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974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82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7108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8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975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11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89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41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2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09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56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03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136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56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069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77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A4537-8987-4F41-B0BB-44AC674F9915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6B9D36-C6D1-48CA-8EB7-6EC526DF7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91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4730" y="2021633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/>
              <a:t>В апреле </a:t>
            </a:r>
            <a:r>
              <a:rPr lang="ru-RU" sz="6600" dirty="0" err="1"/>
              <a:t>зацв.тает</a:t>
            </a:r>
            <a:r>
              <a:rPr lang="ru-RU" sz="6600" dirty="0"/>
              <a:t> мать-и-мачеха.</a:t>
            </a:r>
          </a:p>
        </p:txBody>
      </p:sp>
    </p:spTree>
    <p:extLst>
      <p:ext uri="{BB962C8B-B14F-4D97-AF65-F5344CB8AC3E}">
        <p14:creationId xmlns:p14="http://schemas.microsoft.com/office/powerpoint/2010/main" val="970189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0849" y="1172546"/>
            <a:ext cx="9890416" cy="5134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/>
              <a:t>На полянке у тропинки</a:t>
            </a:r>
          </a:p>
          <a:p>
            <a:pPr marL="0" indent="0">
              <a:buNone/>
            </a:pPr>
            <a:r>
              <a:rPr lang="ru-RU" sz="6000" dirty="0"/>
              <a:t>Пробиваются травинки.</a:t>
            </a:r>
          </a:p>
          <a:p>
            <a:pPr marL="0" indent="0">
              <a:buNone/>
            </a:pPr>
            <a:r>
              <a:rPr lang="ru-RU" sz="6000" dirty="0"/>
              <a:t>С бугорка ручей бежит, </a:t>
            </a:r>
          </a:p>
          <a:p>
            <a:pPr marL="0" indent="0">
              <a:buNone/>
            </a:pPr>
            <a:r>
              <a:rPr lang="ru-RU" sz="6000" dirty="0"/>
              <a:t>А под ёлкой снег лежит.</a:t>
            </a:r>
          </a:p>
        </p:txBody>
      </p:sp>
    </p:spTree>
    <p:extLst>
      <p:ext uri="{BB962C8B-B14F-4D97-AF65-F5344CB8AC3E}">
        <p14:creationId xmlns:p14="http://schemas.microsoft.com/office/powerpoint/2010/main" val="211085354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</TotalTime>
  <Words>25</Words>
  <Application>Microsoft Office PowerPoint</Application>
  <PresentationFormat>Широкоэкранный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1</cp:revision>
  <dcterms:created xsi:type="dcterms:W3CDTF">2017-04-13T15:08:11Z</dcterms:created>
  <dcterms:modified xsi:type="dcterms:W3CDTF">2017-04-13T15:12:01Z</dcterms:modified>
</cp:coreProperties>
</file>