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0" r:id="rId3"/>
    <p:sldId id="263" r:id="rId4"/>
    <p:sldId id="264" r:id="rId5"/>
    <p:sldId id="266" r:id="rId6"/>
    <p:sldId id="262" r:id="rId7"/>
    <p:sldId id="265" r:id="rId8"/>
    <p:sldId id="268" r:id="rId9"/>
    <p:sldId id="267" r:id="rId10"/>
    <p:sldId id="269" r:id="rId11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99"/>
    <a:srgbClr val="3399FF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4" autoAdjust="0"/>
  </p:normalViewPr>
  <p:slideViewPr>
    <p:cSldViewPr>
      <p:cViewPr varScale="1">
        <p:scale>
          <a:sx n="58" d="100"/>
          <a:sy n="58" d="100"/>
        </p:scale>
        <p:origin x="-17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5589240"/>
            <a:ext cx="6301208" cy="110202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79512" y="45855"/>
            <a:ext cx="896448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107504" y="1412776"/>
            <a:ext cx="8208912" cy="3744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5855"/>
            <a:ext cx="896448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412776"/>
            <a:ext cx="8784976" cy="3744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286388"/>
            <a:ext cx="7500990" cy="11020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Музыка – наш вечный спутник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71480"/>
            <a:ext cx="67866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Домашнее задание: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 Выучить слова песни «Дети земли»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chemeClr val="bg1"/>
                </a:solidFill>
              </a:rPr>
              <a:t> Подумать и записать название песни которая </a:t>
            </a:r>
            <a:r>
              <a:rPr lang="ru-RU" sz="2800" dirty="0" smtClean="0">
                <a:solidFill>
                  <a:schemeClr val="bg1"/>
                </a:solidFill>
              </a:rPr>
              <a:t>чаще </a:t>
            </a:r>
            <a:r>
              <a:rPr lang="ru-RU" sz="2800" dirty="0" smtClean="0">
                <a:solidFill>
                  <a:schemeClr val="bg1"/>
                </a:solidFill>
              </a:rPr>
              <a:t>других шла с вами рядом по жизни.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29058" y="642918"/>
            <a:ext cx="5000628" cy="30003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 «Без музыки земля – пустой, недостроенный дом, в котором никто не живёт», – сказал немецкий поэт Людвиг Тик.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</a:t>
            </a:r>
            <a:endParaRPr lang="ru-RU" sz="2800" dirty="0"/>
          </a:p>
        </p:txBody>
      </p:sp>
      <p:pic>
        <p:nvPicPr>
          <p:cNvPr id="4" name="Рисунок 3" descr="Tieck_par_Robert_Schneider,_18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85728"/>
            <a:ext cx="3411845" cy="40735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4714884"/>
            <a:ext cx="27860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err="1" smtClean="0">
                <a:solidFill>
                  <a:schemeClr val="bg1"/>
                </a:solidFill>
              </a:rPr>
              <a:t>Лю́двиг</a:t>
            </a:r>
            <a:r>
              <a:rPr lang="ru-RU" sz="2400" dirty="0" smtClean="0">
                <a:solidFill>
                  <a:schemeClr val="bg1"/>
                </a:solidFill>
              </a:rPr>
              <a:t>  </a:t>
            </a:r>
            <a:r>
              <a:rPr lang="ru-RU" sz="2400" dirty="0" err="1" smtClean="0">
                <a:solidFill>
                  <a:schemeClr val="bg1"/>
                </a:solidFill>
              </a:rPr>
              <a:t>Ио́ганн</a:t>
            </a:r>
            <a:r>
              <a:rPr lang="ru-RU" sz="2400" dirty="0" smtClean="0">
                <a:solidFill>
                  <a:schemeClr val="bg1"/>
                </a:solidFill>
              </a:rPr>
              <a:t> Тик </a:t>
            </a:r>
          </a:p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    1773-1853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1108830.jpg"/>
          <p:cNvPicPr>
            <a:picLocks noChangeAspect="1"/>
          </p:cNvPicPr>
          <p:nvPr/>
        </p:nvPicPr>
        <p:blipFill>
          <a:blip r:embed="rId2"/>
          <a:srcRect r="1961" b="14036"/>
          <a:stretch>
            <a:fillRect/>
          </a:stretch>
        </p:blipFill>
        <p:spPr>
          <a:xfrm>
            <a:off x="285720" y="214290"/>
            <a:ext cx="3571900" cy="421484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14810" y="714356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Колыбельная песня помогала укачивать ребенка, имитируя качание колыбели. Отсюда и пошло название песни.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14290"/>
            <a:ext cx="8001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Каждый помнит песни своего детства. Каждый помнит, как «звучат» праздники.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 descr="c14029d84be0427cc870c4eb4f674fe100aba7a4_30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1571612"/>
            <a:ext cx="3535591" cy="2357454"/>
          </a:xfrm>
          <a:prstGeom prst="rect">
            <a:avLst/>
          </a:prstGeom>
        </p:spPr>
      </p:pic>
      <p:pic>
        <p:nvPicPr>
          <p:cNvPr id="4" name="Рисунок 3" descr="depositphotos_53135885-stock-photo-smiling-father-and-daughter-open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916832"/>
            <a:ext cx="3214710" cy="47047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hivopi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500174"/>
            <a:ext cx="6680594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00034" y="214290"/>
            <a:ext cx="835824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Народные праздники и песни - это история, культурные традиции народа, его корни, память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5720" y="642918"/>
            <a:ext cx="8208912" cy="37444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Музыка сопровождает человека с давних пор, без нее немыслима современная жизнь человека. Она вдохновляет, расслабляет, влияет на настроение, заставляет задуматься.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0"/>
            <a:ext cx="892971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chemeClr val="bg1"/>
                </a:solidFill>
              </a:rPr>
              <a:t>Иоганнес</a:t>
            </a:r>
            <a:r>
              <a:rPr lang="ru-RU" sz="2800" b="1" dirty="0" smtClean="0">
                <a:solidFill>
                  <a:schemeClr val="bg1"/>
                </a:solidFill>
              </a:rPr>
              <a:t> Брамс (1833 – 1897) немецкий композитор и пианист, один из главных представителей периода романтизма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Сочинял симфонии и концерты, хоровые и камерные произведения. Но его музыка всегда была наполнена романтикой, любовью к народным песням, венгерскому фольклору.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brams-iogann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76324"/>
            <a:ext cx="2643173" cy="34816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302358"/>
            <a:ext cx="7286644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Дети Земли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1. Нет ничего прекрасней на планете</a:t>
            </a: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инуты той, когда смеются дети.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С тобой мы очень разные, но все же</a:t>
            </a: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 у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лыбками своими так похожи.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Я руку протяну тебе навстречу</a:t>
            </a: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 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станет наша дружба только крепче.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И пусть не огорчают расставанья,</a:t>
            </a: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 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едь дружбе не помеха расстоянье!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Припев: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Мы такие разные –</a:t>
            </a: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 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этом весь секрет!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Разрисуем красками</a:t>
            </a: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 э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тот белый свет!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Мы такие разные – </a:t>
            </a: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 д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ети всей Земли!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И наполнить радостью</a:t>
            </a: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 з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емлю мы смогли!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2. Мы вместе соберем со звезд улыбки,</a:t>
            </a: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 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рассмешим планету без ошибки.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И вся она засветится от счастья</a:t>
            </a: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 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погожий ясный день и в день ненастья!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Припев: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Мы такие разные –</a:t>
            </a: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 в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 этом весь секрет!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Разрисуем красками</a:t>
            </a: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 э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тот белый свет!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Мы такие разные – </a:t>
            </a: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Arial" pitchFamily="34" charset="0"/>
              </a:rPr>
              <a:t> д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ети всей Земли!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b="1" dirty="0" smtClean="0">
                <a:solidFill>
                  <a:schemeClr val="bg1"/>
                </a:solidFill>
                <a:ea typeface="Times New Roman" pitchFamily="18" charset="0"/>
                <a:cs typeface="Times New Roman" pitchFamily="18" charset="0"/>
              </a:rPr>
              <a:t>И наполнить радостью з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Times New Roman" pitchFamily="18" charset="0"/>
              </a:rPr>
              <a:t>емлю мы смогли!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Тут целый мир живой,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разнообразный,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Волшебных звуков и волшебных снов.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О, этот мир, так молодо-прекрасный,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Он стоит тысячи миров.</a:t>
            </a:r>
          </a:p>
          <a:p>
            <a:endParaRPr lang="ru-RU" sz="2800" dirty="0" smtClean="0">
              <a:solidFill>
                <a:schemeClr val="bg1"/>
              </a:solidFill>
            </a:endParaRPr>
          </a:p>
          <a:p>
            <a:r>
              <a:rPr lang="ru-RU" sz="2800" dirty="0" smtClean="0">
                <a:solidFill>
                  <a:schemeClr val="bg1"/>
                </a:solidFill>
              </a:rPr>
              <a:t>Ф.Тютчев.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music-notes-over-the-mo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785794"/>
            <a:ext cx="3798749" cy="24566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d84a62e98d3c2bb84f4ca867326f9dbda890"/>
</p:tagLst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1708</TotalTime>
  <Words>370</Words>
  <Application>Microsoft Office PowerPoint</Application>
  <PresentationFormat>Экран (4:3)</PresentationFormat>
  <Paragraphs>42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Музыка – наш вечный спутник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Скрипка - струнный смычковый музыкальный инструмент</dc:title>
  <dc:creator>obstinate</dc:creator>
  <dc:description>Шаблон презентации с сайта https://presentation-creation.ru/</dc:description>
  <cp:lastModifiedBy>Admin</cp:lastModifiedBy>
  <cp:revision>527</cp:revision>
  <dcterms:created xsi:type="dcterms:W3CDTF">2018-02-25T09:09:03Z</dcterms:created>
  <dcterms:modified xsi:type="dcterms:W3CDTF">2023-06-20T09:48:40Z</dcterms:modified>
</cp:coreProperties>
</file>