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fonts/font1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2192000" cy="6858000"/>
  <p:notesSz cx="12192000" cy="6858000"/>
  <p:embeddedFontLst>
    <p:embeddedFont>
      <p:font typeface="OATHTN+Calibri-Light,Bold"/>
      <p:regular r:id="rId22"/>
    </p:embeddedFont>
  </p:embeddedFon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slide" Target="slides/slide14.xml" /><Relationship Id="rId2" Type="http://schemas.openxmlformats.org/officeDocument/2006/relationships/tableStyles" Target="tableStyles.xml" /><Relationship Id="rId20" Type="http://schemas.openxmlformats.org/officeDocument/2006/relationships/slide" Target="slides/slide15.xml" /><Relationship Id="rId21" Type="http://schemas.openxmlformats.org/officeDocument/2006/relationships/slide" Target="slides/slide16.xml" /><Relationship Id="rId22" Type="http://schemas.openxmlformats.org/officeDocument/2006/relationships/font" Target="fonts/font1.fntdata" /><Relationship Id="rId3" Type="http://schemas.openxmlformats.org/officeDocument/2006/relationships/viewProps" Target="view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6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77501" y="1065772"/>
            <a:ext cx="4311029" cy="24460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51234" marR="0">
              <a:lnSpc>
                <a:spcPts val="6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6000">
                <a:solidFill>
                  <a:srgbClr val="000000"/>
                </a:solidFill>
                <a:latin typeface="OATHTN+Calibri-Light,Bold"/>
                <a:cs typeface="OATHTN+Calibri-Light,Bold"/>
              </a:rPr>
              <a:t>Авторская</a:t>
            </a:r>
          </a:p>
          <a:p>
            <a:pPr marL="0" marR="0">
              <a:lnSpc>
                <a:spcPts val="60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6000">
                <a:solidFill>
                  <a:srgbClr val="000000"/>
                </a:solidFill>
                <a:latin typeface="OATHTN+Calibri-Light,Bold"/>
                <a:cs typeface="OATHTN+Calibri-Light,Bold"/>
              </a:rPr>
              <a:t>(Бардовская)</a:t>
            </a:r>
          </a:p>
          <a:p>
            <a:pPr marL="1145468" marR="0">
              <a:lnSpc>
                <a:spcPts val="60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6000">
                <a:solidFill>
                  <a:srgbClr val="000000"/>
                </a:solidFill>
                <a:latin typeface="OATHTN+Calibri-Light,Bold"/>
                <a:cs typeface="OATHTN+Calibri-Light,Bold"/>
              </a:rPr>
              <a:t>песня</a:t>
            </a:r>
          </a:p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92907" y="1888732"/>
            <a:ext cx="2876698" cy="1623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5339" marR="0">
              <a:lnSpc>
                <a:spcPts val="6000"/>
              </a:lnSpc>
              <a:spcBef>
                <a:spcPts val="0"/>
              </a:spcBef>
              <a:spcAft>
                <a:spcPts val="0"/>
              </a:spcAft>
            </a:pPr>
            <a:r>
              <a:rPr dirty="0" sz="6000">
                <a:solidFill>
                  <a:srgbClr val="000000"/>
                </a:solidFill>
                <a:latin typeface="OATHTN+Calibri-Light,Bold"/>
                <a:cs typeface="OATHTN+Calibri-Light,Bold"/>
              </a:rPr>
              <a:t>Сергей</a:t>
            </a:r>
          </a:p>
          <a:p>
            <a:pPr marL="0" marR="0">
              <a:lnSpc>
                <a:spcPts val="60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6000">
                <a:solidFill>
                  <a:srgbClr val="000000"/>
                </a:solidFill>
                <a:latin typeface="OATHTN+Calibri-Light,Bold"/>
                <a:cs typeface="OATHTN+Calibri-Light,Bold"/>
              </a:rPr>
              <a:t>Никитин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resentationFormat>On-screen Show (4:3)</PresentationFormat>
  <ScaleCrop>false</ScaleCrop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cp:revision>1</cp:revision>
  <dcterms:modified xsi:type="dcterms:W3CDTF">2023-05-10T06:14:58-05:00</dcterms:modified>
</cp:coreProperties>
</file>