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6" r:id="rId11"/>
    <p:sldId id="274" r:id="rId12"/>
    <p:sldId id="275" r:id="rId13"/>
    <p:sldId id="266" r:id="rId14"/>
    <p:sldId id="267" r:id="rId15"/>
    <p:sldId id="268" r:id="rId16"/>
    <p:sldId id="269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7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BB8F2-76CE-4FCF-9202-5E50FBE02E4D}" type="datetimeFigureOut">
              <a:rPr lang="ru-RU" smtClean="0"/>
              <a:pPr/>
              <a:t>30.06.2014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456A2-D1A6-4512-A63C-A5FCBAFF8B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I:\&#1053;&#1072;&#1090;&#1072;&#1083;&#1100;&#1103;\&#1055;&#1056;&#1045;&#1047;&#1045;&#1053;&#1058;&#1040;&#1062;&#1048;&#1048;\&#1055;&#1088;&#1077;&#1079;&#1077;&#1085;&#1090;&#1072;&#1094;&#1080;&#1103;%20&#1089;&#1074;&#1077;&#1090;&#1086;&#1092;&#1086;&#1088;\&#1042;&#1077;&#1089;&#1077;&#1083;&#1099;&#1077;%20&#1055;&#1091;&#1090;&#1077;&#1096;&#1077;&#1089;&#1090;&#1074;&#1077;&#1085;&#1085;&#1080;&#1082;&#108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53;&#1072;&#1090;&#1072;&#1083;&#1100;&#1103;\&#1055;&#1056;&#1045;&#1047;&#1045;&#1053;&#1058;&#1040;&#1062;&#1048;&#1048;\&#1055;&#1088;&#1077;&#1079;&#1077;&#1085;&#1090;&#1072;&#1094;&#1080;&#1103;%20&#1089;&#1074;&#1077;&#1090;&#1086;&#1092;&#1086;&#1088;\&#1043;&#1086;&#1083;&#1091;&#1073;&#1086;&#1081;%20&#1074;&#1072;&#1075;&#1086;&#1085;.mp3" TargetMode="Externa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53;&#1072;&#1090;&#1072;&#1083;&#1100;&#1103;\&#1055;&#1056;&#1045;&#1047;&#1045;&#1053;&#1058;&#1040;&#1062;&#1048;&#1048;\&#1055;&#1088;&#1077;&#1079;&#1077;&#1085;&#1090;&#1072;&#1094;&#1080;&#1103;%20&#1089;&#1074;&#1077;&#1090;&#1086;&#1092;&#1086;&#1088;\&#1056;&#1072;&#1079;%20&#1083;&#1072;&#1076;&#1086;&#1096;&#1082;&#1072;%20&#1076;&#1074;&#1072;%20&#1083;&#1072;&#1076;&#1086;&#1096;&#1082;&#1072;.mp3" TargetMode="Externa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53;&#1072;&#1090;&#1072;&#1083;&#1100;&#1103;\&#1055;&#1056;&#1045;&#1047;&#1045;&#1053;&#1058;&#1040;&#1062;&#1048;&#1048;\&#1055;&#1088;&#1077;&#1079;&#1077;&#1085;&#1090;&#1072;&#1094;&#1080;&#1103;%20&#1089;&#1074;&#1077;&#1090;&#1086;&#1092;&#1086;&#1088;\&#1055;&#1072;&#1088;&#1086;&#1074;&#1086;&#1079;%20&#1073;&#1091;&#1082;&#1072;&#1096;&#1082;&#1072;%20&#1087;&#1083;&#1102;&#1089;%20A.Ermolov_-_.mp3" TargetMode="Externa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53;&#1072;&#1090;&#1072;&#1083;&#1100;&#1103;\&#1055;&#1056;&#1045;&#1047;&#1045;&#1053;&#1058;&#1040;&#1062;&#1048;&#1048;\&#1055;&#1088;&#1077;&#1079;&#1077;&#1085;&#1090;&#1072;&#1094;&#1080;&#1103;%20&#1089;&#1074;&#1077;&#1090;&#1086;&#1092;&#1086;&#1088;\&#1043;&#1086;&#1083;&#1091;&#1073;&#1086;&#1081;%20&#1074;&#1072;&#1075;&#1086;&#1085;.mp3" TargetMode="Externa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53;&#1072;&#1090;&#1072;&#1083;&#1100;&#1103;\&#1055;&#1056;&#1045;&#1047;&#1045;&#1053;&#1058;&#1040;&#1062;&#1048;&#1048;\&#1055;&#1088;&#1077;&#1079;&#1077;&#1085;&#1090;&#1072;&#1094;&#1080;&#1103;%20&#1089;&#1074;&#1077;&#1090;&#1086;&#1092;&#1086;&#1088;\&#1056;&#1072;&#1079;%20&#1083;&#1072;&#1076;&#1086;&#1096;&#1082;&#1072;%20&#1076;&#1074;&#1072;%20&#1083;&#1072;&#1076;&#1086;&#1096;&#1082;&#1072;.mp3" TargetMode="External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53;&#1072;&#1090;&#1072;&#1083;&#1100;&#1103;\&#1055;&#1056;&#1045;&#1047;&#1045;&#1053;&#1058;&#1040;&#1062;&#1048;&#1048;\&#1055;&#1088;&#1077;&#1079;&#1077;&#1085;&#1090;&#1072;&#1094;&#1080;&#1103;%20&#1089;&#1074;&#1077;&#1090;&#1086;&#1092;&#1086;&#1088;\&#1055;&#1072;&#1088;&#1086;&#1074;&#1086;&#1079;%20&#1073;&#1091;&#1082;&#1072;&#1096;&#1082;&#1072;%20&#1087;&#1083;&#1102;&#1089;%20A.Ermolov_-_.mp3" TargetMode="Externa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53;&#1072;&#1090;&#1072;&#1083;&#1100;&#1103;\&#1055;&#1056;&#1045;&#1047;&#1045;&#1053;&#1058;&#1040;&#1062;&#1048;&#1048;\&#1055;&#1088;&#1077;&#1079;&#1077;&#1085;&#1090;&#1072;&#1094;&#1080;&#1103;%20&#1089;&#1074;&#1077;&#1090;&#1086;&#1092;&#1086;&#1088;\&#1043;&#1086;&#1083;&#1091;&#1073;&#1086;&#1081;%20&#1074;&#1072;&#1075;&#1086;&#1085;.mp3" TargetMode="External"/><Relationship Id="rId4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1431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p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3042" y="785794"/>
            <a:ext cx="5929354" cy="5857916"/>
          </a:xfrm>
          <a:prstGeom prst="rect">
            <a:avLst/>
          </a:prstGeom>
        </p:spPr>
      </p:pic>
      <p:pic>
        <p:nvPicPr>
          <p:cNvPr id="5" name="Веселые Путешественни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42910" y="285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2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_f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0" y="762000"/>
            <a:ext cx="7112000" cy="53340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428604"/>
            <a:ext cx="7929618" cy="6000792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%20bus%20sma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15950"/>
            <a:ext cx="7620000" cy="56261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_19_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428604"/>
            <a:ext cx="7358114" cy="5929353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12700"/>
            <a:ext cx="6845300" cy="68453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638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500042"/>
            <a:ext cx="7215238" cy="5786477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news_1_6267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812" y="428604"/>
            <a:ext cx="4524375" cy="5857915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3960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762" y="571500"/>
            <a:ext cx="3800475" cy="5715000"/>
          </a:xfrm>
          <a:prstGeom prst="rect">
            <a:avLst/>
          </a:prstGeom>
        </p:spPr>
      </p:pic>
      <p:pic>
        <p:nvPicPr>
          <p:cNvPr id="3" name="Голубой ваг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0-10-30-content_1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500042"/>
            <a:ext cx="3571900" cy="5786478"/>
          </a:xfrm>
          <a:prstGeom prst="rect">
            <a:avLst/>
          </a:prstGeom>
        </p:spPr>
      </p:pic>
      <p:pic>
        <p:nvPicPr>
          <p:cNvPr id="3" name="Раз ладошка два ладо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ит зелен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2250" y="285728"/>
            <a:ext cx="3619500" cy="5857915"/>
          </a:xfrm>
          <a:prstGeom prst="rect">
            <a:avLst/>
          </a:prstGeom>
        </p:spPr>
      </p:pic>
      <p:pic>
        <p:nvPicPr>
          <p:cNvPr id="3" name="Паровоз букашка плюс A.Ermolov_-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48517251_road-to-sunrise-vec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8286808" cy="6215106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3960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642918"/>
            <a:ext cx="3800475" cy="5715000"/>
          </a:xfrm>
          <a:prstGeom prst="rect">
            <a:avLst/>
          </a:prstGeom>
        </p:spPr>
      </p:pic>
      <p:pic>
        <p:nvPicPr>
          <p:cNvPr id="3" name="Голубой ваг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0-10-30-content_1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785794"/>
            <a:ext cx="2928958" cy="5500726"/>
          </a:xfrm>
          <a:prstGeom prst="rect">
            <a:avLst/>
          </a:prstGeom>
        </p:spPr>
      </p:pic>
      <p:pic>
        <p:nvPicPr>
          <p:cNvPr id="3" name="Раз ладошка два ладо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ит зеленый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357166"/>
            <a:ext cx="3619500" cy="5715039"/>
          </a:xfrm>
          <a:prstGeom prst="rect">
            <a:avLst/>
          </a:prstGeom>
        </p:spPr>
      </p:pic>
      <p:pic>
        <p:nvPicPr>
          <p:cNvPr id="3" name="Паровоз букашка плюс A.Ermolov_-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039609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762" y="571500"/>
            <a:ext cx="3800475" cy="5715000"/>
          </a:xfrm>
          <a:prstGeom prst="rect">
            <a:avLst/>
          </a:prstGeom>
        </p:spPr>
      </p:pic>
      <p:pic>
        <p:nvPicPr>
          <p:cNvPr id="3" name="Голубой ваго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p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371600"/>
            <a:ext cx="3810000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891365_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57166"/>
            <a:ext cx="8429684" cy="6143668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4394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463550"/>
            <a:ext cx="8890000" cy="5930900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37188572_inspirational_desktop_wallpapers_640_4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28604"/>
            <a:ext cx="8429683" cy="6143668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2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8890000" cy="6286544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90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429684" cy="6357982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st_wallpapers16-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8286808" cy="6286544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ro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285728"/>
            <a:ext cx="7874000" cy="6286544"/>
          </a:xfrm>
          <a:prstGeom prst="rect">
            <a:avLst/>
          </a:prstGeom>
        </p:spPr>
      </p:pic>
    </p:spTree>
  </p:cSld>
  <p:clrMapOvr>
    <a:masterClrMapping/>
  </p:clrMapOvr>
  <p:transition advClick="0"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0</Words>
  <Application>Microsoft Office PowerPoint</Application>
  <PresentationFormat>Экран (4:3)</PresentationFormat>
  <Paragraphs>0</Paragraphs>
  <Slides>24</Slides>
  <Notes>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100</cp:revision>
  <dcterms:created xsi:type="dcterms:W3CDTF">2014-06-30T12:50:50Z</dcterms:created>
  <dcterms:modified xsi:type="dcterms:W3CDTF">2014-06-30T13:58:56Z</dcterms:modified>
</cp:coreProperties>
</file>