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2" r:id="rId4"/>
    <p:sldId id="258" r:id="rId5"/>
    <p:sldId id="259" r:id="rId6"/>
    <p:sldId id="260" r:id="rId7"/>
    <p:sldId id="263" r:id="rId8"/>
    <p:sldId id="264" r:id="rId9"/>
    <p:sldId id="265" r:id="rId10"/>
    <p:sldId id="266" r:id="rId11"/>
    <p:sldId id="270" r:id="rId12"/>
    <p:sldId id="271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514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3688" y="1868975"/>
            <a:ext cx="612068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rgbClr val="FF6600"/>
                </a:solidFill>
                <a:latin typeface="Comic Sans MS" pitchFamily="66" charset="0"/>
              </a:rPr>
              <a:t>Секреты обыкновенной бумаги</a:t>
            </a:r>
            <a:endParaRPr lang="ru-RU" sz="6600" dirty="0">
              <a:solidFill>
                <a:srgbClr val="FF66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593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35" y="202307"/>
            <a:ext cx="4331973" cy="32000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89359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47864" y="3645024"/>
            <a:ext cx="4074790" cy="2969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14898" y="4293096"/>
            <a:ext cx="29889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2.Изготовление бумаги из макулатуры.</a:t>
            </a:r>
            <a:endParaRPr lang="ru-RU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892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32" y="404664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04664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268022" y="2740577"/>
            <a:ext cx="3018549" cy="5002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-108520" y="4221088"/>
            <a:ext cx="36358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3. Изготовление </a:t>
            </a:r>
          </a:p>
          <a:p>
            <a:pPr algn="ctr"/>
            <a:r>
              <a:rPr lang="ru-RU" sz="2800" dirty="0" smtClean="0">
                <a:latin typeface="Comic Sans MS" pitchFamily="66" charset="0"/>
              </a:rPr>
              <a:t>поделок </a:t>
            </a:r>
          </a:p>
          <a:p>
            <a:pPr algn="ctr"/>
            <a:r>
              <a:rPr lang="ru-RU" sz="2800" dirty="0" smtClean="0">
                <a:latin typeface="Comic Sans MS" pitchFamily="66" charset="0"/>
              </a:rPr>
              <a:t>из получившейся </a:t>
            </a:r>
          </a:p>
          <a:p>
            <a:pPr algn="ctr"/>
            <a:r>
              <a:rPr lang="ru-RU" sz="2800" dirty="0" smtClean="0">
                <a:latin typeface="Comic Sans MS" pitchFamily="66" charset="0"/>
              </a:rPr>
              <a:t>бумаги</a:t>
            </a:r>
            <a:endParaRPr lang="ru-RU" sz="28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05146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764704"/>
            <a:ext cx="412586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1124744"/>
            <a:ext cx="371698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080" y="3945744"/>
            <a:ext cx="3730724" cy="2782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01185" y="4030440"/>
            <a:ext cx="3433167" cy="2613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07704" y="386269"/>
            <a:ext cx="6058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Создание коллекции бумаги в виде макета дерева</a:t>
            </a:r>
            <a:endParaRPr lang="ru-RU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750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141788" y="188640"/>
            <a:ext cx="53992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Comic Sans MS" pitchFamily="66" charset="0"/>
              </a:rPr>
              <a:t>Участие в познавательно-</a:t>
            </a:r>
          </a:p>
          <a:p>
            <a:pPr algn="ctr"/>
            <a:r>
              <a:rPr lang="ru-RU" sz="2400" b="1" dirty="0" smtClean="0">
                <a:latin typeface="Comic Sans MS" pitchFamily="66" charset="0"/>
              </a:rPr>
              <a:t>исследовательской конференции </a:t>
            </a:r>
          </a:p>
          <a:p>
            <a:pPr algn="ctr"/>
            <a:r>
              <a:rPr lang="ru-RU" sz="2400" b="1" dirty="0" smtClean="0">
                <a:latin typeface="Comic Sans MS" pitchFamily="66" charset="0"/>
              </a:rPr>
              <a:t>«Мир на ладошке»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819" y="131465"/>
            <a:ext cx="3009596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75856" y="1340768"/>
            <a:ext cx="2895786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9474" y="2830706"/>
            <a:ext cx="2800580" cy="3734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79399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260648"/>
            <a:ext cx="4032448" cy="4430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908720"/>
            <a:ext cx="4155926" cy="5541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719572" y="4941168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Comic Sans MS" pitchFamily="66" charset="0"/>
              </a:rPr>
              <a:t>Экскурсия в библиотеку</a:t>
            </a:r>
            <a:endParaRPr lang="ru-RU" sz="4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12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924944"/>
            <a:ext cx="5088565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512" y="260648"/>
            <a:ext cx="4913536" cy="3491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63671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924944"/>
            <a:ext cx="4932040" cy="3699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263" y="188640"/>
            <a:ext cx="4720662" cy="3639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22304" y="631776"/>
            <a:ext cx="353835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Как появилась бумага?</a:t>
            </a:r>
            <a:endParaRPr lang="ru-RU" sz="3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428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448135"/>
            <a:ext cx="5076056" cy="3513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9363" y="1196752"/>
            <a:ext cx="3864169" cy="51535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83568" y="4581128"/>
            <a:ext cx="38884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Comic Sans MS" pitchFamily="66" charset="0"/>
              </a:rPr>
              <a:t>Изучение свойств бумаги</a:t>
            </a:r>
            <a:endParaRPr lang="ru-RU" sz="36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1428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23"/>
          <a:stretch/>
        </p:blipFill>
        <p:spPr>
          <a:xfrm>
            <a:off x="3765453" y="2564904"/>
            <a:ext cx="5378547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3" y="836712"/>
            <a:ext cx="3492497" cy="4687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9612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72" y="31998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158105"/>
            <a:ext cx="4068355" cy="32708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61925"/>
            <a:ext cx="4117817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1840" y="3518203"/>
            <a:ext cx="4440235" cy="3194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54782" y="4005064"/>
            <a:ext cx="27854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Сбор макулатуры</a:t>
            </a:r>
          </a:p>
          <a:p>
            <a:pPr algn="ctr"/>
            <a:r>
              <a:rPr lang="ru-RU" sz="3200" dirty="0" smtClean="0">
                <a:latin typeface="Comic Sans MS" pitchFamily="66" charset="0"/>
              </a:rPr>
              <a:t>«Бум Батл»</a:t>
            </a:r>
            <a:endParaRPr lang="ru-RU" sz="32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892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541168"/>
            <a:ext cx="3816424" cy="5422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605636"/>
            <a:ext cx="3888432" cy="5425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30892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91" y="-28972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039427"/>
            <a:ext cx="3508945" cy="2631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1064955"/>
            <a:ext cx="3449749" cy="2608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33"/>
          <a:stretch/>
        </p:blipFill>
        <p:spPr>
          <a:xfrm>
            <a:off x="57563" y="3732684"/>
            <a:ext cx="573220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6012160" y="3797638"/>
            <a:ext cx="3024336" cy="3060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1907704" y="44624"/>
            <a:ext cx="57294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latin typeface="Comic Sans MS" pitchFamily="66" charset="0"/>
              </a:rPr>
              <a:t>«Вторая жизнь бумаги». </a:t>
            </a:r>
          </a:p>
          <a:p>
            <a:pPr algn="ctr"/>
            <a:r>
              <a:rPr lang="ru-RU" sz="2400" dirty="0" smtClean="0">
                <a:latin typeface="Comic Sans MS" pitchFamily="66" charset="0"/>
              </a:rPr>
              <a:t> 1. Изготовление поделки «Бабочка» </a:t>
            </a:r>
            <a:endParaRPr lang="ru-RU" sz="24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8920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61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19</cp:revision>
  <dcterms:created xsi:type="dcterms:W3CDTF">2023-02-17T08:58:07Z</dcterms:created>
  <dcterms:modified xsi:type="dcterms:W3CDTF">2023-06-20T11:20:55Z</dcterms:modified>
</cp:coreProperties>
</file>