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124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67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4901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37977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6806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3647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921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99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9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961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967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8083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6099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822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115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37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5D022-CBC5-4193-9DD8-206C48EFFB1C}" type="datetimeFigureOut">
              <a:rPr lang="ru-RU" smtClean="0"/>
              <a:t>04.04.2017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1575EAB-4430-4E17-9B2E-AAD75795BD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72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1342" y="259272"/>
            <a:ext cx="9372634" cy="56219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/>
              <a:t>44   40+4             29+1    31 </a:t>
            </a:r>
          </a:p>
          <a:p>
            <a:pPr marL="0" indent="0">
              <a:buNone/>
            </a:pPr>
            <a:r>
              <a:rPr lang="ru-RU" sz="5400" dirty="0"/>
              <a:t>66-2   63              20-10   30</a:t>
            </a:r>
          </a:p>
          <a:p>
            <a:pPr marL="0" indent="0">
              <a:buNone/>
            </a:pPr>
            <a:r>
              <a:rPr lang="ru-RU" sz="5400" dirty="0"/>
              <a:t>75   73+3             59    70-20</a:t>
            </a:r>
          </a:p>
          <a:p>
            <a:pPr marL="0" indent="0">
              <a:buNone/>
            </a:pPr>
            <a:r>
              <a:rPr lang="ru-RU" sz="5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60+40   90           45    50-5</a:t>
            </a:r>
          </a:p>
          <a:p>
            <a:pPr marL="0" indent="0">
              <a:buNone/>
            </a:pPr>
            <a:r>
              <a:rPr lang="ru-RU" sz="5400" dirty="0">
                <a:solidFill>
                  <a:prstClr val="black">
                    <a:lumMod val="75000"/>
                    <a:lumOff val="25000"/>
                  </a:prstClr>
                </a:solidFill>
              </a:rPr>
              <a:t>57-7   49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76465" y="485192"/>
            <a:ext cx="671804" cy="653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>
                <a:solidFill>
                  <a:schemeClr val="tx1"/>
                </a:solidFill>
              </a:rPr>
              <a:t>=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48269" y="1380931"/>
            <a:ext cx="615821" cy="6344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&gt;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1780" y="2416629"/>
            <a:ext cx="606489" cy="5318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chemeClr val="tx1"/>
                </a:solidFill>
              </a:rPr>
              <a:t>&lt;</a:t>
            </a:r>
            <a:endParaRPr lang="ru-RU" sz="4400" dirty="0">
              <a:solidFill>
                <a:schemeClr val="tx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179" y="3070258"/>
            <a:ext cx="1018120" cy="117663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7119" y="4003318"/>
            <a:ext cx="1018120" cy="11766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4622" y="179543"/>
            <a:ext cx="1018120" cy="11827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8821" y="1138335"/>
            <a:ext cx="1018120" cy="11827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0140" y="2094236"/>
            <a:ext cx="1018120" cy="117663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0140" y="2973299"/>
            <a:ext cx="1018120" cy="118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481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317241"/>
            <a:ext cx="8915400" cy="5593981"/>
          </a:xfrm>
        </p:spPr>
        <p:txBody>
          <a:bodyPr/>
          <a:lstStyle/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dirty="0"/>
              <a:t>3дм 7см =….см     8дм 1 см =….см</a:t>
            </a:r>
          </a:p>
          <a:p>
            <a:pPr marL="0" indent="0">
              <a:buNone/>
            </a:pPr>
            <a:r>
              <a:rPr lang="ru-RU" sz="3600" dirty="0"/>
              <a:t>1м = ….см              6дм = …см</a:t>
            </a:r>
          </a:p>
          <a:p>
            <a:pPr marL="0" indent="0">
              <a:buNone/>
            </a:pPr>
            <a:r>
              <a:rPr lang="ru-RU" sz="3600" dirty="0"/>
              <a:t>7 </a:t>
            </a:r>
            <a:r>
              <a:rPr lang="ru-RU" sz="3600" dirty="0" err="1"/>
              <a:t>дм</a:t>
            </a:r>
            <a:r>
              <a:rPr lang="ru-RU" sz="3600" dirty="0"/>
              <a:t> = ….см          100см=…</a:t>
            </a:r>
            <a:r>
              <a:rPr lang="ru-RU" sz="3600" dirty="0" err="1"/>
              <a:t>дм</a:t>
            </a:r>
            <a:endParaRPr lang="ru-RU" sz="36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10538" y="2304661"/>
            <a:ext cx="811763" cy="5505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accent1"/>
                </a:solidFill>
              </a:rPr>
              <a:t>37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64294" y="3030256"/>
            <a:ext cx="1073020" cy="4687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accent1"/>
                </a:solidFill>
              </a:rPr>
              <a:t>100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00804" y="3638939"/>
            <a:ext cx="811762" cy="5131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accent1"/>
                </a:solidFill>
              </a:rPr>
              <a:t>70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433248" y="2332652"/>
            <a:ext cx="811763" cy="52251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accent1"/>
                </a:solidFill>
              </a:rPr>
              <a:t>81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29600" y="3018732"/>
            <a:ext cx="718458" cy="5247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accent1"/>
                </a:solidFill>
              </a:rPr>
              <a:t>60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313575" y="3657600"/>
            <a:ext cx="914399" cy="5225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chemeClr val="accent1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89192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</TotalTime>
  <Words>52</Words>
  <Application>Microsoft Office PowerPoint</Application>
  <PresentationFormat>Широкоэкранный</PresentationFormat>
  <Paragraphs>20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4</cp:revision>
  <dcterms:created xsi:type="dcterms:W3CDTF">2017-04-03T17:28:28Z</dcterms:created>
  <dcterms:modified xsi:type="dcterms:W3CDTF">2017-04-04T13:23:04Z</dcterms:modified>
</cp:coreProperties>
</file>