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2" r:id="rId4"/>
    <p:sldId id="259" r:id="rId5"/>
    <p:sldId id="266" r:id="rId6"/>
    <p:sldId id="279" r:id="rId7"/>
    <p:sldId id="274" r:id="rId8"/>
    <p:sldId id="275" r:id="rId9"/>
    <p:sldId id="260" r:id="rId10"/>
    <p:sldId id="269" r:id="rId11"/>
    <p:sldId id="278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0"/>
  </p:normalViewPr>
  <p:slideViewPr>
    <p:cSldViewPr>
      <p:cViewPr varScale="1">
        <p:scale>
          <a:sx n="109" d="100"/>
          <a:sy n="109" d="100"/>
        </p:scale>
        <p:origin x="1674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509101-7233-460D-89DF-47CBF919B846}" type="doc">
      <dgm:prSet loTypeId="urn:microsoft.com/office/officeart/2005/8/layout/process1" loCatId="process" qsTypeId="urn:microsoft.com/office/officeart/2005/8/quickstyle/3d2#4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107D84-671F-4A6C-9334-9972983BD6C7}" type="pres">
      <dgm:prSet presAssocID="{4A509101-7233-460D-89DF-47CBF919B84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22B8369-0457-4270-A5C7-A23DC0731637}" type="presOf" srcId="{4A509101-7233-460D-89DF-47CBF919B846}" destId="{B5107D84-671F-4A6C-9334-9972983BD6C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790FCF-309C-4A20-A265-5F8C18D127DC}" type="doc">
      <dgm:prSet loTypeId="urn:microsoft.com/office/officeart/2005/8/layout/hierarchy3" loCatId="list" qsTypeId="urn:microsoft.com/office/officeart/2005/8/quickstyle/3d2#42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6817D04C-4D33-4FCB-A912-1023ADB95637}">
      <dgm:prSet phldrT="[Текст]"/>
      <dgm:spPr/>
      <dgm:t>
        <a:bodyPr/>
        <a:lstStyle/>
        <a:p>
          <a:r>
            <a:rPr lang="ru-RU" dirty="0" smtClean="0"/>
            <a:t>Постоянная занятость мамы</a:t>
          </a:r>
          <a:endParaRPr lang="ru-RU" dirty="0"/>
        </a:p>
      </dgm:t>
    </dgm:pt>
    <dgm:pt modelId="{0606FDA5-8B0F-46B5-B1E1-FC9ABE7FD67D}" type="parTrans" cxnId="{49706F42-19AD-41EF-B8B5-F1B01D97B4A1}">
      <dgm:prSet/>
      <dgm:spPr/>
      <dgm:t>
        <a:bodyPr/>
        <a:lstStyle/>
        <a:p>
          <a:endParaRPr lang="ru-RU"/>
        </a:p>
      </dgm:t>
    </dgm:pt>
    <dgm:pt modelId="{54D20C99-202B-487E-8FF0-4899AAC29784}" type="sibTrans" cxnId="{49706F42-19AD-41EF-B8B5-F1B01D97B4A1}">
      <dgm:prSet/>
      <dgm:spPr/>
      <dgm:t>
        <a:bodyPr/>
        <a:lstStyle/>
        <a:p>
          <a:endParaRPr lang="ru-RU"/>
        </a:p>
      </dgm:t>
    </dgm:pt>
    <dgm:pt modelId="{86BAC20D-8FA6-4ADB-A431-44F79FEB9BF9}">
      <dgm:prSet phldrT="[Текст]"/>
      <dgm:spPr/>
      <dgm:t>
        <a:bodyPr/>
        <a:lstStyle/>
        <a:p>
          <a:r>
            <a:rPr lang="ru-RU" dirty="0" smtClean="0"/>
            <a:t>Нарушение </a:t>
          </a:r>
          <a:r>
            <a:rPr lang="ru-RU" dirty="0" err="1" smtClean="0"/>
            <a:t>родительско-детских</a:t>
          </a:r>
          <a:r>
            <a:rPr lang="ru-RU" dirty="0" smtClean="0"/>
            <a:t> отношений</a:t>
          </a:r>
          <a:endParaRPr lang="ru-RU" dirty="0"/>
        </a:p>
      </dgm:t>
    </dgm:pt>
    <dgm:pt modelId="{58E576A4-1961-4360-AE5A-3E2C54B9A349}" type="parTrans" cxnId="{A57BE54B-997D-45F7-ABD8-59C616DB99D6}">
      <dgm:prSet/>
      <dgm:spPr/>
      <dgm:t>
        <a:bodyPr/>
        <a:lstStyle/>
        <a:p>
          <a:endParaRPr lang="ru-RU"/>
        </a:p>
      </dgm:t>
    </dgm:pt>
    <dgm:pt modelId="{5EAC99D6-0FFE-4A14-B553-719112B3BF89}" type="sibTrans" cxnId="{A57BE54B-997D-45F7-ABD8-59C616DB99D6}">
      <dgm:prSet/>
      <dgm:spPr/>
      <dgm:t>
        <a:bodyPr/>
        <a:lstStyle/>
        <a:p>
          <a:endParaRPr lang="ru-RU"/>
        </a:p>
      </dgm:t>
    </dgm:pt>
    <dgm:pt modelId="{9C7DC31C-AD2F-4EB2-BAA8-FB165BE5E557}">
      <dgm:prSet phldrT="[Текст]"/>
      <dgm:spPr/>
      <dgm:t>
        <a:bodyPr/>
        <a:lstStyle/>
        <a:p>
          <a:r>
            <a:rPr lang="ru-RU" dirty="0" smtClean="0"/>
            <a:t>Душевное одиночество</a:t>
          </a:r>
          <a:endParaRPr lang="ru-RU" dirty="0"/>
        </a:p>
      </dgm:t>
    </dgm:pt>
    <dgm:pt modelId="{0ADA1660-AD57-453C-908C-C6A244A7F0C2}" type="parTrans" cxnId="{3550E00B-C3F2-4033-B6A9-04251BCA12E4}">
      <dgm:prSet/>
      <dgm:spPr/>
      <dgm:t>
        <a:bodyPr/>
        <a:lstStyle/>
        <a:p>
          <a:endParaRPr lang="ru-RU"/>
        </a:p>
      </dgm:t>
    </dgm:pt>
    <dgm:pt modelId="{A65591F8-ADD1-4E33-96B5-19B9D393F218}" type="sibTrans" cxnId="{3550E00B-C3F2-4033-B6A9-04251BCA12E4}">
      <dgm:prSet/>
      <dgm:spPr/>
      <dgm:t>
        <a:bodyPr/>
        <a:lstStyle/>
        <a:p>
          <a:endParaRPr lang="ru-RU"/>
        </a:p>
      </dgm:t>
    </dgm:pt>
    <dgm:pt modelId="{53FA1562-9F68-41EF-9958-079AFB125E5C}">
      <dgm:prSet phldrT="[Текст]"/>
      <dgm:spPr/>
      <dgm:t>
        <a:bodyPr/>
        <a:lstStyle/>
        <a:p>
          <a:r>
            <a:rPr lang="ru-RU" dirty="0" smtClean="0"/>
            <a:t>Стойкое эмоциональное неблагополучие ребёнка,</a:t>
          </a:r>
          <a:endParaRPr lang="ru-RU" dirty="0"/>
        </a:p>
      </dgm:t>
    </dgm:pt>
    <dgm:pt modelId="{ACDC91F3-491D-4AEA-9CB7-837BE08DD848}" type="parTrans" cxnId="{A51FE6BE-BA9F-4729-B354-F7025638CB55}">
      <dgm:prSet/>
      <dgm:spPr/>
      <dgm:t>
        <a:bodyPr/>
        <a:lstStyle/>
        <a:p>
          <a:endParaRPr lang="ru-RU"/>
        </a:p>
      </dgm:t>
    </dgm:pt>
    <dgm:pt modelId="{5A40B1F8-846E-4540-82F0-DABC1D862AF9}" type="sibTrans" cxnId="{A51FE6BE-BA9F-4729-B354-F7025638CB55}">
      <dgm:prSet/>
      <dgm:spPr/>
      <dgm:t>
        <a:bodyPr/>
        <a:lstStyle/>
        <a:p>
          <a:endParaRPr lang="ru-RU"/>
        </a:p>
      </dgm:t>
    </dgm:pt>
    <dgm:pt modelId="{E98D024A-F200-4EF4-A86D-796B9F54D07F}">
      <dgm:prSet phldrT="[Текст]"/>
      <dgm:spPr/>
      <dgm:t>
        <a:bodyPr/>
        <a:lstStyle/>
        <a:p>
          <a:r>
            <a:rPr lang="ru-RU" dirty="0" smtClean="0"/>
            <a:t>Дурные компании</a:t>
          </a:r>
          <a:endParaRPr lang="ru-RU" dirty="0"/>
        </a:p>
      </dgm:t>
    </dgm:pt>
    <dgm:pt modelId="{ABDE99BF-385A-49A8-BA99-96DCF68EF242}" type="parTrans" cxnId="{BF081F25-7D86-42BB-BD62-183684405645}">
      <dgm:prSet/>
      <dgm:spPr/>
      <dgm:t>
        <a:bodyPr/>
        <a:lstStyle/>
        <a:p>
          <a:endParaRPr lang="ru-RU"/>
        </a:p>
      </dgm:t>
    </dgm:pt>
    <dgm:pt modelId="{4B230DB5-537C-4959-9C62-FD3B7D3B04A2}" type="sibTrans" cxnId="{BF081F25-7D86-42BB-BD62-183684405645}">
      <dgm:prSet/>
      <dgm:spPr/>
      <dgm:t>
        <a:bodyPr/>
        <a:lstStyle/>
        <a:p>
          <a:endParaRPr lang="ru-RU"/>
        </a:p>
      </dgm:t>
    </dgm:pt>
    <dgm:pt modelId="{72230F35-657B-4B4B-A0F2-2B363C0CC140}">
      <dgm:prSet phldrT="[Текст]"/>
      <dgm:spPr/>
      <dgm:t>
        <a:bodyPr/>
        <a:lstStyle/>
        <a:p>
          <a:r>
            <a:rPr lang="ru-RU" dirty="0" smtClean="0"/>
            <a:t>Проявления агрессии</a:t>
          </a:r>
          <a:endParaRPr lang="ru-RU" dirty="0"/>
        </a:p>
      </dgm:t>
    </dgm:pt>
    <dgm:pt modelId="{6212EA19-64BA-4469-A222-9141CF40DBE5}" type="parTrans" cxnId="{25430564-365F-4429-A53F-3A4A83F06402}">
      <dgm:prSet/>
      <dgm:spPr/>
      <dgm:t>
        <a:bodyPr/>
        <a:lstStyle/>
        <a:p>
          <a:endParaRPr lang="ru-RU"/>
        </a:p>
      </dgm:t>
    </dgm:pt>
    <dgm:pt modelId="{18AD7857-E5E5-4067-8E3C-3CEA3712B792}" type="sibTrans" cxnId="{25430564-365F-4429-A53F-3A4A83F06402}">
      <dgm:prSet/>
      <dgm:spPr/>
      <dgm:t>
        <a:bodyPr/>
        <a:lstStyle/>
        <a:p>
          <a:endParaRPr lang="ru-RU"/>
        </a:p>
      </dgm:t>
    </dgm:pt>
    <dgm:pt modelId="{9038395B-AF3B-44F8-9029-03E6406E1B35}">
      <dgm:prSet phldrT="[Текст]"/>
      <dgm:spPr/>
      <dgm:t>
        <a:bodyPr/>
        <a:lstStyle/>
        <a:p>
          <a:r>
            <a:rPr lang="ru-RU" dirty="0" smtClean="0"/>
            <a:t>Употребление психотропных веществ</a:t>
          </a:r>
          <a:endParaRPr lang="ru-RU" dirty="0"/>
        </a:p>
      </dgm:t>
    </dgm:pt>
    <dgm:pt modelId="{92A8DBD0-CB21-474C-BE51-2BBCEB8B3D02}" type="parTrans" cxnId="{77521926-ACE7-4C17-AB14-B211800A4CFE}">
      <dgm:prSet/>
      <dgm:spPr/>
      <dgm:t>
        <a:bodyPr/>
        <a:lstStyle/>
        <a:p>
          <a:endParaRPr lang="ru-RU"/>
        </a:p>
      </dgm:t>
    </dgm:pt>
    <dgm:pt modelId="{5AD5CCF6-A241-4A67-8141-A2C78157CB8E}" type="sibTrans" cxnId="{77521926-ACE7-4C17-AB14-B211800A4CFE}">
      <dgm:prSet/>
      <dgm:spPr/>
      <dgm:t>
        <a:bodyPr/>
        <a:lstStyle/>
        <a:p>
          <a:endParaRPr lang="ru-RU"/>
        </a:p>
      </dgm:t>
    </dgm:pt>
    <dgm:pt modelId="{F322ACA9-85FD-4670-8592-89497D430DB3}">
      <dgm:prSet/>
      <dgm:spPr/>
      <dgm:t>
        <a:bodyPr/>
        <a:lstStyle/>
        <a:p>
          <a:r>
            <a:rPr lang="ru-RU" dirty="0" smtClean="0"/>
            <a:t>Негативизм</a:t>
          </a:r>
          <a:endParaRPr lang="ru-RU" dirty="0"/>
        </a:p>
      </dgm:t>
    </dgm:pt>
    <dgm:pt modelId="{7B1E7828-B795-4229-BE7F-0608941627EE}" type="parTrans" cxnId="{DB4EEC43-1D14-4021-9384-3E107F237216}">
      <dgm:prSet/>
      <dgm:spPr/>
      <dgm:t>
        <a:bodyPr/>
        <a:lstStyle/>
        <a:p>
          <a:endParaRPr lang="ru-RU"/>
        </a:p>
      </dgm:t>
    </dgm:pt>
    <dgm:pt modelId="{52799B59-FE7C-45A3-BE59-0E0217095D9D}" type="sibTrans" cxnId="{DB4EEC43-1D14-4021-9384-3E107F237216}">
      <dgm:prSet/>
      <dgm:spPr/>
      <dgm:t>
        <a:bodyPr/>
        <a:lstStyle/>
        <a:p>
          <a:endParaRPr lang="ru-RU"/>
        </a:p>
      </dgm:t>
    </dgm:pt>
    <dgm:pt modelId="{740B0936-ADB6-429E-B06B-65EFEF6F6AA3}" type="pres">
      <dgm:prSet presAssocID="{26790FCF-309C-4A20-A265-5F8C18D127D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0EF5761-20C5-411D-8E56-71958623DB3B}" type="pres">
      <dgm:prSet presAssocID="{6817D04C-4D33-4FCB-A912-1023ADB95637}" presName="root" presStyleCnt="0"/>
      <dgm:spPr/>
    </dgm:pt>
    <dgm:pt modelId="{01FA66A2-84B8-4EC9-843E-A8AF7DE77D61}" type="pres">
      <dgm:prSet presAssocID="{6817D04C-4D33-4FCB-A912-1023ADB95637}" presName="rootComposite" presStyleCnt="0"/>
      <dgm:spPr/>
    </dgm:pt>
    <dgm:pt modelId="{9C24AF8C-A9C1-4D30-9D48-0840D08C2078}" type="pres">
      <dgm:prSet presAssocID="{6817D04C-4D33-4FCB-A912-1023ADB95637}" presName="rootText" presStyleLbl="node1" presStyleIdx="0" presStyleCnt="2" custScaleX="114644" custLinFactX="-18620" custLinFactNeighborX="-100000" custLinFactNeighborY="-182"/>
      <dgm:spPr/>
      <dgm:t>
        <a:bodyPr/>
        <a:lstStyle/>
        <a:p>
          <a:endParaRPr lang="ru-RU"/>
        </a:p>
      </dgm:t>
    </dgm:pt>
    <dgm:pt modelId="{DEA9A3DD-FCC2-465F-A210-3EE5F0E4E8AD}" type="pres">
      <dgm:prSet presAssocID="{6817D04C-4D33-4FCB-A912-1023ADB95637}" presName="rootConnector" presStyleLbl="node1" presStyleIdx="0" presStyleCnt="2"/>
      <dgm:spPr/>
      <dgm:t>
        <a:bodyPr/>
        <a:lstStyle/>
        <a:p>
          <a:endParaRPr lang="ru-RU"/>
        </a:p>
      </dgm:t>
    </dgm:pt>
    <dgm:pt modelId="{90005EC8-B1AD-4E20-8224-42AB6ED1EF52}" type="pres">
      <dgm:prSet presAssocID="{6817D04C-4D33-4FCB-A912-1023ADB95637}" presName="childShape" presStyleCnt="0"/>
      <dgm:spPr/>
    </dgm:pt>
    <dgm:pt modelId="{D8ED2AE2-4465-4875-A6C3-9A1C4E3B8ABB}" type="pres">
      <dgm:prSet presAssocID="{58E576A4-1961-4360-AE5A-3E2C54B9A349}" presName="Name13" presStyleLbl="parChTrans1D2" presStyleIdx="0" presStyleCnt="6"/>
      <dgm:spPr/>
      <dgm:t>
        <a:bodyPr/>
        <a:lstStyle/>
        <a:p>
          <a:endParaRPr lang="ru-RU"/>
        </a:p>
      </dgm:t>
    </dgm:pt>
    <dgm:pt modelId="{B0D9BB4C-75EC-4486-B735-963A4E61E171}" type="pres">
      <dgm:prSet presAssocID="{86BAC20D-8FA6-4ADB-A431-44F79FEB9BF9}" presName="childText" presStyleLbl="bgAcc1" presStyleIdx="0" presStyleCnt="6" custScaleX="122827" custScaleY="114625" custLinFactNeighborX="-1591" custLinFactNeighborY="-4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75AE13-45C1-4BFE-BE2C-FAB78B38457A}" type="pres">
      <dgm:prSet presAssocID="{0ADA1660-AD57-453C-908C-C6A244A7F0C2}" presName="Name13" presStyleLbl="parChTrans1D2" presStyleIdx="1" presStyleCnt="6"/>
      <dgm:spPr/>
      <dgm:t>
        <a:bodyPr/>
        <a:lstStyle/>
        <a:p>
          <a:endParaRPr lang="ru-RU"/>
        </a:p>
      </dgm:t>
    </dgm:pt>
    <dgm:pt modelId="{666A223C-3132-4FC4-8044-9AE03D9A1161}" type="pres">
      <dgm:prSet presAssocID="{9C7DC31C-AD2F-4EB2-BAA8-FB165BE5E557}" presName="childText" presStyleLbl="bgAcc1" presStyleIdx="1" presStyleCnt="6" custScaleX="131353" custScaleY="110239" custLinFactNeighborX="-1591" custLinFactNeighborY="-2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63EF12-EF17-4DBC-B363-C1DC1DABD602}" type="pres">
      <dgm:prSet presAssocID="{6212EA19-64BA-4469-A222-9141CF40DBE5}" presName="Name13" presStyleLbl="parChTrans1D2" presStyleIdx="2" presStyleCnt="6"/>
      <dgm:spPr/>
      <dgm:t>
        <a:bodyPr/>
        <a:lstStyle/>
        <a:p>
          <a:endParaRPr lang="ru-RU"/>
        </a:p>
      </dgm:t>
    </dgm:pt>
    <dgm:pt modelId="{ED4B551B-31FE-4609-BA8A-3F816CB276A2}" type="pres">
      <dgm:prSet presAssocID="{72230F35-657B-4B4B-A0F2-2B363C0CC140}" presName="childText" presStyleLbl="bgAcc1" presStyleIdx="2" presStyleCnt="6" custScaleX="111905" custLinFactNeighborX="2595" custLinFactNeighborY="-13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376CE-03C0-46E8-93B0-D6D3DFE40E52}" type="pres">
      <dgm:prSet presAssocID="{53FA1562-9F68-41EF-9958-079AFB125E5C}" presName="root" presStyleCnt="0"/>
      <dgm:spPr/>
    </dgm:pt>
    <dgm:pt modelId="{D6F9271A-809A-417B-AF6F-66F1E0E263B9}" type="pres">
      <dgm:prSet presAssocID="{53FA1562-9F68-41EF-9958-079AFB125E5C}" presName="rootComposite" presStyleCnt="0"/>
      <dgm:spPr/>
    </dgm:pt>
    <dgm:pt modelId="{FB7A531B-53BA-4866-B862-3AE26146FC38}" type="pres">
      <dgm:prSet presAssocID="{53FA1562-9F68-41EF-9958-079AFB125E5C}" presName="rootText" presStyleLbl="node1" presStyleIdx="1" presStyleCnt="2" custScaleX="123238" custLinFactNeighborX="-12500" custLinFactNeighborY="-6979"/>
      <dgm:spPr/>
      <dgm:t>
        <a:bodyPr/>
        <a:lstStyle/>
        <a:p>
          <a:endParaRPr lang="ru-RU"/>
        </a:p>
      </dgm:t>
    </dgm:pt>
    <dgm:pt modelId="{B6D44D73-EC3F-45D8-90A5-A107F496E393}" type="pres">
      <dgm:prSet presAssocID="{53FA1562-9F68-41EF-9958-079AFB125E5C}" presName="rootConnector" presStyleLbl="node1" presStyleIdx="1" presStyleCnt="2"/>
      <dgm:spPr/>
      <dgm:t>
        <a:bodyPr/>
        <a:lstStyle/>
        <a:p>
          <a:endParaRPr lang="ru-RU"/>
        </a:p>
      </dgm:t>
    </dgm:pt>
    <dgm:pt modelId="{627F862F-BBB6-4181-B3DD-96443864B0C8}" type="pres">
      <dgm:prSet presAssocID="{53FA1562-9F68-41EF-9958-079AFB125E5C}" presName="childShape" presStyleCnt="0"/>
      <dgm:spPr/>
    </dgm:pt>
    <dgm:pt modelId="{5BC6E22B-DD67-4529-B615-0F7886240B62}" type="pres">
      <dgm:prSet presAssocID="{7B1E7828-B795-4229-BE7F-0608941627EE}" presName="Name13" presStyleLbl="parChTrans1D2" presStyleIdx="3" presStyleCnt="6"/>
      <dgm:spPr/>
      <dgm:t>
        <a:bodyPr/>
        <a:lstStyle/>
        <a:p>
          <a:endParaRPr lang="ru-RU"/>
        </a:p>
      </dgm:t>
    </dgm:pt>
    <dgm:pt modelId="{4D5E8F81-968C-4E8A-8CAF-53E0697A7786}" type="pres">
      <dgm:prSet presAssocID="{F322ACA9-85FD-4670-8592-89497D430DB3}" presName="childText" presStyleLbl="bgAcc1" presStyleIdx="3" presStyleCnt="6" custScaleX="124346" custLinFactX="29152" custLinFactNeighborX="100000" custLinFactNeighborY="-16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82FA70-036E-4243-A897-CF3CA70D1D6F}" type="pres">
      <dgm:prSet presAssocID="{ABDE99BF-385A-49A8-BA99-96DCF68EF242}" presName="Name13" presStyleLbl="parChTrans1D2" presStyleIdx="4" presStyleCnt="6"/>
      <dgm:spPr/>
      <dgm:t>
        <a:bodyPr/>
        <a:lstStyle/>
        <a:p>
          <a:endParaRPr lang="ru-RU"/>
        </a:p>
      </dgm:t>
    </dgm:pt>
    <dgm:pt modelId="{08343DFC-C1B1-4816-B907-CD37E6BF9C06}" type="pres">
      <dgm:prSet presAssocID="{E98D024A-F200-4EF4-A86D-796B9F54D07F}" presName="childText" presStyleLbl="bgAcc1" presStyleIdx="4" presStyleCnt="6" custScaleX="124759" custLinFactX="35341" custLinFactNeighborX="100000" custLinFactNeighborY="-12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5D836A-8C13-421D-8637-E8A859002D56}" type="pres">
      <dgm:prSet presAssocID="{92A8DBD0-CB21-474C-BE51-2BBCEB8B3D02}" presName="Name13" presStyleLbl="parChTrans1D2" presStyleIdx="5" presStyleCnt="6"/>
      <dgm:spPr/>
      <dgm:t>
        <a:bodyPr/>
        <a:lstStyle/>
        <a:p>
          <a:endParaRPr lang="ru-RU"/>
        </a:p>
      </dgm:t>
    </dgm:pt>
    <dgm:pt modelId="{75F6C6C6-BF39-4188-9E4A-873D16D6650C}" type="pres">
      <dgm:prSet presAssocID="{9038395B-AF3B-44F8-9029-03E6406E1B35}" presName="childText" presStyleLbl="bgAcc1" presStyleIdx="5" presStyleCnt="6" custScaleX="124758" custLinFactX="35341" custLinFactNeighborX="100000" custLinFactNeighborY="-8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B5A6D9-97FB-4152-AB9B-CBDC64737DA2}" type="presOf" srcId="{6212EA19-64BA-4469-A222-9141CF40DBE5}" destId="{6563EF12-EF17-4DBC-B363-C1DC1DABD602}" srcOrd="0" destOrd="0" presId="urn:microsoft.com/office/officeart/2005/8/layout/hierarchy3"/>
    <dgm:cxn modelId="{A230BD0E-7FDB-4E66-AAD4-F2B49C598610}" type="presOf" srcId="{86BAC20D-8FA6-4ADB-A431-44F79FEB9BF9}" destId="{B0D9BB4C-75EC-4486-B735-963A4E61E171}" srcOrd="0" destOrd="0" presId="urn:microsoft.com/office/officeart/2005/8/layout/hierarchy3"/>
    <dgm:cxn modelId="{C12D93AE-F814-449A-9657-8768F77FF033}" type="presOf" srcId="{6817D04C-4D33-4FCB-A912-1023ADB95637}" destId="{DEA9A3DD-FCC2-465F-A210-3EE5F0E4E8AD}" srcOrd="1" destOrd="0" presId="urn:microsoft.com/office/officeart/2005/8/layout/hierarchy3"/>
    <dgm:cxn modelId="{DB4EEC43-1D14-4021-9384-3E107F237216}" srcId="{53FA1562-9F68-41EF-9958-079AFB125E5C}" destId="{F322ACA9-85FD-4670-8592-89497D430DB3}" srcOrd="0" destOrd="0" parTransId="{7B1E7828-B795-4229-BE7F-0608941627EE}" sibTransId="{52799B59-FE7C-45A3-BE59-0E0217095D9D}"/>
    <dgm:cxn modelId="{A51FE6BE-BA9F-4729-B354-F7025638CB55}" srcId="{26790FCF-309C-4A20-A265-5F8C18D127DC}" destId="{53FA1562-9F68-41EF-9958-079AFB125E5C}" srcOrd="1" destOrd="0" parTransId="{ACDC91F3-491D-4AEA-9CB7-837BE08DD848}" sibTransId="{5A40B1F8-846E-4540-82F0-DABC1D862AF9}"/>
    <dgm:cxn modelId="{88BAB7A5-F13C-4601-93CD-22DA7E671EFF}" type="presOf" srcId="{92A8DBD0-CB21-474C-BE51-2BBCEB8B3D02}" destId="{515D836A-8C13-421D-8637-E8A859002D56}" srcOrd="0" destOrd="0" presId="urn:microsoft.com/office/officeart/2005/8/layout/hierarchy3"/>
    <dgm:cxn modelId="{4BCB1571-4EA9-4883-96F3-B122D15AD92B}" type="presOf" srcId="{F322ACA9-85FD-4670-8592-89497D430DB3}" destId="{4D5E8F81-968C-4E8A-8CAF-53E0697A7786}" srcOrd="0" destOrd="0" presId="urn:microsoft.com/office/officeart/2005/8/layout/hierarchy3"/>
    <dgm:cxn modelId="{570EBCC2-E6D3-4477-A0C2-400B06335274}" type="presOf" srcId="{72230F35-657B-4B4B-A0F2-2B363C0CC140}" destId="{ED4B551B-31FE-4609-BA8A-3F816CB276A2}" srcOrd="0" destOrd="0" presId="urn:microsoft.com/office/officeart/2005/8/layout/hierarchy3"/>
    <dgm:cxn modelId="{5F1DD2E7-4675-45D4-9508-1F2E78F91218}" type="presOf" srcId="{ABDE99BF-385A-49A8-BA99-96DCF68EF242}" destId="{7D82FA70-036E-4243-A897-CF3CA70D1D6F}" srcOrd="0" destOrd="0" presId="urn:microsoft.com/office/officeart/2005/8/layout/hierarchy3"/>
    <dgm:cxn modelId="{B4FB0BD5-F376-4CF9-B568-30D8F9A95D9A}" type="presOf" srcId="{9038395B-AF3B-44F8-9029-03E6406E1B35}" destId="{75F6C6C6-BF39-4188-9E4A-873D16D6650C}" srcOrd="0" destOrd="0" presId="urn:microsoft.com/office/officeart/2005/8/layout/hierarchy3"/>
    <dgm:cxn modelId="{77521926-ACE7-4C17-AB14-B211800A4CFE}" srcId="{53FA1562-9F68-41EF-9958-079AFB125E5C}" destId="{9038395B-AF3B-44F8-9029-03E6406E1B35}" srcOrd="2" destOrd="0" parTransId="{92A8DBD0-CB21-474C-BE51-2BBCEB8B3D02}" sibTransId="{5AD5CCF6-A241-4A67-8141-A2C78157CB8E}"/>
    <dgm:cxn modelId="{E7CAF84B-9448-4298-A8F1-49063C199E39}" type="presOf" srcId="{26790FCF-309C-4A20-A265-5F8C18D127DC}" destId="{740B0936-ADB6-429E-B06B-65EFEF6F6AA3}" srcOrd="0" destOrd="0" presId="urn:microsoft.com/office/officeart/2005/8/layout/hierarchy3"/>
    <dgm:cxn modelId="{25430564-365F-4429-A53F-3A4A83F06402}" srcId="{6817D04C-4D33-4FCB-A912-1023ADB95637}" destId="{72230F35-657B-4B4B-A0F2-2B363C0CC140}" srcOrd="2" destOrd="0" parTransId="{6212EA19-64BA-4469-A222-9141CF40DBE5}" sibTransId="{18AD7857-E5E5-4067-8E3C-3CEA3712B792}"/>
    <dgm:cxn modelId="{3550E00B-C3F2-4033-B6A9-04251BCA12E4}" srcId="{6817D04C-4D33-4FCB-A912-1023ADB95637}" destId="{9C7DC31C-AD2F-4EB2-BAA8-FB165BE5E557}" srcOrd="1" destOrd="0" parTransId="{0ADA1660-AD57-453C-908C-C6A244A7F0C2}" sibTransId="{A65591F8-ADD1-4E33-96B5-19B9D393F218}"/>
    <dgm:cxn modelId="{49706F42-19AD-41EF-B8B5-F1B01D97B4A1}" srcId="{26790FCF-309C-4A20-A265-5F8C18D127DC}" destId="{6817D04C-4D33-4FCB-A912-1023ADB95637}" srcOrd="0" destOrd="0" parTransId="{0606FDA5-8B0F-46B5-B1E1-FC9ABE7FD67D}" sibTransId="{54D20C99-202B-487E-8FF0-4899AAC29784}"/>
    <dgm:cxn modelId="{CD12E109-A003-44E5-A845-24E4590CB233}" type="presOf" srcId="{53FA1562-9F68-41EF-9958-079AFB125E5C}" destId="{B6D44D73-EC3F-45D8-90A5-A107F496E393}" srcOrd="1" destOrd="0" presId="urn:microsoft.com/office/officeart/2005/8/layout/hierarchy3"/>
    <dgm:cxn modelId="{BF081F25-7D86-42BB-BD62-183684405645}" srcId="{53FA1562-9F68-41EF-9958-079AFB125E5C}" destId="{E98D024A-F200-4EF4-A86D-796B9F54D07F}" srcOrd="1" destOrd="0" parTransId="{ABDE99BF-385A-49A8-BA99-96DCF68EF242}" sibTransId="{4B230DB5-537C-4959-9C62-FD3B7D3B04A2}"/>
    <dgm:cxn modelId="{32456345-968C-488A-8BC5-1E9B43608ADC}" type="presOf" srcId="{E98D024A-F200-4EF4-A86D-796B9F54D07F}" destId="{08343DFC-C1B1-4816-B907-CD37E6BF9C06}" srcOrd="0" destOrd="0" presId="urn:microsoft.com/office/officeart/2005/8/layout/hierarchy3"/>
    <dgm:cxn modelId="{6E17E246-34AA-4D99-9752-EFECD6F2F982}" type="presOf" srcId="{6817D04C-4D33-4FCB-A912-1023ADB95637}" destId="{9C24AF8C-A9C1-4D30-9D48-0840D08C2078}" srcOrd="0" destOrd="0" presId="urn:microsoft.com/office/officeart/2005/8/layout/hierarchy3"/>
    <dgm:cxn modelId="{A57BE54B-997D-45F7-ABD8-59C616DB99D6}" srcId="{6817D04C-4D33-4FCB-A912-1023ADB95637}" destId="{86BAC20D-8FA6-4ADB-A431-44F79FEB9BF9}" srcOrd="0" destOrd="0" parTransId="{58E576A4-1961-4360-AE5A-3E2C54B9A349}" sibTransId="{5EAC99D6-0FFE-4A14-B553-719112B3BF89}"/>
    <dgm:cxn modelId="{F14436EC-AD39-47FB-92B2-D5B3404F2877}" type="presOf" srcId="{0ADA1660-AD57-453C-908C-C6A244A7F0C2}" destId="{6975AE13-45C1-4BFE-BE2C-FAB78B38457A}" srcOrd="0" destOrd="0" presId="urn:microsoft.com/office/officeart/2005/8/layout/hierarchy3"/>
    <dgm:cxn modelId="{C3352115-1188-42FC-9180-B2BF79F9551E}" type="presOf" srcId="{9C7DC31C-AD2F-4EB2-BAA8-FB165BE5E557}" destId="{666A223C-3132-4FC4-8044-9AE03D9A1161}" srcOrd="0" destOrd="0" presId="urn:microsoft.com/office/officeart/2005/8/layout/hierarchy3"/>
    <dgm:cxn modelId="{D9843F3B-D9A5-4B0C-892A-C591481434FC}" type="presOf" srcId="{53FA1562-9F68-41EF-9958-079AFB125E5C}" destId="{FB7A531B-53BA-4866-B862-3AE26146FC38}" srcOrd="0" destOrd="0" presId="urn:microsoft.com/office/officeart/2005/8/layout/hierarchy3"/>
    <dgm:cxn modelId="{5803D893-5FAB-451B-BC6B-2FBEE56EB7C8}" type="presOf" srcId="{7B1E7828-B795-4229-BE7F-0608941627EE}" destId="{5BC6E22B-DD67-4529-B615-0F7886240B62}" srcOrd="0" destOrd="0" presId="urn:microsoft.com/office/officeart/2005/8/layout/hierarchy3"/>
    <dgm:cxn modelId="{91F32303-397D-4D7C-B81A-0B0B8113BEE7}" type="presOf" srcId="{58E576A4-1961-4360-AE5A-3E2C54B9A349}" destId="{D8ED2AE2-4465-4875-A6C3-9A1C4E3B8ABB}" srcOrd="0" destOrd="0" presId="urn:microsoft.com/office/officeart/2005/8/layout/hierarchy3"/>
    <dgm:cxn modelId="{691ED7BE-2236-409F-983F-FE06A7CFD62B}" type="presParOf" srcId="{740B0936-ADB6-429E-B06B-65EFEF6F6AA3}" destId="{40EF5761-20C5-411D-8E56-71958623DB3B}" srcOrd="0" destOrd="0" presId="urn:microsoft.com/office/officeart/2005/8/layout/hierarchy3"/>
    <dgm:cxn modelId="{92D831B0-66DD-481F-9389-257F0CFDCDC0}" type="presParOf" srcId="{40EF5761-20C5-411D-8E56-71958623DB3B}" destId="{01FA66A2-84B8-4EC9-843E-A8AF7DE77D61}" srcOrd="0" destOrd="0" presId="urn:microsoft.com/office/officeart/2005/8/layout/hierarchy3"/>
    <dgm:cxn modelId="{9ECCF9BF-F512-47FE-90AC-81BD0CE2F1B3}" type="presParOf" srcId="{01FA66A2-84B8-4EC9-843E-A8AF7DE77D61}" destId="{9C24AF8C-A9C1-4D30-9D48-0840D08C2078}" srcOrd="0" destOrd="0" presId="urn:microsoft.com/office/officeart/2005/8/layout/hierarchy3"/>
    <dgm:cxn modelId="{8A658278-B41E-41F7-BB7E-AAC64C53C68C}" type="presParOf" srcId="{01FA66A2-84B8-4EC9-843E-A8AF7DE77D61}" destId="{DEA9A3DD-FCC2-465F-A210-3EE5F0E4E8AD}" srcOrd="1" destOrd="0" presId="urn:microsoft.com/office/officeart/2005/8/layout/hierarchy3"/>
    <dgm:cxn modelId="{CEBEA88D-9DC3-455D-96BD-C2F914E7B6CF}" type="presParOf" srcId="{40EF5761-20C5-411D-8E56-71958623DB3B}" destId="{90005EC8-B1AD-4E20-8224-42AB6ED1EF52}" srcOrd="1" destOrd="0" presId="urn:microsoft.com/office/officeart/2005/8/layout/hierarchy3"/>
    <dgm:cxn modelId="{E3C84862-DE54-4E3F-A0B2-A587AA48200C}" type="presParOf" srcId="{90005EC8-B1AD-4E20-8224-42AB6ED1EF52}" destId="{D8ED2AE2-4465-4875-A6C3-9A1C4E3B8ABB}" srcOrd="0" destOrd="0" presId="urn:microsoft.com/office/officeart/2005/8/layout/hierarchy3"/>
    <dgm:cxn modelId="{9D07C6CE-E112-4D4B-B314-7275E5087CB1}" type="presParOf" srcId="{90005EC8-B1AD-4E20-8224-42AB6ED1EF52}" destId="{B0D9BB4C-75EC-4486-B735-963A4E61E171}" srcOrd="1" destOrd="0" presId="urn:microsoft.com/office/officeart/2005/8/layout/hierarchy3"/>
    <dgm:cxn modelId="{F93AF486-953A-4B27-8F19-23481426DC1B}" type="presParOf" srcId="{90005EC8-B1AD-4E20-8224-42AB6ED1EF52}" destId="{6975AE13-45C1-4BFE-BE2C-FAB78B38457A}" srcOrd="2" destOrd="0" presId="urn:microsoft.com/office/officeart/2005/8/layout/hierarchy3"/>
    <dgm:cxn modelId="{06B47CD3-3CFB-440D-89FB-A9A2816E3FB4}" type="presParOf" srcId="{90005EC8-B1AD-4E20-8224-42AB6ED1EF52}" destId="{666A223C-3132-4FC4-8044-9AE03D9A1161}" srcOrd="3" destOrd="0" presId="urn:microsoft.com/office/officeart/2005/8/layout/hierarchy3"/>
    <dgm:cxn modelId="{3803C438-8751-4893-B03D-E487EAECB56A}" type="presParOf" srcId="{90005EC8-B1AD-4E20-8224-42AB6ED1EF52}" destId="{6563EF12-EF17-4DBC-B363-C1DC1DABD602}" srcOrd="4" destOrd="0" presId="urn:microsoft.com/office/officeart/2005/8/layout/hierarchy3"/>
    <dgm:cxn modelId="{9ABF099B-44C8-48D8-B60B-42BBCB25B62E}" type="presParOf" srcId="{90005EC8-B1AD-4E20-8224-42AB6ED1EF52}" destId="{ED4B551B-31FE-4609-BA8A-3F816CB276A2}" srcOrd="5" destOrd="0" presId="urn:microsoft.com/office/officeart/2005/8/layout/hierarchy3"/>
    <dgm:cxn modelId="{3C1721D9-2609-4D49-B093-AEE8CEAC5DD5}" type="presParOf" srcId="{740B0936-ADB6-429E-B06B-65EFEF6F6AA3}" destId="{6AE376CE-03C0-46E8-93B0-D6D3DFE40E52}" srcOrd="1" destOrd="0" presId="urn:microsoft.com/office/officeart/2005/8/layout/hierarchy3"/>
    <dgm:cxn modelId="{23DF9674-384A-4C59-A74D-98A65FA2BFBC}" type="presParOf" srcId="{6AE376CE-03C0-46E8-93B0-D6D3DFE40E52}" destId="{D6F9271A-809A-417B-AF6F-66F1E0E263B9}" srcOrd="0" destOrd="0" presId="urn:microsoft.com/office/officeart/2005/8/layout/hierarchy3"/>
    <dgm:cxn modelId="{FA211E31-6B15-4780-917D-9B2DF5777E02}" type="presParOf" srcId="{D6F9271A-809A-417B-AF6F-66F1E0E263B9}" destId="{FB7A531B-53BA-4866-B862-3AE26146FC38}" srcOrd="0" destOrd="0" presId="urn:microsoft.com/office/officeart/2005/8/layout/hierarchy3"/>
    <dgm:cxn modelId="{ECEBC17F-05FA-4C38-93AC-C0E3A8359FE8}" type="presParOf" srcId="{D6F9271A-809A-417B-AF6F-66F1E0E263B9}" destId="{B6D44D73-EC3F-45D8-90A5-A107F496E393}" srcOrd="1" destOrd="0" presId="urn:microsoft.com/office/officeart/2005/8/layout/hierarchy3"/>
    <dgm:cxn modelId="{8E9105E6-65F6-4C00-B4A7-48C621A184B7}" type="presParOf" srcId="{6AE376CE-03C0-46E8-93B0-D6D3DFE40E52}" destId="{627F862F-BBB6-4181-B3DD-96443864B0C8}" srcOrd="1" destOrd="0" presId="urn:microsoft.com/office/officeart/2005/8/layout/hierarchy3"/>
    <dgm:cxn modelId="{CE004063-4539-4560-80E2-C55247A54948}" type="presParOf" srcId="{627F862F-BBB6-4181-B3DD-96443864B0C8}" destId="{5BC6E22B-DD67-4529-B615-0F7886240B62}" srcOrd="0" destOrd="0" presId="urn:microsoft.com/office/officeart/2005/8/layout/hierarchy3"/>
    <dgm:cxn modelId="{B049CC2E-FFB2-4B36-9F20-2E74E2B589C4}" type="presParOf" srcId="{627F862F-BBB6-4181-B3DD-96443864B0C8}" destId="{4D5E8F81-968C-4E8A-8CAF-53E0697A7786}" srcOrd="1" destOrd="0" presId="urn:microsoft.com/office/officeart/2005/8/layout/hierarchy3"/>
    <dgm:cxn modelId="{6AFBA6DC-B1D6-49B4-BBAF-ABC2BA81C4FF}" type="presParOf" srcId="{627F862F-BBB6-4181-B3DD-96443864B0C8}" destId="{7D82FA70-036E-4243-A897-CF3CA70D1D6F}" srcOrd="2" destOrd="0" presId="urn:microsoft.com/office/officeart/2005/8/layout/hierarchy3"/>
    <dgm:cxn modelId="{B0DD0F8E-A27A-40DA-A32E-746A026ADB52}" type="presParOf" srcId="{627F862F-BBB6-4181-B3DD-96443864B0C8}" destId="{08343DFC-C1B1-4816-B907-CD37E6BF9C06}" srcOrd="3" destOrd="0" presId="urn:microsoft.com/office/officeart/2005/8/layout/hierarchy3"/>
    <dgm:cxn modelId="{CA52A5A8-CC7E-42A6-8058-F4FEB6FC1115}" type="presParOf" srcId="{627F862F-BBB6-4181-B3DD-96443864B0C8}" destId="{515D836A-8C13-421D-8637-E8A859002D56}" srcOrd="4" destOrd="0" presId="urn:microsoft.com/office/officeart/2005/8/layout/hierarchy3"/>
    <dgm:cxn modelId="{EA7F0E40-58A1-4CAC-BB4F-553A117B11B8}" type="presParOf" srcId="{627F862F-BBB6-4181-B3DD-96443864B0C8}" destId="{75F6C6C6-BF39-4188-9E4A-873D16D6650C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5E9685-F4DD-4C40-AF54-7A8D6EC523AA}" type="doc">
      <dgm:prSet loTypeId="urn:microsoft.com/office/officeart/2005/8/layout/radial4" loCatId="relationship" qsTypeId="urn:microsoft.com/office/officeart/2005/8/quickstyle/3d2#4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A07FBE-E0C6-4C3B-9D20-2A93E0595CBD}">
      <dgm:prSet phldrT="[Текст]"/>
      <dgm:spPr>
        <a:gradFill rotWithShape="0">
          <a:gsLst>
            <a:gs pos="0">
              <a:schemeClr val="accent3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Разрешение конфликта</a:t>
          </a:r>
          <a:endParaRPr lang="ru-RU" dirty="0">
            <a:solidFill>
              <a:srgbClr val="FF0000"/>
            </a:solidFill>
          </a:endParaRPr>
        </a:p>
      </dgm:t>
    </dgm:pt>
    <dgm:pt modelId="{C6426BE4-AA3A-4135-BF95-72E469EA05D8}" type="parTrans" cxnId="{A1EC2FAD-0E6B-4B32-8676-79FD8F908C79}">
      <dgm:prSet/>
      <dgm:spPr/>
      <dgm:t>
        <a:bodyPr/>
        <a:lstStyle/>
        <a:p>
          <a:endParaRPr lang="ru-RU"/>
        </a:p>
      </dgm:t>
    </dgm:pt>
    <dgm:pt modelId="{5C6D123C-1FD6-4DF3-8761-ABE48EE8FCCA}" type="sibTrans" cxnId="{A1EC2FAD-0E6B-4B32-8676-79FD8F908C79}">
      <dgm:prSet/>
      <dgm:spPr/>
      <dgm:t>
        <a:bodyPr/>
        <a:lstStyle/>
        <a:p>
          <a:endParaRPr lang="ru-RU"/>
        </a:p>
      </dgm:t>
    </dgm:pt>
    <dgm:pt modelId="{EF722397-C8DE-4619-8A5F-F3D2627A2E69}">
      <dgm:prSet/>
      <dgm:spPr/>
      <dgm:t>
        <a:bodyPr/>
        <a:lstStyle/>
        <a:p>
          <a:r>
            <a:rPr lang="ru-RU" b="1" dirty="0" smtClean="0"/>
            <a:t>«дети»</a:t>
          </a:r>
          <a:endParaRPr lang="ru-RU" b="1" dirty="0"/>
        </a:p>
      </dgm:t>
    </dgm:pt>
    <dgm:pt modelId="{6F9EEE1A-C035-499E-A176-A4A6F0CB3467}" type="parTrans" cxnId="{AFFE5697-F818-44F5-B16F-0B7B3AFD1BDA}">
      <dgm:prSet/>
      <dgm:spPr/>
      <dgm:t>
        <a:bodyPr/>
        <a:lstStyle/>
        <a:p>
          <a:endParaRPr lang="ru-RU"/>
        </a:p>
      </dgm:t>
    </dgm:pt>
    <dgm:pt modelId="{45550CD8-0172-42CE-B723-A5DEDAD74CA3}" type="sibTrans" cxnId="{AFFE5697-F818-44F5-B16F-0B7B3AFD1BDA}">
      <dgm:prSet/>
      <dgm:spPr/>
      <dgm:t>
        <a:bodyPr/>
        <a:lstStyle/>
        <a:p>
          <a:endParaRPr lang="ru-RU"/>
        </a:p>
      </dgm:t>
    </dgm:pt>
    <dgm:pt modelId="{1AEB5E9B-B205-493C-84B9-33FF3E908013}">
      <dgm:prSet/>
      <dgm:spPr/>
      <dgm:t>
        <a:bodyPr/>
        <a:lstStyle/>
        <a:p>
          <a:r>
            <a:rPr lang="ru-RU" b="1" dirty="0" smtClean="0"/>
            <a:t>«родители, которым нужен совет»</a:t>
          </a:r>
          <a:endParaRPr lang="ru-RU" b="1" dirty="0"/>
        </a:p>
      </dgm:t>
    </dgm:pt>
    <dgm:pt modelId="{91CD2A5C-D00E-4C00-A4DA-B3DAAB5C2CA0}" type="parTrans" cxnId="{D24952B1-13A7-4CD8-B661-D8B1441171FF}">
      <dgm:prSet/>
      <dgm:spPr/>
      <dgm:t>
        <a:bodyPr/>
        <a:lstStyle/>
        <a:p>
          <a:endParaRPr lang="ru-RU"/>
        </a:p>
      </dgm:t>
    </dgm:pt>
    <dgm:pt modelId="{9B234D0C-B5AA-4B13-9E58-B20219367212}" type="sibTrans" cxnId="{D24952B1-13A7-4CD8-B661-D8B1441171FF}">
      <dgm:prSet/>
      <dgm:spPr/>
      <dgm:t>
        <a:bodyPr/>
        <a:lstStyle/>
        <a:p>
          <a:endParaRPr lang="ru-RU"/>
        </a:p>
      </dgm:t>
    </dgm:pt>
    <dgm:pt modelId="{C389A343-BF1B-4C7E-AB76-101C8C4208F4}">
      <dgm:prSet/>
      <dgm:spPr/>
      <dgm:t>
        <a:bodyPr/>
        <a:lstStyle/>
        <a:p>
          <a:r>
            <a:rPr lang="ru-RU" b="1" dirty="0" smtClean="0"/>
            <a:t>«родители, которые могут дать совет»</a:t>
          </a:r>
          <a:endParaRPr lang="ru-RU" b="1" dirty="0"/>
        </a:p>
      </dgm:t>
    </dgm:pt>
    <dgm:pt modelId="{323E6EB0-7948-4EFF-8E84-8CEE3B4404E8}" type="parTrans" cxnId="{BA830315-77E6-454E-BF76-5E8D720B422A}">
      <dgm:prSet/>
      <dgm:spPr/>
      <dgm:t>
        <a:bodyPr/>
        <a:lstStyle/>
        <a:p>
          <a:endParaRPr lang="ru-RU"/>
        </a:p>
      </dgm:t>
    </dgm:pt>
    <dgm:pt modelId="{C1A38432-6334-40AE-9BFE-56ACE5B843E4}" type="sibTrans" cxnId="{BA830315-77E6-454E-BF76-5E8D720B422A}">
      <dgm:prSet/>
      <dgm:spPr/>
      <dgm:t>
        <a:bodyPr/>
        <a:lstStyle/>
        <a:p>
          <a:endParaRPr lang="ru-RU"/>
        </a:p>
      </dgm:t>
    </dgm:pt>
    <dgm:pt modelId="{13563BA0-91D6-44CA-86E2-3D427E68CA43}" type="pres">
      <dgm:prSet presAssocID="{405E9685-F4DD-4C40-AF54-7A8D6EC523A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2B07D0-3F06-4AE5-87AD-A4946FDAECE6}" type="pres">
      <dgm:prSet presAssocID="{2CA07FBE-E0C6-4C3B-9D20-2A93E0595CBD}" presName="centerShape" presStyleLbl="node0" presStyleIdx="0" presStyleCnt="1" custLinFactNeighborX="-248" custLinFactNeighborY="169"/>
      <dgm:spPr/>
      <dgm:t>
        <a:bodyPr/>
        <a:lstStyle/>
        <a:p>
          <a:endParaRPr lang="ru-RU"/>
        </a:p>
      </dgm:t>
    </dgm:pt>
    <dgm:pt modelId="{B2E7C1F9-B2BC-418E-904C-1548C0E9AAF7}" type="pres">
      <dgm:prSet presAssocID="{91CD2A5C-D00E-4C00-A4DA-B3DAAB5C2CA0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4726255B-564E-485B-95EA-8863441F428D}" type="pres">
      <dgm:prSet presAssocID="{1AEB5E9B-B205-493C-84B9-33FF3E90801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76DC68-879F-497D-A19D-EDC1C6A5C869}" type="pres">
      <dgm:prSet presAssocID="{6F9EEE1A-C035-499E-A176-A4A6F0CB3467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8CDCC2B0-EC65-4F63-82DE-47675F5911B0}" type="pres">
      <dgm:prSet presAssocID="{EF722397-C8DE-4619-8A5F-F3D2627A2E6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0D1EE-D1BB-4F66-936A-E118002CDFE8}" type="pres">
      <dgm:prSet presAssocID="{323E6EB0-7948-4EFF-8E84-8CEE3B4404E8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D2003D02-DE90-4FC4-BBD9-BFCD7C54C91C}" type="pres">
      <dgm:prSet presAssocID="{C389A343-BF1B-4C7E-AB76-101C8C4208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4952B1-13A7-4CD8-B661-D8B1441171FF}" srcId="{2CA07FBE-E0C6-4C3B-9D20-2A93E0595CBD}" destId="{1AEB5E9B-B205-493C-84B9-33FF3E908013}" srcOrd="0" destOrd="0" parTransId="{91CD2A5C-D00E-4C00-A4DA-B3DAAB5C2CA0}" sibTransId="{9B234D0C-B5AA-4B13-9E58-B20219367212}"/>
    <dgm:cxn modelId="{6F95A499-21B7-4E09-85D3-5AE54780879F}" type="presOf" srcId="{6F9EEE1A-C035-499E-A176-A4A6F0CB3467}" destId="{E576DC68-879F-497D-A19D-EDC1C6A5C869}" srcOrd="0" destOrd="0" presId="urn:microsoft.com/office/officeart/2005/8/layout/radial4"/>
    <dgm:cxn modelId="{E760A3F9-840F-48ED-A8FE-BFC7CA3B834A}" type="presOf" srcId="{405E9685-F4DD-4C40-AF54-7A8D6EC523AA}" destId="{13563BA0-91D6-44CA-86E2-3D427E68CA43}" srcOrd="0" destOrd="0" presId="urn:microsoft.com/office/officeart/2005/8/layout/radial4"/>
    <dgm:cxn modelId="{C5A36DFD-2FFE-46CC-BAA8-B5A3E2B21266}" type="presOf" srcId="{2CA07FBE-E0C6-4C3B-9D20-2A93E0595CBD}" destId="{DD2B07D0-3F06-4AE5-87AD-A4946FDAECE6}" srcOrd="0" destOrd="0" presId="urn:microsoft.com/office/officeart/2005/8/layout/radial4"/>
    <dgm:cxn modelId="{9D15A73B-9437-4D37-91E0-781F3893ED29}" type="presOf" srcId="{91CD2A5C-D00E-4C00-A4DA-B3DAAB5C2CA0}" destId="{B2E7C1F9-B2BC-418E-904C-1548C0E9AAF7}" srcOrd="0" destOrd="0" presId="urn:microsoft.com/office/officeart/2005/8/layout/radial4"/>
    <dgm:cxn modelId="{5EAA4B47-0D5B-4E7A-B267-19D2D45DAA0C}" type="presOf" srcId="{EF722397-C8DE-4619-8A5F-F3D2627A2E69}" destId="{8CDCC2B0-EC65-4F63-82DE-47675F5911B0}" srcOrd="0" destOrd="0" presId="urn:microsoft.com/office/officeart/2005/8/layout/radial4"/>
    <dgm:cxn modelId="{D4B5DB0E-AEFF-443B-8433-8E9F7151B1EF}" type="presOf" srcId="{323E6EB0-7948-4EFF-8E84-8CEE3B4404E8}" destId="{F230D1EE-D1BB-4F66-936A-E118002CDFE8}" srcOrd="0" destOrd="0" presId="urn:microsoft.com/office/officeart/2005/8/layout/radial4"/>
    <dgm:cxn modelId="{AFFE5697-F818-44F5-B16F-0B7B3AFD1BDA}" srcId="{2CA07FBE-E0C6-4C3B-9D20-2A93E0595CBD}" destId="{EF722397-C8DE-4619-8A5F-F3D2627A2E69}" srcOrd="1" destOrd="0" parTransId="{6F9EEE1A-C035-499E-A176-A4A6F0CB3467}" sibTransId="{45550CD8-0172-42CE-B723-A5DEDAD74CA3}"/>
    <dgm:cxn modelId="{55857412-BB60-4921-961D-58E05A78225A}" type="presOf" srcId="{1AEB5E9B-B205-493C-84B9-33FF3E908013}" destId="{4726255B-564E-485B-95EA-8863441F428D}" srcOrd="0" destOrd="0" presId="urn:microsoft.com/office/officeart/2005/8/layout/radial4"/>
    <dgm:cxn modelId="{A1EC2FAD-0E6B-4B32-8676-79FD8F908C79}" srcId="{405E9685-F4DD-4C40-AF54-7A8D6EC523AA}" destId="{2CA07FBE-E0C6-4C3B-9D20-2A93E0595CBD}" srcOrd="0" destOrd="0" parTransId="{C6426BE4-AA3A-4135-BF95-72E469EA05D8}" sibTransId="{5C6D123C-1FD6-4DF3-8761-ABE48EE8FCCA}"/>
    <dgm:cxn modelId="{905976D4-7F16-47AD-9524-B6DF99A678AD}" type="presOf" srcId="{C389A343-BF1B-4C7E-AB76-101C8C4208F4}" destId="{D2003D02-DE90-4FC4-BBD9-BFCD7C54C91C}" srcOrd="0" destOrd="0" presId="urn:microsoft.com/office/officeart/2005/8/layout/radial4"/>
    <dgm:cxn modelId="{BA830315-77E6-454E-BF76-5E8D720B422A}" srcId="{2CA07FBE-E0C6-4C3B-9D20-2A93E0595CBD}" destId="{C389A343-BF1B-4C7E-AB76-101C8C4208F4}" srcOrd="2" destOrd="0" parTransId="{323E6EB0-7948-4EFF-8E84-8CEE3B4404E8}" sibTransId="{C1A38432-6334-40AE-9BFE-56ACE5B843E4}"/>
    <dgm:cxn modelId="{19B1F205-9497-420E-8AC8-3186DABBAF87}" type="presParOf" srcId="{13563BA0-91D6-44CA-86E2-3D427E68CA43}" destId="{DD2B07D0-3F06-4AE5-87AD-A4946FDAECE6}" srcOrd="0" destOrd="0" presId="urn:microsoft.com/office/officeart/2005/8/layout/radial4"/>
    <dgm:cxn modelId="{781A8D5A-D712-4188-B60E-6B31E6E5A9E5}" type="presParOf" srcId="{13563BA0-91D6-44CA-86E2-3D427E68CA43}" destId="{B2E7C1F9-B2BC-418E-904C-1548C0E9AAF7}" srcOrd="1" destOrd="0" presId="urn:microsoft.com/office/officeart/2005/8/layout/radial4"/>
    <dgm:cxn modelId="{9FB1E35F-6266-4A56-A1B0-6F48ECE934A6}" type="presParOf" srcId="{13563BA0-91D6-44CA-86E2-3D427E68CA43}" destId="{4726255B-564E-485B-95EA-8863441F428D}" srcOrd="2" destOrd="0" presId="urn:microsoft.com/office/officeart/2005/8/layout/radial4"/>
    <dgm:cxn modelId="{1A3A0ECA-D2E5-4349-9CBF-3EB2602EBBBC}" type="presParOf" srcId="{13563BA0-91D6-44CA-86E2-3D427E68CA43}" destId="{E576DC68-879F-497D-A19D-EDC1C6A5C869}" srcOrd="3" destOrd="0" presId="urn:microsoft.com/office/officeart/2005/8/layout/radial4"/>
    <dgm:cxn modelId="{F8CBAEC8-E474-402B-AC5C-53316AEE74ED}" type="presParOf" srcId="{13563BA0-91D6-44CA-86E2-3D427E68CA43}" destId="{8CDCC2B0-EC65-4F63-82DE-47675F5911B0}" srcOrd="4" destOrd="0" presId="urn:microsoft.com/office/officeart/2005/8/layout/radial4"/>
    <dgm:cxn modelId="{517B9FF3-2CAA-4C10-8CCD-DF05D72D6C25}" type="presParOf" srcId="{13563BA0-91D6-44CA-86E2-3D427E68CA43}" destId="{F230D1EE-D1BB-4F66-936A-E118002CDFE8}" srcOrd="5" destOrd="0" presId="urn:microsoft.com/office/officeart/2005/8/layout/radial4"/>
    <dgm:cxn modelId="{89C738DC-F9C8-4721-8BF7-C345C871578A}" type="presParOf" srcId="{13563BA0-91D6-44CA-86E2-3D427E68CA43}" destId="{D2003D02-DE90-4FC4-BBD9-BFCD7C54C91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9821A7-8787-4661-90F5-2E659EEC35D7}" type="doc">
      <dgm:prSet loTypeId="urn:microsoft.com/office/officeart/2005/8/layout/radial1" loCatId="cycle" qsTypeId="urn:microsoft.com/office/officeart/2005/8/quickstyle/3d2#44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8F9EEC8F-E0F7-4847-8CA5-8F23C500CB22}">
      <dgm:prSet phldrT="[Текст]" custT="1"/>
      <dgm:spPr/>
      <dgm:t>
        <a:bodyPr/>
        <a:lstStyle/>
        <a:p>
          <a:r>
            <a:rPr lang="ru-RU" sz="3200" dirty="0" smtClean="0"/>
            <a:t>Стратегии</a:t>
          </a:r>
        </a:p>
        <a:p>
          <a:endParaRPr lang="ru-RU" sz="1800" dirty="0"/>
        </a:p>
      </dgm:t>
    </dgm:pt>
    <dgm:pt modelId="{B8A6B8DE-4F1F-43D3-974D-3799A4A2B890}" type="parTrans" cxnId="{EBBFE422-9C21-4D57-9C2C-7B7B7558C198}">
      <dgm:prSet/>
      <dgm:spPr/>
      <dgm:t>
        <a:bodyPr/>
        <a:lstStyle/>
        <a:p>
          <a:endParaRPr lang="ru-RU"/>
        </a:p>
      </dgm:t>
    </dgm:pt>
    <dgm:pt modelId="{CDB85493-5FFF-4FAB-96D6-C273D794E4E6}" type="sibTrans" cxnId="{EBBFE422-9C21-4D57-9C2C-7B7B7558C198}">
      <dgm:prSet/>
      <dgm:spPr/>
      <dgm:t>
        <a:bodyPr/>
        <a:lstStyle/>
        <a:p>
          <a:endParaRPr lang="ru-RU"/>
        </a:p>
      </dgm:t>
    </dgm:pt>
    <dgm:pt modelId="{36519510-C279-4525-BE8D-E1A00C4E227C}">
      <dgm:prSet phldrT="[Текст]" custT="1"/>
      <dgm:spPr/>
      <dgm:t>
        <a:bodyPr/>
        <a:lstStyle/>
        <a:p>
          <a:r>
            <a:rPr lang="ru-RU" sz="2400" b="1" dirty="0" smtClean="0"/>
            <a:t>Приспособление</a:t>
          </a:r>
          <a:endParaRPr lang="ru-RU" sz="2400" dirty="0"/>
        </a:p>
      </dgm:t>
    </dgm:pt>
    <dgm:pt modelId="{72CAE5FA-F6B4-4CCA-92AE-71B8F6034A5B}" type="parTrans" cxnId="{A596ABF0-4974-40F5-930A-C76D061BEEF1}">
      <dgm:prSet/>
      <dgm:spPr/>
      <dgm:t>
        <a:bodyPr/>
        <a:lstStyle/>
        <a:p>
          <a:endParaRPr lang="ru-RU"/>
        </a:p>
      </dgm:t>
    </dgm:pt>
    <dgm:pt modelId="{70549258-E315-4085-BFDE-7DD03B526486}" type="sibTrans" cxnId="{A596ABF0-4974-40F5-930A-C76D061BEEF1}">
      <dgm:prSet/>
      <dgm:spPr/>
      <dgm:t>
        <a:bodyPr/>
        <a:lstStyle/>
        <a:p>
          <a:endParaRPr lang="ru-RU"/>
        </a:p>
      </dgm:t>
    </dgm:pt>
    <dgm:pt modelId="{7C4C89C6-3984-4F43-80E5-B0C597B31376}">
      <dgm:prSet custT="1"/>
      <dgm:spPr/>
      <dgm:t>
        <a:bodyPr/>
        <a:lstStyle/>
        <a:p>
          <a:r>
            <a:rPr lang="ru-RU" sz="2400" b="1" dirty="0" smtClean="0"/>
            <a:t>Соперничество</a:t>
          </a:r>
          <a:r>
            <a:rPr lang="ru-RU" sz="1000" b="1" dirty="0" smtClean="0"/>
            <a:t>.</a:t>
          </a:r>
          <a:endParaRPr lang="ru-RU" sz="1000" dirty="0"/>
        </a:p>
      </dgm:t>
    </dgm:pt>
    <dgm:pt modelId="{120208C5-D95A-4B4B-9444-F3B1C9BEA003}" type="parTrans" cxnId="{FCF19F5B-7448-42C7-A10E-B4055995D273}">
      <dgm:prSet/>
      <dgm:spPr/>
      <dgm:t>
        <a:bodyPr/>
        <a:lstStyle/>
        <a:p>
          <a:endParaRPr lang="ru-RU"/>
        </a:p>
      </dgm:t>
    </dgm:pt>
    <dgm:pt modelId="{FB08A75C-D68C-47EC-A60A-48E7263243E4}" type="sibTrans" cxnId="{FCF19F5B-7448-42C7-A10E-B4055995D273}">
      <dgm:prSet/>
      <dgm:spPr/>
      <dgm:t>
        <a:bodyPr/>
        <a:lstStyle/>
        <a:p>
          <a:endParaRPr lang="ru-RU"/>
        </a:p>
      </dgm:t>
    </dgm:pt>
    <dgm:pt modelId="{F115D7D4-394E-4F5E-AEB0-A0F4428DA567}">
      <dgm:prSet custT="1"/>
      <dgm:spPr/>
      <dgm:t>
        <a:bodyPr/>
        <a:lstStyle/>
        <a:p>
          <a:r>
            <a:rPr lang="ru-RU" sz="2400" b="1" dirty="0" smtClean="0"/>
            <a:t>Сотрудничество</a:t>
          </a:r>
          <a:r>
            <a:rPr lang="ru-RU" sz="1100" b="1" dirty="0" smtClean="0"/>
            <a:t>.</a:t>
          </a:r>
          <a:endParaRPr lang="ru-RU" sz="1100" b="1" dirty="0"/>
        </a:p>
      </dgm:t>
    </dgm:pt>
    <dgm:pt modelId="{C48AE663-506F-4621-AAB2-79F29F877A11}" type="parTrans" cxnId="{72A3B5BE-61F7-4550-AE58-EEF776F8C202}">
      <dgm:prSet/>
      <dgm:spPr/>
      <dgm:t>
        <a:bodyPr/>
        <a:lstStyle/>
        <a:p>
          <a:endParaRPr lang="ru-RU"/>
        </a:p>
      </dgm:t>
    </dgm:pt>
    <dgm:pt modelId="{4A0BA9C4-6AF3-4048-B774-72F7D610095F}" type="sibTrans" cxnId="{72A3B5BE-61F7-4550-AE58-EEF776F8C202}">
      <dgm:prSet/>
      <dgm:spPr/>
      <dgm:t>
        <a:bodyPr/>
        <a:lstStyle/>
        <a:p>
          <a:endParaRPr lang="ru-RU"/>
        </a:p>
      </dgm:t>
    </dgm:pt>
    <dgm:pt modelId="{37EE24CA-10E2-4DE9-AE42-62EAF779282A}">
      <dgm:prSet custT="1"/>
      <dgm:spPr/>
      <dgm:t>
        <a:bodyPr/>
        <a:lstStyle/>
        <a:p>
          <a:r>
            <a:rPr lang="ru-RU" sz="2400" b="1" dirty="0" smtClean="0"/>
            <a:t>Компромисс</a:t>
          </a:r>
          <a:endParaRPr lang="ru-RU" sz="2400" dirty="0"/>
        </a:p>
      </dgm:t>
    </dgm:pt>
    <dgm:pt modelId="{EC78FEFC-F109-458A-8F40-749EA6F75029}" type="parTrans" cxnId="{7D50B4CB-90E9-4746-AC61-2041EB6D7E6F}">
      <dgm:prSet/>
      <dgm:spPr/>
      <dgm:t>
        <a:bodyPr/>
        <a:lstStyle/>
        <a:p>
          <a:endParaRPr lang="ru-RU"/>
        </a:p>
      </dgm:t>
    </dgm:pt>
    <dgm:pt modelId="{364048F5-E59D-40AE-98B9-1EDD2EBECB1B}" type="sibTrans" cxnId="{7D50B4CB-90E9-4746-AC61-2041EB6D7E6F}">
      <dgm:prSet/>
      <dgm:spPr/>
      <dgm:t>
        <a:bodyPr/>
        <a:lstStyle/>
        <a:p>
          <a:endParaRPr lang="ru-RU"/>
        </a:p>
      </dgm:t>
    </dgm:pt>
    <dgm:pt modelId="{2A2FBBB3-E3C6-4998-BF27-89C4161ABE98}">
      <dgm:prSet custT="1"/>
      <dgm:spPr/>
      <dgm:t>
        <a:bodyPr/>
        <a:lstStyle/>
        <a:p>
          <a:r>
            <a:rPr lang="ru-RU" sz="2400" b="1" dirty="0" smtClean="0"/>
            <a:t>Избегание</a:t>
          </a:r>
          <a:endParaRPr lang="ru-RU" sz="2400" dirty="0"/>
        </a:p>
      </dgm:t>
    </dgm:pt>
    <dgm:pt modelId="{C189AA56-39CF-4303-87EC-51B764CEE261}" type="parTrans" cxnId="{79DCE044-1193-4031-A16B-526F7DE1BB92}">
      <dgm:prSet/>
      <dgm:spPr/>
      <dgm:t>
        <a:bodyPr/>
        <a:lstStyle/>
        <a:p>
          <a:endParaRPr lang="ru-RU"/>
        </a:p>
      </dgm:t>
    </dgm:pt>
    <dgm:pt modelId="{2DAEEDC3-C00A-4EB9-A422-CBE0864E66B5}" type="sibTrans" cxnId="{79DCE044-1193-4031-A16B-526F7DE1BB92}">
      <dgm:prSet/>
      <dgm:spPr/>
      <dgm:t>
        <a:bodyPr/>
        <a:lstStyle/>
        <a:p>
          <a:endParaRPr lang="ru-RU"/>
        </a:p>
      </dgm:t>
    </dgm:pt>
    <dgm:pt modelId="{8F3E7798-4921-4D48-8D03-15D119736BE7}" type="pres">
      <dgm:prSet presAssocID="{7B9821A7-8787-4661-90F5-2E659EEC35D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1C9339-F9C9-468B-867D-3CEC5643817D}" type="pres">
      <dgm:prSet presAssocID="{8F9EEC8F-E0F7-4847-8CA5-8F23C500CB22}" presName="centerShape" presStyleLbl="node0" presStyleIdx="0" presStyleCnt="1"/>
      <dgm:spPr/>
      <dgm:t>
        <a:bodyPr/>
        <a:lstStyle/>
        <a:p>
          <a:endParaRPr lang="ru-RU"/>
        </a:p>
      </dgm:t>
    </dgm:pt>
    <dgm:pt modelId="{31E3814C-9202-42B0-92CB-3598DC69AA0F}" type="pres">
      <dgm:prSet presAssocID="{120208C5-D95A-4B4B-9444-F3B1C9BEA003}" presName="Name9" presStyleLbl="parChTrans1D2" presStyleIdx="0" presStyleCnt="5"/>
      <dgm:spPr/>
      <dgm:t>
        <a:bodyPr/>
        <a:lstStyle/>
        <a:p>
          <a:endParaRPr lang="ru-RU"/>
        </a:p>
      </dgm:t>
    </dgm:pt>
    <dgm:pt modelId="{2607B154-8622-4762-BA51-D66AEBB4102C}" type="pres">
      <dgm:prSet presAssocID="{120208C5-D95A-4B4B-9444-F3B1C9BEA003}" presName="connTx" presStyleLbl="parChTrans1D2" presStyleIdx="0" presStyleCnt="5"/>
      <dgm:spPr/>
      <dgm:t>
        <a:bodyPr/>
        <a:lstStyle/>
        <a:p>
          <a:endParaRPr lang="ru-RU"/>
        </a:p>
      </dgm:t>
    </dgm:pt>
    <dgm:pt modelId="{7906AAE9-03F9-47BD-A3DF-58F22872DEA2}" type="pres">
      <dgm:prSet presAssocID="{7C4C89C6-3984-4F43-80E5-B0C597B31376}" presName="node" presStyleLbl="node1" presStyleIdx="0" presStyleCnt="5" custRadScaleRad="101116" custRadScaleInc="5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F37A8-BB23-4684-998D-85C6DDE6253F}" type="pres">
      <dgm:prSet presAssocID="{C48AE663-506F-4621-AAB2-79F29F877A11}" presName="Name9" presStyleLbl="parChTrans1D2" presStyleIdx="1" presStyleCnt="5"/>
      <dgm:spPr/>
      <dgm:t>
        <a:bodyPr/>
        <a:lstStyle/>
        <a:p>
          <a:endParaRPr lang="ru-RU"/>
        </a:p>
      </dgm:t>
    </dgm:pt>
    <dgm:pt modelId="{6CC438EC-42E1-4A25-8B50-832CF308ED84}" type="pres">
      <dgm:prSet presAssocID="{C48AE663-506F-4621-AAB2-79F29F877A11}" presName="connTx" presStyleLbl="parChTrans1D2" presStyleIdx="1" presStyleCnt="5"/>
      <dgm:spPr/>
      <dgm:t>
        <a:bodyPr/>
        <a:lstStyle/>
        <a:p>
          <a:endParaRPr lang="ru-RU"/>
        </a:p>
      </dgm:t>
    </dgm:pt>
    <dgm:pt modelId="{0935C0B3-3581-4C26-9794-916939671237}" type="pres">
      <dgm:prSet presAssocID="{F115D7D4-394E-4F5E-AEB0-A0F4428DA56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8FE97-ED15-49B8-8356-0EA726B8A456}" type="pres">
      <dgm:prSet presAssocID="{EC78FEFC-F109-458A-8F40-749EA6F75029}" presName="Name9" presStyleLbl="parChTrans1D2" presStyleIdx="2" presStyleCnt="5"/>
      <dgm:spPr/>
      <dgm:t>
        <a:bodyPr/>
        <a:lstStyle/>
        <a:p>
          <a:endParaRPr lang="ru-RU"/>
        </a:p>
      </dgm:t>
    </dgm:pt>
    <dgm:pt modelId="{670DC686-F45B-464D-A94A-DD5AD0D32EFC}" type="pres">
      <dgm:prSet presAssocID="{EC78FEFC-F109-458A-8F40-749EA6F75029}" presName="connTx" presStyleLbl="parChTrans1D2" presStyleIdx="2" presStyleCnt="5"/>
      <dgm:spPr/>
      <dgm:t>
        <a:bodyPr/>
        <a:lstStyle/>
        <a:p>
          <a:endParaRPr lang="ru-RU"/>
        </a:p>
      </dgm:t>
    </dgm:pt>
    <dgm:pt modelId="{825EFE1D-AA59-47A4-84FF-FFA05319B694}" type="pres">
      <dgm:prSet presAssocID="{37EE24CA-10E2-4DE9-AE42-62EAF779282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5B3E9F-17DD-4E68-B32B-4D7821782B84}" type="pres">
      <dgm:prSet presAssocID="{C189AA56-39CF-4303-87EC-51B764CEE261}" presName="Name9" presStyleLbl="parChTrans1D2" presStyleIdx="3" presStyleCnt="5"/>
      <dgm:spPr/>
      <dgm:t>
        <a:bodyPr/>
        <a:lstStyle/>
        <a:p>
          <a:endParaRPr lang="ru-RU"/>
        </a:p>
      </dgm:t>
    </dgm:pt>
    <dgm:pt modelId="{33AE91EE-C225-435A-B719-4536E2FFC9AD}" type="pres">
      <dgm:prSet presAssocID="{C189AA56-39CF-4303-87EC-51B764CEE261}" presName="connTx" presStyleLbl="parChTrans1D2" presStyleIdx="3" presStyleCnt="5"/>
      <dgm:spPr/>
      <dgm:t>
        <a:bodyPr/>
        <a:lstStyle/>
        <a:p>
          <a:endParaRPr lang="ru-RU"/>
        </a:p>
      </dgm:t>
    </dgm:pt>
    <dgm:pt modelId="{17701453-5280-4C3E-A51F-76418A14534E}" type="pres">
      <dgm:prSet presAssocID="{2A2FBBB3-E3C6-4998-BF27-89C4161ABE9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D48AF1-F231-4D3D-BABE-EBDAA813F846}" type="pres">
      <dgm:prSet presAssocID="{72CAE5FA-F6B4-4CCA-92AE-71B8F6034A5B}" presName="Name9" presStyleLbl="parChTrans1D2" presStyleIdx="4" presStyleCnt="5"/>
      <dgm:spPr/>
      <dgm:t>
        <a:bodyPr/>
        <a:lstStyle/>
        <a:p>
          <a:endParaRPr lang="ru-RU"/>
        </a:p>
      </dgm:t>
    </dgm:pt>
    <dgm:pt modelId="{0F4FB032-2614-4032-BA30-9AA9A65CEB1C}" type="pres">
      <dgm:prSet presAssocID="{72CAE5FA-F6B4-4CCA-92AE-71B8F6034A5B}" presName="connTx" presStyleLbl="parChTrans1D2" presStyleIdx="4" presStyleCnt="5"/>
      <dgm:spPr/>
      <dgm:t>
        <a:bodyPr/>
        <a:lstStyle/>
        <a:p>
          <a:endParaRPr lang="ru-RU"/>
        </a:p>
      </dgm:t>
    </dgm:pt>
    <dgm:pt modelId="{CFCC0553-5C2F-43D6-A34A-B7A3623A2241}" type="pres">
      <dgm:prSet presAssocID="{36519510-C279-4525-BE8D-E1A00C4E227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CB588A-5968-4D46-A52C-035F6F17DED0}" type="presOf" srcId="{7C4C89C6-3984-4F43-80E5-B0C597B31376}" destId="{7906AAE9-03F9-47BD-A3DF-58F22872DEA2}" srcOrd="0" destOrd="0" presId="urn:microsoft.com/office/officeart/2005/8/layout/radial1"/>
    <dgm:cxn modelId="{79DCE044-1193-4031-A16B-526F7DE1BB92}" srcId="{8F9EEC8F-E0F7-4847-8CA5-8F23C500CB22}" destId="{2A2FBBB3-E3C6-4998-BF27-89C4161ABE98}" srcOrd="3" destOrd="0" parTransId="{C189AA56-39CF-4303-87EC-51B764CEE261}" sibTransId="{2DAEEDC3-C00A-4EB9-A422-CBE0864E66B5}"/>
    <dgm:cxn modelId="{C246E717-9C98-414F-AF55-80E56B08E1DD}" type="presOf" srcId="{2A2FBBB3-E3C6-4998-BF27-89C4161ABE98}" destId="{17701453-5280-4C3E-A51F-76418A14534E}" srcOrd="0" destOrd="0" presId="urn:microsoft.com/office/officeart/2005/8/layout/radial1"/>
    <dgm:cxn modelId="{1BBAB794-F779-4394-9BAE-638DFC44F642}" type="presOf" srcId="{C48AE663-506F-4621-AAB2-79F29F877A11}" destId="{6CC438EC-42E1-4A25-8B50-832CF308ED84}" srcOrd="1" destOrd="0" presId="urn:microsoft.com/office/officeart/2005/8/layout/radial1"/>
    <dgm:cxn modelId="{EBBFE422-9C21-4D57-9C2C-7B7B7558C198}" srcId="{7B9821A7-8787-4661-90F5-2E659EEC35D7}" destId="{8F9EEC8F-E0F7-4847-8CA5-8F23C500CB22}" srcOrd="0" destOrd="0" parTransId="{B8A6B8DE-4F1F-43D3-974D-3799A4A2B890}" sibTransId="{CDB85493-5FFF-4FAB-96D6-C273D794E4E6}"/>
    <dgm:cxn modelId="{FCF19F5B-7448-42C7-A10E-B4055995D273}" srcId="{8F9EEC8F-E0F7-4847-8CA5-8F23C500CB22}" destId="{7C4C89C6-3984-4F43-80E5-B0C597B31376}" srcOrd="0" destOrd="0" parTransId="{120208C5-D95A-4B4B-9444-F3B1C9BEA003}" sibTransId="{FB08A75C-D68C-47EC-A60A-48E7263243E4}"/>
    <dgm:cxn modelId="{878E8362-9E77-4366-99A6-B72C81876AE1}" type="presOf" srcId="{C189AA56-39CF-4303-87EC-51B764CEE261}" destId="{33AE91EE-C225-435A-B719-4536E2FFC9AD}" srcOrd="1" destOrd="0" presId="urn:microsoft.com/office/officeart/2005/8/layout/radial1"/>
    <dgm:cxn modelId="{7770A170-96AE-41FA-98FF-0FB4FE036AFA}" type="presOf" srcId="{C48AE663-506F-4621-AAB2-79F29F877A11}" destId="{637F37A8-BB23-4684-998D-85C6DDE6253F}" srcOrd="0" destOrd="0" presId="urn:microsoft.com/office/officeart/2005/8/layout/radial1"/>
    <dgm:cxn modelId="{54B8E646-167C-45DD-81C7-7215EC32BF55}" type="presOf" srcId="{120208C5-D95A-4B4B-9444-F3B1C9BEA003}" destId="{2607B154-8622-4762-BA51-D66AEBB4102C}" srcOrd="1" destOrd="0" presId="urn:microsoft.com/office/officeart/2005/8/layout/radial1"/>
    <dgm:cxn modelId="{2D33AD05-D09A-45A1-B7E2-FC9A293957B2}" type="presOf" srcId="{120208C5-D95A-4B4B-9444-F3B1C9BEA003}" destId="{31E3814C-9202-42B0-92CB-3598DC69AA0F}" srcOrd="0" destOrd="0" presId="urn:microsoft.com/office/officeart/2005/8/layout/radial1"/>
    <dgm:cxn modelId="{7D50B4CB-90E9-4746-AC61-2041EB6D7E6F}" srcId="{8F9EEC8F-E0F7-4847-8CA5-8F23C500CB22}" destId="{37EE24CA-10E2-4DE9-AE42-62EAF779282A}" srcOrd="2" destOrd="0" parTransId="{EC78FEFC-F109-458A-8F40-749EA6F75029}" sibTransId="{364048F5-E59D-40AE-98B9-1EDD2EBECB1B}"/>
    <dgm:cxn modelId="{CC4B3732-CC75-4CEE-8FA1-4F874D834CD4}" type="presOf" srcId="{8F9EEC8F-E0F7-4847-8CA5-8F23C500CB22}" destId="{531C9339-F9C9-468B-867D-3CEC5643817D}" srcOrd="0" destOrd="0" presId="urn:microsoft.com/office/officeart/2005/8/layout/radial1"/>
    <dgm:cxn modelId="{E69034ED-0229-426B-A535-DEFF779AF96E}" type="presOf" srcId="{72CAE5FA-F6B4-4CCA-92AE-71B8F6034A5B}" destId="{0F4FB032-2614-4032-BA30-9AA9A65CEB1C}" srcOrd="1" destOrd="0" presId="urn:microsoft.com/office/officeart/2005/8/layout/radial1"/>
    <dgm:cxn modelId="{18BE3DE6-6856-4D7F-91AC-CB07179F58CD}" type="presOf" srcId="{EC78FEFC-F109-458A-8F40-749EA6F75029}" destId="{670DC686-F45B-464D-A94A-DD5AD0D32EFC}" srcOrd="1" destOrd="0" presId="urn:microsoft.com/office/officeart/2005/8/layout/radial1"/>
    <dgm:cxn modelId="{FF4CE321-BC06-489B-BEC0-A0E6D1B4333D}" type="presOf" srcId="{37EE24CA-10E2-4DE9-AE42-62EAF779282A}" destId="{825EFE1D-AA59-47A4-84FF-FFA05319B694}" srcOrd="0" destOrd="0" presId="urn:microsoft.com/office/officeart/2005/8/layout/radial1"/>
    <dgm:cxn modelId="{84329B7F-A3A1-43D0-9058-42F9127DC020}" type="presOf" srcId="{7B9821A7-8787-4661-90F5-2E659EEC35D7}" destId="{8F3E7798-4921-4D48-8D03-15D119736BE7}" srcOrd="0" destOrd="0" presId="urn:microsoft.com/office/officeart/2005/8/layout/radial1"/>
    <dgm:cxn modelId="{3A36113C-2F4B-455A-AE81-4CAAAF96DCB4}" type="presOf" srcId="{EC78FEFC-F109-458A-8F40-749EA6F75029}" destId="{78B8FE97-ED15-49B8-8356-0EA726B8A456}" srcOrd="0" destOrd="0" presId="urn:microsoft.com/office/officeart/2005/8/layout/radial1"/>
    <dgm:cxn modelId="{ED274517-D15A-4199-8FBC-98C3C72B2CDC}" type="presOf" srcId="{C189AA56-39CF-4303-87EC-51B764CEE261}" destId="{205B3E9F-17DD-4E68-B32B-4D7821782B84}" srcOrd="0" destOrd="0" presId="urn:microsoft.com/office/officeart/2005/8/layout/radial1"/>
    <dgm:cxn modelId="{A596ABF0-4974-40F5-930A-C76D061BEEF1}" srcId="{8F9EEC8F-E0F7-4847-8CA5-8F23C500CB22}" destId="{36519510-C279-4525-BE8D-E1A00C4E227C}" srcOrd="4" destOrd="0" parTransId="{72CAE5FA-F6B4-4CCA-92AE-71B8F6034A5B}" sibTransId="{70549258-E315-4085-BFDE-7DD03B526486}"/>
    <dgm:cxn modelId="{16B56B31-D550-4968-8136-74E532969FDF}" type="presOf" srcId="{72CAE5FA-F6B4-4CCA-92AE-71B8F6034A5B}" destId="{B4D48AF1-F231-4D3D-BABE-EBDAA813F846}" srcOrd="0" destOrd="0" presId="urn:microsoft.com/office/officeart/2005/8/layout/radial1"/>
    <dgm:cxn modelId="{8240A77E-09C0-430C-A419-4584F1685CD5}" type="presOf" srcId="{36519510-C279-4525-BE8D-E1A00C4E227C}" destId="{CFCC0553-5C2F-43D6-A34A-B7A3623A2241}" srcOrd="0" destOrd="0" presId="urn:microsoft.com/office/officeart/2005/8/layout/radial1"/>
    <dgm:cxn modelId="{E24B2BD8-806E-41AB-9A9C-A349DF0EC978}" type="presOf" srcId="{F115D7D4-394E-4F5E-AEB0-A0F4428DA567}" destId="{0935C0B3-3581-4C26-9794-916939671237}" srcOrd="0" destOrd="0" presId="urn:microsoft.com/office/officeart/2005/8/layout/radial1"/>
    <dgm:cxn modelId="{72A3B5BE-61F7-4550-AE58-EEF776F8C202}" srcId="{8F9EEC8F-E0F7-4847-8CA5-8F23C500CB22}" destId="{F115D7D4-394E-4F5E-AEB0-A0F4428DA567}" srcOrd="1" destOrd="0" parTransId="{C48AE663-506F-4621-AAB2-79F29F877A11}" sibTransId="{4A0BA9C4-6AF3-4048-B774-72F7D610095F}"/>
    <dgm:cxn modelId="{4C9B393E-F251-40CF-BA1F-B669602100C7}" type="presParOf" srcId="{8F3E7798-4921-4D48-8D03-15D119736BE7}" destId="{531C9339-F9C9-468B-867D-3CEC5643817D}" srcOrd="0" destOrd="0" presId="urn:microsoft.com/office/officeart/2005/8/layout/radial1"/>
    <dgm:cxn modelId="{023F08D2-B934-449E-A511-F5B52D4CCA74}" type="presParOf" srcId="{8F3E7798-4921-4D48-8D03-15D119736BE7}" destId="{31E3814C-9202-42B0-92CB-3598DC69AA0F}" srcOrd="1" destOrd="0" presId="urn:microsoft.com/office/officeart/2005/8/layout/radial1"/>
    <dgm:cxn modelId="{CFA5BEE4-50C1-482B-B433-CB5B13648AE6}" type="presParOf" srcId="{31E3814C-9202-42B0-92CB-3598DC69AA0F}" destId="{2607B154-8622-4762-BA51-D66AEBB4102C}" srcOrd="0" destOrd="0" presId="urn:microsoft.com/office/officeart/2005/8/layout/radial1"/>
    <dgm:cxn modelId="{6E9E5C2B-ACCE-42DB-ACF6-CBD48BE1E01A}" type="presParOf" srcId="{8F3E7798-4921-4D48-8D03-15D119736BE7}" destId="{7906AAE9-03F9-47BD-A3DF-58F22872DEA2}" srcOrd="2" destOrd="0" presId="urn:microsoft.com/office/officeart/2005/8/layout/radial1"/>
    <dgm:cxn modelId="{417F0BA9-000B-48CF-A0AF-032CD4582DAD}" type="presParOf" srcId="{8F3E7798-4921-4D48-8D03-15D119736BE7}" destId="{637F37A8-BB23-4684-998D-85C6DDE6253F}" srcOrd="3" destOrd="0" presId="urn:microsoft.com/office/officeart/2005/8/layout/radial1"/>
    <dgm:cxn modelId="{1FBA8B72-C799-4011-97AA-6DE056AF48EB}" type="presParOf" srcId="{637F37A8-BB23-4684-998D-85C6DDE6253F}" destId="{6CC438EC-42E1-4A25-8B50-832CF308ED84}" srcOrd="0" destOrd="0" presId="urn:microsoft.com/office/officeart/2005/8/layout/radial1"/>
    <dgm:cxn modelId="{4650CA2E-949F-4CB7-9B2C-132EFE455DBE}" type="presParOf" srcId="{8F3E7798-4921-4D48-8D03-15D119736BE7}" destId="{0935C0B3-3581-4C26-9794-916939671237}" srcOrd="4" destOrd="0" presId="urn:microsoft.com/office/officeart/2005/8/layout/radial1"/>
    <dgm:cxn modelId="{EA1E2A23-0821-43CA-AB19-A8B517B0BB9B}" type="presParOf" srcId="{8F3E7798-4921-4D48-8D03-15D119736BE7}" destId="{78B8FE97-ED15-49B8-8356-0EA726B8A456}" srcOrd="5" destOrd="0" presId="urn:microsoft.com/office/officeart/2005/8/layout/radial1"/>
    <dgm:cxn modelId="{AE198190-E21C-4BD2-B86A-F21EFDB2AFFB}" type="presParOf" srcId="{78B8FE97-ED15-49B8-8356-0EA726B8A456}" destId="{670DC686-F45B-464D-A94A-DD5AD0D32EFC}" srcOrd="0" destOrd="0" presId="urn:microsoft.com/office/officeart/2005/8/layout/radial1"/>
    <dgm:cxn modelId="{0039A519-BDD4-440A-8418-056AC94630F3}" type="presParOf" srcId="{8F3E7798-4921-4D48-8D03-15D119736BE7}" destId="{825EFE1D-AA59-47A4-84FF-FFA05319B694}" srcOrd="6" destOrd="0" presId="urn:microsoft.com/office/officeart/2005/8/layout/radial1"/>
    <dgm:cxn modelId="{2546CA06-9B59-475B-81D6-5D6E21F381DB}" type="presParOf" srcId="{8F3E7798-4921-4D48-8D03-15D119736BE7}" destId="{205B3E9F-17DD-4E68-B32B-4D7821782B84}" srcOrd="7" destOrd="0" presId="urn:microsoft.com/office/officeart/2005/8/layout/radial1"/>
    <dgm:cxn modelId="{78FFE698-B44C-4F2B-8EAC-3109D900CB81}" type="presParOf" srcId="{205B3E9F-17DD-4E68-B32B-4D7821782B84}" destId="{33AE91EE-C225-435A-B719-4536E2FFC9AD}" srcOrd="0" destOrd="0" presId="urn:microsoft.com/office/officeart/2005/8/layout/radial1"/>
    <dgm:cxn modelId="{3AC18D37-DA56-4342-8CD2-D76DC8B94B58}" type="presParOf" srcId="{8F3E7798-4921-4D48-8D03-15D119736BE7}" destId="{17701453-5280-4C3E-A51F-76418A14534E}" srcOrd="8" destOrd="0" presId="urn:microsoft.com/office/officeart/2005/8/layout/radial1"/>
    <dgm:cxn modelId="{8CE8C19E-3489-4C24-9C2A-15F5A8909FE8}" type="presParOf" srcId="{8F3E7798-4921-4D48-8D03-15D119736BE7}" destId="{B4D48AF1-F231-4D3D-BABE-EBDAA813F846}" srcOrd="9" destOrd="0" presId="urn:microsoft.com/office/officeart/2005/8/layout/radial1"/>
    <dgm:cxn modelId="{75008C04-82A8-4386-A66C-7093F8B262E3}" type="presParOf" srcId="{B4D48AF1-F231-4D3D-BABE-EBDAA813F846}" destId="{0F4FB032-2614-4032-BA30-9AA9A65CEB1C}" srcOrd="0" destOrd="0" presId="urn:microsoft.com/office/officeart/2005/8/layout/radial1"/>
    <dgm:cxn modelId="{956AE552-5ACF-49D8-BB71-F63205C12543}" type="presParOf" srcId="{8F3E7798-4921-4D48-8D03-15D119736BE7}" destId="{CFCC0553-5C2F-43D6-A34A-B7A3623A2241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64B87B-634C-4543-95A3-431526B6E496}" type="doc">
      <dgm:prSet loTypeId="urn:microsoft.com/office/officeart/2005/8/layout/vList4" loCatId="list" qsTypeId="urn:microsoft.com/office/officeart/2005/8/quickstyle/3d2#4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56B994-C3B0-46AC-833D-1DDE93A5335A}">
      <dgm:prSet phldrT="[Текст]"/>
      <dgm:spPr/>
      <dgm:t>
        <a:bodyPr/>
        <a:lstStyle/>
        <a:p>
          <a:r>
            <a:rPr lang="ru-RU" b="1" smtClean="0"/>
            <a:t>Обучайте детей умению владеть собой</a:t>
          </a:r>
          <a:endParaRPr lang="ru-RU" dirty="0"/>
        </a:p>
      </dgm:t>
    </dgm:pt>
    <dgm:pt modelId="{A65AF4B9-29D3-43F3-8FF5-67AF334A2B3F}" type="parTrans" cxnId="{C54FA564-A894-4FA0-8B0E-C931355B177A}">
      <dgm:prSet/>
      <dgm:spPr/>
      <dgm:t>
        <a:bodyPr/>
        <a:lstStyle/>
        <a:p>
          <a:endParaRPr lang="ru-RU"/>
        </a:p>
      </dgm:t>
    </dgm:pt>
    <dgm:pt modelId="{898FB370-20EF-41E0-9723-080E91E297C2}" type="sibTrans" cxnId="{C54FA564-A894-4FA0-8B0E-C931355B177A}">
      <dgm:prSet/>
      <dgm:spPr/>
      <dgm:t>
        <a:bodyPr/>
        <a:lstStyle/>
        <a:p>
          <a:endParaRPr lang="ru-RU"/>
        </a:p>
      </dgm:t>
    </dgm:pt>
    <dgm:pt modelId="{F4C47932-4F33-415A-8843-05A9BB4CA62E}">
      <dgm:prSet/>
      <dgm:spPr/>
      <dgm:t>
        <a:bodyPr/>
        <a:lstStyle/>
        <a:p>
          <a:pPr rtl="0"/>
          <a:r>
            <a:rPr kumimoji="0" lang="ru-RU" b="1" i="0" u="none" strike="noStrike" cap="none" normalizeH="0" baseline="0" dirty="0" smtClean="0">
              <a:ln/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Стройте взаимоотношения на основе сотрудничества и взаимопонимания. </a:t>
          </a:r>
        </a:p>
      </dgm:t>
    </dgm:pt>
    <dgm:pt modelId="{D42C377F-489E-490F-A141-CDA30F32820E}" type="parTrans" cxnId="{08BE3268-93C1-4BAC-9EF0-B4B6CDD57550}">
      <dgm:prSet/>
      <dgm:spPr/>
      <dgm:t>
        <a:bodyPr/>
        <a:lstStyle/>
        <a:p>
          <a:endParaRPr lang="ru-RU"/>
        </a:p>
      </dgm:t>
    </dgm:pt>
    <dgm:pt modelId="{2D1A3096-381E-4CC6-B02D-30F3BF6BB894}" type="sibTrans" cxnId="{08BE3268-93C1-4BAC-9EF0-B4B6CDD57550}">
      <dgm:prSet/>
      <dgm:spPr/>
      <dgm:t>
        <a:bodyPr/>
        <a:lstStyle/>
        <a:p>
          <a:endParaRPr lang="ru-RU"/>
        </a:p>
      </dgm:t>
    </dgm:pt>
    <dgm:pt modelId="{537B7B41-3F97-4B38-B4AF-76CDA812BDC4}">
      <dgm:prSet/>
      <dgm:spPr/>
      <dgm:t>
        <a:bodyPr/>
        <a:lstStyle/>
        <a:p>
          <a:r>
            <a:rPr lang="ru-RU" b="1" smtClean="0"/>
            <a:t>Находите время поговорить с ребенком.</a:t>
          </a:r>
          <a:endParaRPr lang="ru-RU"/>
        </a:p>
      </dgm:t>
    </dgm:pt>
    <dgm:pt modelId="{6BE10543-FED0-4257-ADE2-84FDBCABB98C}" type="parTrans" cxnId="{51EBD1B0-6507-4795-A80F-EF2C39CEA5FA}">
      <dgm:prSet/>
      <dgm:spPr/>
      <dgm:t>
        <a:bodyPr/>
        <a:lstStyle/>
        <a:p>
          <a:endParaRPr lang="ru-RU"/>
        </a:p>
      </dgm:t>
    </dgm:pt>
    <dgm:pt modelId="{C327D61B-7728-4B2F-A6D9-09EEEE69BA9B}" type="sibTrans" cxnId="{51EBD1B0-6507-4795-A80F-EF2C39CEA5FA}">
      <dgm:prSet/>
      <dgm:spPr/>
      <dgm:t>
        <a:bodyPr/>
        <a:lstStyle/>
        <a:p>
          <a:endParaRPr lang="ru-RU"/>
        </a:p>
      </dgm:t>
    </dgm:pt>
    <dgm:pt modelId="{7CE9AA31-62B8-403F-A185-4432450416C1}">
      <dgm:prSet/>
      <dgm:spPr/>
      <dgm:t>
        <a:bodyPr/>
        <a:lstStyle/>
        <a:p>
          <a:r>
            <a:rPr lang="ru-RU" b="1" smtClean="0"/>
            <a:t>Избегайте  «психологических пощечин» ребенку. </a:t>
          </a:r>
          <a:endParaRPr lang="ru-RU" dirty="0"/>
        </a:p>
      </dgm:t>
    </dgm:pt>
    <dgm:pt modelId="{5D107A18-5162-40ED-BD4B-0E732B1975F2}" type="parTrans" cxnId="{5874684B-1DEF-4489-B670-11D14C090F9A}">
      <dgm:prSet/>
      <dgm:spPr/>
      <dgm:t>
        <a:bodyPr/>
        <a:lstStyle/>
        <a:p>
          <a:endParaRPr lang="ru-RU"/>
        </a:p>
      </dgm:t>
    </dgm:pt>
    <dgm:pt modelId="{0E515915-E91A-4472-A745-F984390E2E71}" type="sibTrans" cxnId="{5874684B-1DEF-4489-B670-11D14C090F9A}">
      <dgm:prSet/>
      <dgm:spPr/>
      <dgm:t>
        <a:bodyPr/>
        <a:lstStyle/>
        <a:p>
          <a:endParaRPr lang="ru-RU"/>
        </a:p>
      </dgm:t>
    </dgm:pt>
    <dgm:pt modelId="{C4549CFF-6068-4981-8BF6-4385E3D6A580}">
      <dgm:prSet/>
      <dgm:spPr/>
      <dgm:t>
        <a:bodyPr/>
        <a:lstStyle/>
        <a:p>
          <a:r>
            <a:rPr lang="ru-RU" b="1" smtClean="0"/>
            <a:t>Проявляйте ласку к своим детям,. Обнимайте своих детей</a:t>
          </a:r>
          <a:r>
            <a:rPr lang="ru-RU" smtClean="0"/>
            <a:t>, </a:t>
          </a:r>
          <a:endParaRPr lang="ru-RU"/>
        </a:p>
      </dgm:t>
    </dgm:pt>
    <dgm:pt modelId="{95381A0F-3FEC-49A6-BC8C-473392D7A2B8}" type="parTrans" cxnId="{EBD575A3-4AE6-447D-A8FB-8319C0A868B4}">
      <dgm:prSet/>
      <dgm:spPr/>
      <dgm:t>
        <a:bodyPr/>
        <a:lstStyle/>
        <a:p>
          <a:endParaRPr lang="ru-RU"/>
        </a:p>
      </dgm:t>
    </dgm:pt>
    <dgm:pt modelId="{AEEFA153-754F-4B0C-885D-3BA4A97DBB68}" type="sibTrans" cxnId="{EBD575A3-4AE6-447D-A8FB-8319C0A868B4}">
      <dgm:prSet/>
      <dgm:spPr/>
      <dgm:t>
        <a:bodyPr/>
        <a:lstStyle/>
        <a:p>
          <a:endParaRPr lang="ru-RU"/>
        </a:p>
      </dgm:t>
    </dgm:pt>
    <dgm:pt modelId="{B338BD09-4A61-4D3B-8A6D-22165E0545A4}" type="pres">
      <dgm:prSet presAssocID="{DE64B87B-634C-4543-95A3-431526B6E49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7ED73D-2E6F-4AFE-B056-31998DFBE1E3}" type="pres">
      <dgm:prSet presAssocID="{F4C47932-4F33-415A-8843-05A9BB4CA62E}" presName="comp" presStyleCnt="0"/>
      <dgm:spPr/>
    </dgm:pt>
    <dgm:pt modelId="{ADC9F524-5661-43E6-B047-8C8529C71958}" type="pres">
      <dgm:prSet presAssocID="{F4C47932-4F33-415A-8843-05A9BB4CA62E}" presName="box" presStyleLbl="node1" presStyleIdx="0" presStyleCnt="5"/>
      <dgm:spPr/>
      <dgm:t>
        <a:bodyPr/>
        <a:lstStyle/>
        <a:p>
          <a:endParaRPr lang="ru-RU"/>
        </a:p>
      </dgm:t>
    </dgm:pt>
    <dgm:pt modelId="{05E3EE86-E0A5-4421-A4B3-D1D3C25A5A4A}" type="pres">
      <dgm:prSet presAssocID="{F4C47932-4F33-415A-8843-05A9BB4CA62E}" presName="img" presStyleLbl="fgImgPlace1" presStyleIdx="0" presStyleCnt="5" custScaleY="243818" custLinFactNeighborX="35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D58D85B-6997-4B77-8079-2CFB66ACB9AB}" type="pres">
      <dgm:prSet presAssocID="{F4C47932-4F33-415A-8843-05A9BB4CA62E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F9D73-E444-465D-9F27-D879FD9080BE}" type="pres">
      <dgm:prSet presAssocID="{2D1A3096-381E-4CC6-B02D-30F3BF6BB894}" presName="spacer" presStyleCnt="0"/>
      <dgm:spPr/>
    </dgm:pt>
    <dgm:pt modelId="{C4E7BD9A-8F0B-46BF-A9A7-C8FBD7B405F7}" type="pres">
      <dgm:prSet presAssocID="{537B7B41-3F97-4B38-B4AF-76CDA812BDC4}" presName="comp" presStyleCnt="0"/>
      <dgm:spPr/>
    </dgm:pt>
    <dgm:pt modelId="{E67E4E42-4A32-473C-9312-8EC055439A8A}" type="pres">
      <dgm:prSet presAssocID="{537B7B41-3F97-4B38-B4AF-76CDA812BDC4}" presName="box" presStyleLbl="node1" presStyleIdx="1" presStyleCnt="5"/>
      <dgm:spPr/>
      <dgm:t>
        <a:bodyPr/>
        <a:lstStyle/>
        <a:p>
          <a:endParaRPr lang="ru-RU"/>
        </a:p>
      </dgm:t>
    </dgm:pt>
    <dgm:pt modelId="{8411EA4F-7763-4385-AB76-B848FE671666}" type="pres">
      <dgm:prSet presAssocID="{537B7B41-3F97-4B38-B4AF-76CDA812BDC4}" presName="img" presStyleLbl="fgImgPlace1" presStyleIdx="1" presStyleCnt="5"/>
      <dgm:spPr/>
    </dgm:pt>
    <dgm:pt modelId="{168D1919-55B6-4C9B-ABE2-FCEB6A8BB1AB}" type="pres">
      <dgm:prSet presAssocID="{537B7B41-3F97-4B38-B4AF-76CDA812BDC4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09370C-B232-4EF2-AED4-5FBAFBE92AC4}" type="pres">
      <dgm:prSet presAssocID="{C327D61B-7728-4B2F-A6D9-09EEEE69BA9B}" presName="spacer" presStyleCnt="0"/>
      <dgm:spPr/>
    </dgm:pt>
    <dgm:pt modelId="{707E7A28-B6DE-4205-9AA0-C47B2353A52D}" type="pres">
      <dgm:prSet presAssocID="{7CE9AA31-62B8-403F-A185-4432450416C1}" presName="comp" presStyleCnt="0"/>
      <dgm:spPr/>
    </dgm:pt>
    <dgm:pt modelId="{FA49762C-3992-42F8-AA5B-1FE664744074}" type="pres">
      <dgm:prSet presAssocID="{7CE9AA31-62B8-403F-A185-4432450416C1}" presName="box" presStyleLbl="node1" presStyleIdx="2" presStyleCnt="5"/>
      <dgm:spPr/>
      <dgm:t>
        <a:bodyPr/>
        <a:lstStyle/>
        <a:p>
          <a:endParaRPr lang="ru-RU"/>
        </a:p>
      </dgm:t>
    </dgm:pt>
    <dgm:pt modelId="{A051FB09-5324-445B-855E-F5FB2200281B}" type="pres">
      <dgm:prSet presAssocID="{7CE9AA31-62B8-403F-A185-4432450416C1}" presName="img" presStyleLbl="fgImgPlace1" presStyleIdx="2" presStyleCnt="5" custAng="0" custScaleX="100366" custScaleY="240921" custLinFactY="-19123" custLinFactNeighborX="949" custLinFactNeighborY="-1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36A07E4-CB44-48E0-9E9B-A140A4AC6FB2}" type="pres">
      <dgm:prSet presAssocID="{7CE9AA31-62B8-403F-A185-4432450416C1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E63B70-18AD-4843-BA5B-37B8ECE5AC71}" type="pres">
      <dgm:prSet presAssocID="{0E515915-E91A-4472-A745-F984390E2E71}" presName="spacer" presStyleCnt="0"/>
      <dgm:spPr/>
    </dgm:pt>
    <dgm:pt modelId="{9532865B-8B8E-4143-83B1-EAEC6CB98FFA}" type="pres">
      <dgm:prSet presAssocID="{B156B994-C3B0-46AC-833D-1DDE93A5335A}" presName="comp" presStyleCnt="0"/>
      <dgm:spPr/>
    </dgm:pt>
    <dgm:pt modelId="{029905A6-402C-4006-916F-7B192384E41A}" type="pres">
      <dgm:prSet presAssocID="{B156B994-C3B0-46AC-833D-1DDE93A5335A}" presName="box" presStyleLbl="node1" presStyleIdx="3" presStyleCnt="5"/>
      <dgm:spPr/>
      <dgm:t>
        <a:bodyPr/>
        <a:lstStyle/>
        <a:p>
          <a:endParaRPr lang="ru-RU"/>
        </a:p>
      </dgm:t>
    </dgm:pt>
    <dgm:pt modelId="{3C77608A-EA77-4299-9AD6-297F135740A6}" type="pres">
      <dgm:prSet presAssocID="{B156B994-C3B0-46AC-833D-1DDE93A5335A}" presName="img" presStyleLbl="fgImgPlace1" presStyleIdx="3" presStyleCnt="5" custScaleY="220205" custLinFactY="-2919" custLinFactNeighborX="353" custLinFactNeighborY="-1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6797354-48D9-4C2C-926D-64F6039E5221}" type="pres">
      <dgm:prSet presAssocID="{B156B994-C3B0-46AC-833D-1DDE93A5335A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6C9CB8-8CE7-4824-BE0F-ED462AE7B800}" type="pres">
      <dgm:prSet presAssocID="{898FB370-20EF-41E0-9723-080E91E297C2}" presName="spacer" presStyleCnt="0"/>
      <dgm:spPr/>
    </dgm:pt>
    <dgm:pt modelId="{702995AF-BF81-4E57-B41F-DA0838C2F6A3}" type="pres">
      <dgm:prSet presAssocID="{C4549CFF-6068-4981-8BF6-4385E3D6A580}" presName="comp" presStyleCnt="0"/>
      <dgm:spPr/>
    </dgm:pt>
    <dgm:pt modelId="{4C966168-E349-43A6-B29C-56C2FB915623}" type="pres">
      <dgm:prSet presAssocID="{C4549CFF-6068-4981-8BF6-4385E3D6A580}" presName="box" presStyleLbl="node1" presStyleIdx="4" presStyleCnt="5"/>
      <dgm:spPr/>
      <dgm:t>
        <a:bodyPr/>
        <a:lstStyle/>
        <a:p>
          <a:endParaRPr lang="ru-RU"/>
        </a:p>
      </dgm:t>
    </dgm:pt>
    <dgm:pt modelId="{6DEBF620-B4F5-469D-AB1A-B74A10AA836E}" type="pres">
      <dgm:prSet presAssocID="{C4549CFF-6068-4981-8BF6-4385E3D6A580}" presName="img" presStyleLbl="fgImgPlace1" presStyleIdx="4" presStyleCnt="5" custScaleY="249344" custLinFactNeighborX="353" custLinFactNeighborY="-9096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68D441DD-F075-41CC-B66C-3EA31D8D30A0}" type="pres">
      <dgm:prSet presAssocID="{C4549CFF-6068-4981-8BF6-4385E3D6A580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EFE47C-7CD5-475E-867A-4521FC1821B4}" type="presOf" srcId="{7CE9AA31-62B8-403F-A185-4432450416C1}" destId="{FA49762C-3992-42F8-AA5B-1FE664744074}" srcOrd="0" destOrd="0" presId="urn:microsoft.com/office/officeart/2005/8/layout/vList4"/>
    <dgm:cxn modelId="{51EBD1B0-6507-4795-A80F-EF2C39CEA5FA}" srcId="{DE64B87B-634C-4543-95A3-431526B6E496}" destId="{537B7B41-3F97-4B38-B4AF-76CDA812BDC4}" srcOrd="1" destOrd="0" parTransId="{6BE10543-FED0-4257-ADE2-84FDBCABB98C}" sibTransId="{C327D61B-7728-4B2F-A6D9-09EEEE69BA9B}"/>
    <dgm:cxn modelId="{08BE3268-93C1-4BAC-9EF0-B4B6CDD57550}" srcId="{DE64B87B-634C-4543-95A3-431526B6E496}" destId="{F4C47932-4F33-415A-8843-05A9BB4CA62E}" srcOrd="0" destOrd="0" parTransId="{D42C377F-489E-490F-A141-CDA30F32820E}" sibTransId="{2D1A3096-381E-4CC6-B02D-30F3BF6BB894}"/>
    <dgm:cxn modelId="{ED6127B3-26E7-4072-9C7A-A5FECEC52A74}" type="presOf" srcId="{DE64B87B-634C-4543-95A3-431526B6E496}" destId="{B338BD09-4A61-4D3B-8A6D-22165E0545A4}" srcOrd="0" destOrd="0" presId="urn:microsoft.com/office/officeart/2005/8/layout/vList4"/>
    <dgm:cxn modelId="{5874684B-1DEF-4489-B670-11D14C090F9A}" srcId="{DE64B87B-634C-4543-95A3-431526B6E496}" destId="{7CE9AA31-62B8-403F-A185-4432450416C1}" srcOrd="2" destOrd="0" parTransId="{5D107A18-5162-40ED-BD4B-0E732B1975F2}" sibTransId="{0E515915-E91A-4472-A745-F984390E2E71}"/>
    <dgm:cxn modelId="{C54FA564-A894-4FA0-8B0E-C931355B177A}" srcId="{DE64B87B-634C-4543-95A3-431526B6E496}" destId="{B156B994-C3B0-46AC-833D-1DDE93A5335A}" srcOrd="3" destOrd="0" parTransId="{A65AF4B9-29D3-43F3-8FF5-67AF334A2B3F}" sibTransId="{898FB370-20EF-41E0-9723-080E91E297C2}"/>
    <dgm:cxn modelId="{4829216B-9006-4D9C-9E69-A279D7BB16A4}" type="presOf" srcId="{B156B994-C3B0-46AC-833D-1DDE93A5335A}" destId="{029905A6-402C-4006-916F-7B192384E41A}" srcOrd="0" destOrd="0" presId="urn:microsoft.com/office/officeart/2005/8/layout/vList4"/>
    <dgm:cxn modelId="{4A441D07-570E-4F23-B25B-754EB90B777A}" type="presOf" srcId="{537B7B41-3F97-4B38-B4AF-76CDA812BDC4}" destId="{168D1919-55B6-4C9B-ABE2-FCEB6A8BB1AB}" srcOrd="1" destOrd="0" presId="urn:microsoft.com/office/officeart/2005/8/layout/vList4"/>
    <dgm:cxn modelId="{1903EA48-0607-4993-A8B9-6BBC2C20AF92}" type="presOf" srcId="{C4549CFF-6068-4981-8BF6-4385E3D6A580}" destId="{4C966168-E349-43A6-B29C-56C2FB915623}" srcOrd="0" destOrd="0" presId="urn:microsoft.com/office/officeart/2005/8/layout/vList4"/>
    <dgm:cxn modelId="{EBD575A3-4AE6-447D-A8FB-8319C0A868B4}" srcId="{DE64B87B-634C-4543-95A3-431526B6E496}" destId="{C4549CFF-6068-4981-8BF6-4385E3D6A580}" srcOrd="4" destOrd="0" parTransId="{95381A0F-3FEC-49A6-BC8C-473392D7A2B8}" sibTransId="{AEEFA153-754F-4B0C-885D-3BA4A97DBB68}"/>
    <dgm:cxn modelId="{FEEFE968-B5EE-4DE0-9A58-6FE2B685AB6A}" type="presOf" srcId="{B156B994-C3B0-46AC-833D-1DDE93A5335A}" destId="{56797354-48D9-4C2C-926D-64F6039E5221}" srcOrd="1" destOrd="0" presId="urn:microsoft.com/office/officeart/2005/8/layout/vList4"/>
    <dgm:cxn modelId="{2225BCE2-47C7-4B11-B74F-9CA22D2EAD14}" type="presOf" srcId="{7CE9AA31-62B8-403F-A185-4432450416C1}" destId="{036A07E4-CB44-48E0-9E9B-A140A4AC6FB2}" srcOrd="1" destOrd="0" presId="urn:microsoft.com/office/officeart/2005/8/layout/vList4"/>
    <dgm:cxn modelId="{85B5EA3F-D76C-4809-A4F2-C3A437820830}" type="presOf" srcId="{F4C47932-4F33-415A-8843-05A9BB4CA62E}" destId="{4D58D85B-6997-4B77-8079-2CFB66ACB9AB}" srcOrd="1" destOrd="0" presId="urn:microsoft.com/office/officeart/2005/8/layout/vList4"/>
    <dgm:cxn modelId="{2FB5444E-9FB4-4933-9BF2-9C5F53238C9E}" type="presOf" srcId="{C4549CFF-6068-4981-8BF6-4385E3D6A580}" destId="{68D441DD-F075-41CC-B66C-3EA31D8D30A0}" srcOrd="1" destOrd="0" presId="urn:microsoft.com/office/officeart/2005/8/layout/vList4"/>
    <dgm:cxn modelId="{853F2314-69BB-438D-9FAC-D1B94A0AC287}" type="presOf" srcId="{537B7B41-3F97-4B38-B4AF-76CDA812BDC4}" destId="{E67E4E42-4A32-473C-9312-8EC055439A8A}" srcOrd="0" destOrd="0" presId="urn:microsoft.com/office/officeart/2005/8/layout/vList4"/>
    <dgm:cxn modelId="{1113940A-5B26-4A24-A35B-72A5ED2B497D}" type="presOf" srcId="{F4C47932-4F33-415A-8843-05A9BB4CA62E}" destId="{ADC9F524-5661-43E6-B047-8C8529C71958}" srcOrd="0" destOrd="0" presId="urn:microsoft.com/office/officeart/2005/8/layout/vList4"/>
    <dgm:cxn modelId="{A233CE56-F90F-4BB7-864A-32664E4A7A6C}" type="presParOf" srcId="{B338BD09-4A61-4D3B-8A6D-22165E0545A4}" destId="{E77ED73D-2E6F-4AFE-B056-31998DFBE1E3}" srcOrd="0" destOrd="0" presId="urn:microsoft.com/office/officeart/2005/8/layout/vList4"/>
    <dgm:cxn modelId="{8BCEB7B2-2B4D-48C1-A11F-01CB5B6EB6E7}" type="presParOf" srcId="{E77ED73D-2E6F-4AFE-B056-31998DFBE1E3}" destId="{ADC9F524-5661-43E6-B047-8C8529C71958}" srcOrd="0" destOrd="0" presId="urn:microsoft.com/office/officeart/2005/8/layout/vList4"/>
    <dgm:cxn modelId="{A0DB1C2B-DB12-4D9D-B033-92EC9CA3A975}" type="presParOf" srcId="{E77ED73D-2E6F-4AFE-B056-31998DFBE1E3}" destId="{05E3EE86-E0A5-4421-A4B3-D1D3C25A5A4A}" srcOrd="1" destOrd="0" presId="urn:microsoft.com/office/officeart/2005/8/layout/vList4"/>
    <dgm:cxn modelId="{D73C5670-2C1F-4957-82D2-66768F785185}" type="presParOf" srcId="{E77ED73D-2E6F-4AFE-B056-31998DFBE1E3}" destId="{4D58D85B-6997-4B77-8079-2CFB66ACB9AB}" srcOrd="2" destOrd="0" presId="urn:microsoft.com/office/officeart/2005/8/layout/vList4"/>
    <dgm:cxn modelId="{50FEBDBA-BBC3-46B7-B9E4-DAC14577274D}" type="presParOf" srcId="{B338BD09-4A61-4D3B-8A6D-22165E0545A4}" destId="{6B4F9D73-E444-465D-9F27-D879FD9080BE}" srcOrd="1" destOrd="0" presId="urn:microsoft.com/office/officeart/2005/8/layout/vList4"/>
    <dgm:cxn modelId="{4ACD595B-E882-4C70-AF25-CACB07A41A82}" type="presParOf" srcId="{B338BD09-4A61-4D3B-8A6D-22165E0545A4}" destId="{C4E7BD9A-8F0B-46BF-A9A7-C8FBD7B405F7}" srcOrd="2" destOrd="0" presId="urn:microsoft.com/office/officeart/2005/8/layout/vList4"/>
    <dgm:cxn modelId="{CF759EDE-1B79-4142-A951-0B919BEEB7FE}" type="presParOf" srcId="{C4E7BD9A-8F0B-46BF-A9A7-C8FBD7B405F7}" destId="{E67E4E42-4A32-473C-9312-8EC055439A8A}" srcOrd="0" destOrd="0" presId="urn:microsoft.com/office/officeart/2005/8/layout/vList4"/>
    <dgm:cxn modelId="{3622464F-39B9-4220-8618-25391A65E29F}" type="presParOf" srcId="{C4E7BD9A-8F0B-46BF-A9A7-C8FBD7B405F7}" destId="{8411EA4F-7763-4385-AB76-B848FE671666}" srcOrd="1" destOrd="0" presId="urn:microsoft.com/office/officeart/2005/8/layout/vList4"/>
    <dgm:cxn modelId="{BF22671A-D664-42C6-9623-8BFC0E56C904}" type="presParOf" srcId="{C4E7BD9A-8F0B-46BF-A9A7-C8FBD7B405F7}" destId="{168D1919-55B6-4C9B-ABE2-FCEB6A8BB1AB}" srcOrd="2" destOrd="0" presId="urn:microsoft.com/office/officeart/2005/8/layout/vList4"/>
    <dgm:cxn modelId="{669CD88A-58FC-492D-A44B-C8895CA8F976}" type="presParOf" srcId="{B338BD09-4A61-4D3B-8A6D-22165E0545A4}" destId="{D709370C-B232-4EF2-AED4-5FBAFBE92AC4}" srcOrd="3" destOrd="0" presId="urn:microsoft.com/office/officeart/2005/8/layout/vList4"/>
    <dgm:cxn modelId="{0C939233-4D46-4AC8-8AF4-B397ACEAAD86}" type="presParOf" srcId="{B338BD09-4A61-4D3B-8A6D-22165E0545A4}" destId="{707E7A28-B6DE-4205-9AA0-C47B2353A52D}" srcOrd="4" destOrd="0" presId="urn:microsoft.com/office/officeart/2005/8/layout/vList4"/>
    <dgm:cxn modelId="{5A9A402A-0703-4BC5-A042-8BC66D098464}" type="presParOf" srcId="{707E7A28-B6DE-4205-9AA0-C47B2353A52D}" destId="{FA49762C-3992-42F8-AA5B-1FE664744074}" srcOrd="0" destOrd="0" presId="urn:microsoft.com/office/officeart/2005/8/layout/vList4"/>
    <dgm:cxn modelId="{7E156AFB-84DE-40FC-BAA1-806CA0865B4D}" type="presParOf" srcId="{707E7A28-B6DE-4205-9AA0-C47B2353A52D}" destId="{A051FB09-5324-445B-855E-F5FB2200281B}" srcOrd="1" destOrd="0" presId="urn:microsoft.com/office/officeart/2005/8/layout/vList4"/>
    <dgm:cxn modelId="{7FEF1FD0-7FDD-4C03-BCC5-D0C0008D1086}" type="presParOf" srcId="{707E7A28-B6DE-4205-9AA0-C47B2353A52D}" destId="{036A07E4-CB44-48E0-9E9B-A140A4AC6FB2}" srcOrd="2" destOrd="0" presId="urn:microsoft.com/office/officeart/2005/8/layout/vList4"/>
    <dgm:cxn modelId="{B76F880B-14A2-4D79-B492-0B3CB0C08751}" type="presParOf" srcId="{B338BD09-4A61-4D3B-8A6D-22165E0545A4}" destId="{49E63B70-18AD-4843-BA5B-37B8ECE5AC71}" srcOrd="5" destOrd="0" presId="urn:microsoft.com/office/officeart/2005/8/layout/vList4"/>
    <dgm:cxn modelId="{3E7EB4C4-5419-44A4-94CD-8FE77C43C5E1}" type="presParOf" srcId="{B338BD09-4A61-4D3B-8A6D-22165E0545A4}" destId="{9532865B-8B8E-4143-83B1-EAEC6CB98FFA}" srcOrd="6" destOrd="0" presId="urn:microsoft.com/office/officeart/2005/8/layout/vList4"/>
    <dgm:cxn modelId="{98D88D56-9257-471C-A19A-AFC191BA019A}" type="presParOf" srcId="{9532865B-8B8E-4143-83B1-EAEC6CB98FFA}" destId="{029905A6-402C-4006-916F-7B192384E41A}" srcOrd="0" destOrd="0" presId="urn:microsoft.com/office/officeart/2005/8/layout/vList4"/>
    <dgm:cxn modelId="{94748398-C2E1-409E-80C2-96FE08EB44BF}" type="presParOf" srcId="{9532865B-8B8E-4143-83B1-EAEC6CB98FFA}" destId="{3C77608A-EA77-4299-9AD6-297F135740A6}" srcOrd="1" destOrd="0" presId="urn:microsoft.com/office/officeart/2005/8/layout/vList4"/>
    <dgm:cxn modelId="{EF7CD611-EF3E-4190-B8AB-C094A707EF7A}" type="presParOf" srcId="{9532865B-8B8E-4143-83B1-EAEC6CB98FFA}" destId="{56797354-48D9-4C2C-926D-64F6039E5221}" srcOrd="2" destOrd="0" presId="urn:microsoft.com/office/officeart/2005/8/layout/vList4"/>
    <dgm:cxn modelId="{1852D0EF-6A6B-413F-929B-4F07A5B478A6}" type="presParOf" srcId="{B338BD09-4A61-4D3B-8A6D-22165E0545A4}" destId="{A16C9CB8-8CE7-4824-BE0F-ED462AE7B800}" srcOrd="7" destOrd="0" presId="urn:microsoft.com/office/officeart/2005/8/layout/vList4"/>
    <dgm:cxn modelId="{E183CC21-A39C-4B79-946E-F38B74985C95}" type="presParOf" srcId="{B338BD09-4A61-4D3B-8A6D-22165E0545A4}" destId="{702995AF-BF81-4E57-B41F-DA0838C2F6A3}" srcOrd="8" destOrd="0" presId="urn:microsoft.com/office/officeart/2005/8/layout/vList4"/>
    <dgm:cxn modelId="{DE64A309-884D-4EE5-A17B-D465D0199E12}" type="presParOf" srcId="{702995AF-BF81-4E57-B41F-DA0838C2F6A3}" destId="{4C966168-E349-43A6-B29C-56C2FB915623}" srcOrd="0" destOrd="0" presId="urn:microsoft.com/office/officeart/2005/8/layout/vList4"/>
    <dgm:cxn modelId="{7EDD329F-8E2A-42A7-B377-EA3B9DD3E38E}" type="presParOf" srcId="{702995AF-BF81-4E57-B41F-DA0838C2F6A3}" destId="{6DEBF620-B4F5-469D-AB1A-B74A10AA836E}" srcOrd="1" destOrd="0" presId="urn:microsoft.com/office/officeart/2005/8/layout/vList4"/>
    <dgm:cxn modelId="{E1003FEC-E72F-4EB2-AA1C-2529BDC86754}" type="presParOf" srcId="{702995AF-BF81-4E57-B41F-DA0838C2F6A3}" destId="{68D441DD-F075-41CC-B66C-3EA31D8D30A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4AF8C-A9C1-4D30-9D48-0840D08C2078}">
      <dsp:nvSpPr>
        <dsp:cNvPr id="0" name=""/>
        <dsp:cNvSpPr/>
      </dsp:nvSpPr>
      <dsp:spPr>
        <a:xfrm>
          <a:off x="741756" y="0"/>
          <a:ext cx="1572084" cy="6856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Постоянная занятость мамы</a:t>
          </a:r>
          <a:endParaRPr lang="ru-RU" sz="1100" kern="1200" dirty="0"/>
        </a:p>
      </dsp:txBody>
      <dsp:txXfrm>
        <a:off x="761838" y="20082"/>
        <a:ext cx="1531920" cy="645473"/>
      </dsp:txXfrm>
    </dsp:sp>
    <dsp:sp modelId="{D8ED2AE2-4465-4875-A6C3-9A1C4E3B8ABB}">
      <dsp:nvSpPr>
        <dsp:cNvPr id="0" name=""/>
        <dsp:cNvSpPr/>
      </dsp:nvSpPr>
      <dsp:spPr>
        <a:xfrm>
          <a:off x="898965" y="685637"/>
          <a:ext cx="1766360" cy="5329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2915"/>
              </a:lnTo>
              <a:lnTo>
                <a:pt x="1766360" y="53291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D9BB4C-75EC-4486-B735-963A4E61E171}">
      <dsp:nvSpPr>
        <dsp:cNvPr id="0" name=""/>
        <dsp:cNvSpPr/>
      </dsp:nvSpPr>
      <dsp:spPr>
        <a:xfrm>
          <a:off x="2665326" y="825596"/>
          <a:ext cx="1347436" cy="7859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Нарушение </a:t>
          </a:r>
          <a:r>
            <a:rPr lang="ru-RU" sz="1300" kern="1200" dirty="0" err="1" smtClean="0"/>
            <a:t>родительско-детских</a:t>
          </a:r>
          <a:r>
            <a:rPr lang="ru-RU" sz="1300" kern="1200" dirty="0" smtClean="0"/>
            <a:t> отношений</a:t>
          </a:r>
          <a:endParaRPr lang="ru-RU" sz="1300" kern="1200" dirty="0"/>
        </a:p>
      </dsp:txBody>
      <dsp:txXfrm>
        <a:off x="2688345" y="848615"/>
        <a:ext cx="1301398" cy="739873"/>
      </dsp:txXfrm>
    </dsp:sp>
    <dsp:sp modelId="{6975AE13-45C1-4BFE-BE2C-FAB78B38457A}">
      <dsp:nvSpPr>
        <dsp:cNvPr id="0" name=""/>
        <dsp:cNvSpPr/>
      </dsp:nvSpPr>
      <dsp:spPr>
        <a:xfrm>
          <a:off x="898965" y="685637"/>
          <a:ext cx="1766360" cy="1490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0716"/>
              </a:lnTo>
              <a:lnTo>
                <a:pt x="1766360" y="149071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6A223C-3132-4FC4-8044-9AE03D9A1161}">
      <dsp:nvSpPr>
        <dsp:cNvPr id="0" name=""/>
        <dsp:cNvSpPr/>
      </dsp:nvSpPr>
      <dsp:spPr>
        <a:xfrm>
          <a:off x="2665326" y="1798434"/>
          <a:ext cx="1440968" cy="755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Душевное одиночество</a:t>
          </a:r>
          <a:endParaRPr lang="ru-RU" sz="1300" kern="1200" dirty="0"/>
        </a:p>
      </dsp:txBody>
      <dsp:txXfrm>
        <a:off x="2687464" y="1820572"/>
        <a:ext cx="1396692" cy="711563"/>
      </dsp:txXfrm>
    </dsp:sp>
    <dsp:sp modelId="{6563EF12-EF17-4DBC-B363-C1DC1DABD602}">
      <dsp:nvSpPr>
        <dsp:cNvPr id="0" name=""/>
        <dsp:cNvSpPr/>
      </dsp:nvSpPr>
      <dsp:spPr>
        <a:xfrm>
          <a:off x="898965" y="685637"/>
          <a:ext cx="1812282" cy="2306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6532"/>
              </a:lnTo>
              <a:lnTo>
                <a:pt x="1812282" y="230653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4B551B-31FE-4609-BA8A-3F816CB276A2}">
      <dsp:nvSpPr>
        <dsp:cNvPr id="0" name=""/>
        <dsp:cNvSpPr/>
      </dsp:nvSpPr>
      <dsp:spPr>
        <a:xfrm>
          <a:off x="2711247" y="2649351"/>
          <a:ext cx="1227619" cy="685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Проявления агрессии</a:t>
          </a:r>
          <a:endParaRPr lang="ru-RU" sz="1300" kern="1200" dirty="0"/>
        </a:p>
      </dsp:txBody>
      <dsp:txXfrm>
        <a:off x="2731329" y="2669433"/>
        <a:ext cx="1187455" cy="645473"/>
      </dsp:txXfrm>
    </dsp:sp>
    <dsp:sp modelId="{FB7A531B-53BA-4866-B862-3AE26146FC38}">
      <dsp:nvSpPr>
        <dsp:cNvPr id="0" name=""/>
        <dsp:cNvSpPr/>
      </dsp:nvSpPr>
      <dsp:spPr>
        <a:xfrm>
          <a:off x="4111856" y="0"/>
          <a:ext cx="1689931" cy="6856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Стойкое эмоциональное неблагополучие ребёнка,</a:t>
          </a:r>
          <a:endParaRPr lang="ru-RU" sz="1100" kern="1200" dirty="0"/>
        </a:p>
      </dsp:txBody>
      <dsp:txXfrm>
        <a:off x="4131938" y="20082"/>
        <a:ext cx="1649767" cy="645473"/>
      </dsp:txXfrm>
    </dsp:sp>
    <dsp:sp modelId="{5BC6E22B-DD67-4529-B615-0F7886240B62}">
      <dsp:nvSpPr>
        <dsp:cNvPr id="0" name=""/>
        <dsp:cNvSpPr/>
      </dsp:nvSpPr>
      <dsp:spPr>
        <a:xfrm>
          <a:off x="4280849" y="685637"/>
          <a:ext cx="1757225" cy="403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737"/>
              </a:lnTo>
              <a:lnTo>
                <a:pt x="1757225" y="40373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5E8F81-968C-4E8A-8CAF-53E0697A7786}">
      <dsp:nvSpPr>
        <dsp:cNvPr id="0" name=""/>
        <dsp:cNvSpPr/>
      </dsp:nvSpPr>
      <dsp:spPr>
        <a:xfrm>
          <a:off x="6038075" y="746556"/>
          <a:ext cx="1364100" cy="685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Негативизм</a:t>
          </a:r>
          <a:endParaRPr lang="ru-RU" sz="1300" kern="1200" dirty="0"/>
        </a:p>
      </dsp:txBody>
      <dsp:txXfrm>
        <a:off x="6058157" y="766638"/>
        <a:ext cx="1323936" cy="645473"/>
      </dsp:txXfrm>
    </dsp:sp>
    <dsp:sp modelId="{7D82FA70-036E-4243-A897-CF3CA70D1D6F}">
      <dsp:nvSpPr>
        <dsp:cNvPr id="0" name=""/>
        <dsp:cNvSpPr/>
      </dsp:nvSpPr>
      <dsp:spPr>
        <a:xfrm>
          <a:off x="4280849" y="685637"/>
          <a:ext cx="1825120" cy="1286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6454"/>
              </a:lnTo>
              <a:lnTo>
                <a:pt x="1825120" y="128645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343DFC-C1B1-4816-B907-CD37E6BF9C06}">
      <dsp:nvSpPr>
        <dsp:cNvPr id="0" name=""/>
        <dsp:cNvSpPr/>
      </dsp:nvSpPr>
      <dsp:spPr>
        <a:xfrm>
          <a:off x="6105969" y="1629273"/>
          <a:ext cx="1368630" cy="685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Дурные компании</a:t>
          </a:r>
          <a:endParaRPr lang="ru-RU" sz="1300" kern="1200" dirty="0"/>
        </a:p>
      </dsp:txBody>
      <dsp:txXfrm>
        <a:off x="6126051" y="1649355"/>
        <a:ext cx="1328466" cy="645473"/>
      </dsp:txXfrm>
    </dsp:sp>
    <dsp:sp modelId="{515D836A-8C13-421D-8637-E8A859002D56}">
      <dsp:nvSpPr>
        <dsp:cNvPr id="0" name=""/>
        <dsp:cNvSpPr/>
      </dsp:nvSpPr>
      <dsp:spPr>
        <a:xfrm>
          <a:off x="4280849" y="685637"/>
          <a:ext cx="1825120" cy="21691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9171"/>
              </a:lnTo>
              <a:lnTo>
                <a:pt x="1825120" y="216917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F6C6C6-BF39-4188-9E4A-873D16D6650C}">
      <dsp:nvSpPr>
        <dsp:cNvPr id="0" name=""/>
        <dsp:cNvSpPr/>
      </dsp:nvSpPr>
      <dsp:spPr>
        <a:xfrm>
          <a:off x="6105969" y="2511990"/>
          <a:ext cx="1368619" cy="685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Употребление психотропных веществ</a:t>
          </a:r>
          <a:endParaRPr lang="ru-RU" sz="1300" kern="1200" dirty="0"/>
        </a:p>
      </dsp:txBody>
      <dsp:txXfrm>
        <a:off x="6126051" y="2532072"/>
        <a:ext cx="1328455" cy="6454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2B07D0-3F06-4AE5-87AD-A4946FDAECE6}">
      <dsp:nvSpPr>
        <dsp:cNvPr id="0" name=""/>
        <dsp:cNvSpPr/>
      </dsp:nvSpPr>
      <dsp:spPr>
        <a:xfrm>
          <a:off x="2143155" y="2279014"/>
          <a:ext cx="1784985" cy="1784985"/>
        </a:xfrm>
        <a:prstGeom prst="ellipse">
          <a:avLst/>
        </a:prstGeom>
        <a:gradFill rotWithShape="0">
          <a:gsLst>
            <a:gs pos="0">
              <a:schemeClr val="accent3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0000"/>
              </a:solidFill>
            </a:rPr>
            <a:t>Разрешение конфликта</a:t>
          </a:r>
          <a:endParaRPr lang="ru-RU" sz="1600" kern="1200" dirty="0">
            <a:solidFill>
              <a:srgbClr val="FF0000"/>
            </a:solidFill>
          </a:endParaRPr>
        </a:p>
      </dsp:txBody>
      <dsp:txXfrm>
        <a:off x="2404560" y="2540419"/>
        <a:ext cx="1262175" cy="1262175"/>
      </dsp:txXfrm>
    </dsp:sp>
    <dsp:sp modelId="{B2E7C1F9-B2BC-418E-904C-1548C0E9AAF7}">
      <dsp:nvSpPr>
        <dsp:cNvPr id="0" name=""/>
        <dsp:cNvSpPr/>
      </dsp:nvSpPr>
      <dsp:spPr>
        <a:xfrm rot="12911419">
          <a:off x="870810" y="1919881"/>
          <a:ext cx="1501229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26255B-564E-485B-95EA-8863441F428D}">
      <dsp:nvSpPr>
        <dsp:cNvPr id="0" name=""/>
        <dsp:cNvSpPr/>
      </dsp:nvSpPr>
      <dsp:spPr>
        <a:xfrm>
          <a:off x="160123" y="1063372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«родители, которым нужен совет»</a:t>
          </a:r>
          <a:endParaRPr lang="ru-RU" sz="2100" b="1" kern="1200" dirty="0"/>
        </a:p>
      </dsp:txBody>
      <dsp:txXfrm>
        <a:off x="199856" y="1103105"/>
        <a:ext cx="1616269" cy="1277122"/>
      </dsp:txXfrm>
    </dsp:sp>
    <dsp:sp modelId="{E576DC68-879F-497D-A19D-EDC1C6A5C869}">
      <dsp:nvSpPr>
        <dsp:cNvPr id="0" name=""/>
        <dsp:cNvSpPr/>
      </dsp:nvSpPr>
      <dsp:spPr>
        <a:xfrm rot="16217041">
          <a:off x="2288565" y="1181024"/>
          <a:ext cx="1511376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DCC2B0-EC65-4F63-82DE-47675F5911B0}">
      <dsp:nvSpPr>
        <dsp:cNvPr id="0" name=""/>
        <dsp:cNvSpPr/>
      </dsp:nvSpPr>
      <dsp:spPr>
        <a:xfrm>
          <a:off x="2200132" y="1411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«дети»</a:t>
          </a:r>
          <a:endParaRPr lang="ru-RU" sz="2100" b="1" kern="1200" dirty="0"/>
        </a:p>
      </dsp:txBody>
      <dsp:txXfrm>
        <a:off x="2239865" y="41144"/>
        <a:ext cx="1616269" cy="1277122"/>
      </dsp:txXfrm>
    </dsp:sp>
    <dsp:sp modelId="{F230D1EE-D1BB-4F66-936A-E118002CDFE8}">
      <dsp:nvSpPr>
        <dsp:cNvPr id="0" name=""/>
        <dsp:cNvSpPr/>
      </dsp:nvSpPr>
      <dsp:spPr>
        <a:xfrm rot="19508149">
          <a:off x="3704105" y="1921846"/>
          <a:ext cx="1520347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003D02-DE90-4FC4-BBD9-BFCD7C54C91C}">
      <dsp:nvSpPr>
        <dsp:cNvPr id="0" name=""/>
        <dsp:cNvSpPr/>
      </dsp:nvSpPr>
      <dsp:spPr>
        <a:xfrm>
          <a:off x="4240140" y="1063372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«родители, которые могут дать совет»</a:t>
          </a:r>
          <a:endParaRPr lang="ru-RU" sz="2100" b="1" kern="1200" dirty="0"/>
        </a:p>
      </dsp:txBody>
      <dsp:txXfrm>
        <a:off x="4279873" y="1103105"/>
        <a:ext cx="1616269" cy="12771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C9339-F9C9-468B-867D-3CEC5643817D}">
      <dsp:nvSpPr>
        <dsp:cNvPr id="0" name=""/>
        <dsp:cNvSpPr/>
      </dsp:nvSpPr>
      <dsp:spPr>
        <a:xfrm>
          <a:off x="2351410" y="2084007"/>
          <a:ext cx="1583722" cy="1583722"/>
        </a:xfrm>
        <a:prstGeom prst="ellipse">
          <a:avLst/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Стратегии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583341" y="2315938"/>
        <a:ext cx="1119860" cy="1119860"/>
      </dsp:txXfrm>
    </dsp:sp>
    <dsp:sp modelId="{31E3814C-9202-42B0-92CB-3598DC69AA0F}">
      <dsp:nvSpPr>
        <dsp:cNvPr id="0" name=""/>
        <dsp:cNvSpPr/>
      </dsp:nvSpPr>
      <dsp:spPr>
        <a:xfrm rot="16327764">
          <a:off x="2931158" y="1811197"/>
          <a:ext cx="501713" cy="45346"/>
        </a:xfrm>
        <a:custGeom>
          <a:avLst/>
          <a:gdLst/>
          <a:ahLst/>
          <a:cxnLst/>
          <a:rect l="0" t="0" r="0" b="0"/>
          <a:pathLst>
            <a:path>
              <a:moveTo>
                <a:pt x="0" y="22673"/>
              </a:moveTo>
              <a:lnTo>
                <a:pt x="501713" y="22673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169472" y="1821327"/>
        <a:ext cx="25085" cy="25085"/>
      </dsp:txXfrm>
    </dsp:sp>
    <dsp:sp modelId="{7906AAE9-03F9-47BD-A3DF-58F22872DEA2}">
      <dsp:nvSpPr>
        <dsp:cNvPr id="0" name=""/>
        <dsp:cNvSpPr/>
      </dsp:nvSpPr>
      <dsp:spPr>
        <a:xfrm>
          <a:off x="2428898" y="11"/>
          <a:ext cx="1583722" cy="1583722"/>
        </a:xfrm>
        <a:prstGeom prst="ellipse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Соперничество</a:t>
          </a:r>
          <a:r>
            <a:rPr lang="ru-RU" sz="1000" b="1" kern="1200" dirty="0" smtClean="0"/>
            <a:t>.</a:t>
          </a:r>
          <a:endParaRPr lang="ru-RU" sz="1000" kern="1200" dirty="0"/>
        </a:p>
      </dsp:txBody>
      <dsp:txXfrm>
        <a:off x="2660829" y="231942"/>
        <a:ext cx="1119860" cy="1119860"/>
      </dsp:txXfrm>
    </dsp:sp>
    <dsp:sp modelId="{637F37A8-BB23-4684-998D-85C6DDE6253F}">
      <dsp:nvSpPr>
        <dsp:cNvPr id="0" name=""/>
        <dsp:cNvSpPr/>
      </dsp:nvSpPr>
      <dsp:spPr>
        <a:xfrm rot="20520000">
          <a:off x="3884662" y="2534534"/>
          <a:ext cx="478696" cy="45346"/>
        </a:xfrm>
        <a:custGeom>
          <a:avLst/>
          <a:gdLst/>
          <a:ahLst/>
          <a:cxnLst/>
          <a:rect l="0" t="0" r="0" b="0"/>
          <a:pathLst>
            <a:path>
              <a:moveTo>
                <a:pt x="0" y="22673"/>
              </a:moveTo>
              <a:lnTo>
                <a:pt x="478696" y="22673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12043" y="2545239"/>
        <a:ext cx="23934" cy="23934"/>
      </dsp:txXfrm>
    </dsp:sp>
    <dsp:sp modelId="{0935C0B3-3581-4C26-9794-916939671237}">
      <dsp:nvSpPr>
        <dsp:cNvPr id="0" name=""/>
        <dsp:cNvSpPr/>
      </dsp:nvSpPr>
      <dsp:spPr>
        <a:xfrm>
          <a:off x="4312888" y="1446684"/>
          <a:ext cx="1583722" cy="1583722"/>
        </a:xfrm>
        <a:prstGeom prst="ellipse">
          <a:avLst/>
        </a:prstGeom>
        <a:gradFill rotWithShape="0">
          <a:gsLst>
            <a:gs pos="0">
              <a:schemeClr val="accent3">
                <a:shade val="50000"/>
                <a:hueOff val="-248800"/>
                <a:satOff val="1514"/>
                <a:lumOff val="18967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-248800"/>
                <a:satOff val="1514"/>
                <a:lumOff val="18967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-248800"/>
                <a:satOff val="1514"/>
                <a:lumOff val="1896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Сотрудничество</a:t>
          </a:r>
          <a:r>
            <a:rPr lang="ru-RU" sz="1100" b="1" kern="1200" dirty="0" smtClean="0"/>
            <a:t>.</a:t>
          </a:r>
          <a:endParaRPr lang="ru-RU" sz="1100" b="1" kern="1200" dirty="0"/>
        </a:p>
      </dsp:txBody>
      <dsp:txXfrm>
        <a:off x="4544819" y="1678615"/>
        <a:ext cx="1119860" cy="1119860"/>
      </dsp:txXfrm>
    </dsp:sp>
    <dsp:sp modelId="{78B8FE97-ED15-49B8-8356-0EA726B8A456}">
      <dsp:nvSpPr>
        <dsp:cNvPr id="0" name=""/>
        <dsp:cNvSpPr/>
      </dsp:nvSpPr>
      <dsp:spPr>
        <a:xfrm rot="3240000">
          <a:off x="3510053" y="3687461"/>
          <a:ext cx="478696" cy="45346"/>
        </a:xfrm>
        <a:custGeom>
          <a:avLst/>
          <a:gdLst/>
          <a:ahLst/>
          <a:cxnLst/>
          <a:rect l="0" t="0" r="0" b="0"/>
          <a:pathLst>
            <a:path>
              <a:moveTo>
                <a:pt x="0" y="22673"/>
              </a:moveTo>
              <a:lnTo>
                <a:pt x="478696" y="22673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37434" y="3698167"/>
        <a:ext cx="23934" cy="23934"/>
      </dsp:txXfrm>
    </dsp:sp>
    <dsp:sp modelId="{825EFE1D-AA59-47A4-84FF-FFA05319B694}">
      <dsp:nvSpPr>
        <dsp:cNvPr id="0" name=""/>
        <dsp:cNvSpPr/>
      </dsp:nvSpPr>
      <dsp:spPr>
        <a:xfrm>
          <a:off x="3563670" y="3752539"/>
          <a:ext cx="1583722" cy="1583722"/>
        </a:xfrm>
        <a:prstGeom prst="ellipse">
          <a:avLst/>
        </a:prstGeom>
        <a:gradFill rotWithShape="0">
          <a:gsLst>
            <a:gs pos="0">
              <a:schemeClr val="accent3">
                <a:shade val="50000"/>
                <a:hueOff val="-497599"/>
                <a:satOff val="3029"/>
                <a:lumOff val="37934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-497599"/>
                <a:satOff val="3029"/>
                <a:lumOff val="37934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-497599"/>
                <a:satOff val="3029"/>
                <a:lumOff val="379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Компромисс</a:t>
          </a:r>
          <a:endParaRPr lang="ru-RU" sz="2400" kern="1200" dirty="0"/>
        </a:p>
      </dsp:txBody>
      <dsp:txXfrm>
        <a:off x="3795601" y="3984470"/>
        <a:ext cx="1119860" cy="1119860"/>
      </dsp:txXfrm>
    </dsp:sp>
    <dsp:sp modelId="{205B3E9F-17DD-4E68-B32B-4D7821782B84}">
      <dsp:nvSpPr>
        <dsp:cNvPr id="0" name=""/>
        <dsp:cNvSpPr/>
      </dsp:nvSpPr>
      <dsp:spPr>
        <a:xfrm rot="7560000">
          <a:off x="2297793" y="3687461"/>
          <a:ext cx="478696" cy="45346"/>
        </a:xfrm>
        <a:custGeom>
          <a:avLst/>
          <a:gdLst/>
          <a:ahLst/>
          <a:cxnLst/>
          <a:rect l="0" t="0" r="0" b="0"/>
          <a:pathLst>
            <a:path>
              <a:moveTo>
                <a:pt x="0" y="22673"/>
              </a:moveTo>
              <a:lnTo>
                <a:pt x="478696" y="22673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525174" y="3698167"/>
        <a:ext cx="23934" cy="23934"/>
      </dsp:txXfrm>
    </dsp:sp>
    <dsp:sp modelId="{17701453-5280-4C3E-A51F-76418A14534E}">
      <dsp:nvSpPr>
        <dsp:cNvPr id="0" name=""/>
        <dsp:cNvSpPr/>
      </dsp:nvSpPr>
      <dsp:spPr>
        <a:xfrm>
          <a:off x="1139150" y="3752539"/>
          <a:ext cx="1583722" cy="1583722"/>
        </a:xfrm>
        <a:prstGeom prst="ellipse">
          <a:avLst/>
        </a:prstGeom>
        <a:gradFill rotWithShape="0">
          <a:gsLst>
            <a:gs pos="0">
              <a:schemeClr val="accent3">
                <a:shade val="50000"/>
                <a:hueOff val="-497599"/>
                <a:satOff val="3029"/>
                <a:lumOff val="37934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-497599"/>
                <a:satOff val="3029"/>
                <a:lumOff val="37934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-497599"/>
                <a:satOff val="3029"/>
                <a:lumOff val="379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Избегание</a:t>
          </a:r>
          <a:endParaRPr lang="ru-RU" sz="2400" kern="1200" dirty="0"/>
        </a:p>
      </dsp:txBody>
      <dsp:txXfrm>
        <a:off x="1371081" y="3984470"/>
        <a:ext cx="1119860" cy="1119860"/>
      </dsp:txXfrm>
    </dsp:sp>
    <dsp:sp modelId="{B4D48AF1-F231-4D3D-BABE-EBDAA813F846}">
      <dsp:nvSpPr>
        <dsp:cNvPr id="0" name=""/>
        <dsp:cNvSpPr/>
      </dsp:nvSpPr>
      <dsp:spPr>
        <a:xfrm rot="11880000">
          <a:off x="1923184" y="2534534"/>
          <a:ext cx="478696" cy="45346"/>
        </a:xfrm>
        <a:custGeom>
          <a:avLst/>
          <a:gdLst/>
          <a:ahLst/>
          <a:cxnLst/>
          <a:rect l="0" t="0" r="0" b="0"/>
          <a:pathLst>
            <a:path>
              <a:moveTo>
                <a:pt x="0" y="22673"/>
              </a:moveTo>
              <a:lnTo>
                <a:pt x="478696" y="22673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150565" y="2545239"/>
        <a:ext cx="23934" cy="23934"/>
      </dsp:txXfrm>
    </dsp:sp>
    <dsp:sp modelId="{CFCC0553-5C2F-43D6-A34A-B7A3623A2241}">
      <dsp:nvSpPr>
        <dsp:cNvPr id="0" name=""/>
        <dsp:cNvSpPr/>
      </dsp:nvSpPr>
      <dsp:spPr>
        <a:xfrm>
          <a:off x="389933" y="1446684"/>
          <a:ext cx="1583722" cy="1583722"/>
        </a:xfrm>
        <a:prstGeom prst="ellipse">
          <a:avLst/>
        </a:prstGeom>
        <a:gradFill rotWithShape="0">
          <a:gsLst>
            <a:gs pos="0">
              <a:schemeClr val="accent3">
                <a:shade val="50000"/>
                <a:hueOff val="-248800"/>
                <a:satOff val="1514"/>
                <a:lumOff val="18967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-248800"/>
                <a:satOff val="1514"/>
                <a:lumOff val="18967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-248800"/>
                <a:satOff val="1514"/>
                <a:lumOff val="1896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Приспособление</a:t>
          </a:r>
          <a:endParaRPr lang="ru-RU" sz="2400" kern="1200" dirty="0"/>
        </a:p>
      </dsp:txBody>
      <dsp:txXfrm>
        <a:off x="621864" y="1678615"/>
        <a:ext cx="1119860" cy="11198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9F524-5661-43E6-B047-8C8529C71958}">
      <dsp:nvSpPr>
        <dsp:cNvPr id="0" name=""/>
        <dsp:cNvSpPr/>
      </dsp:nvSpPr>
      <dsp:spPr>
        <a:xfrm>
          <a:off x="0" y="274114"/>
          <a:ext cx="8143932" cy="576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600" b="1" i="0" u="none" strike="noStrike" kern="1200" cap="none" normalizeH="0" baseline="0" dirty="0" smtClean="0">
              <a:ln/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Стройте взаимоотношения на основе сотрудничества и взаимопонимания. </a:t>
          </a:r>
        </a:p>
      </dsp:txBody>
      <dsp:txXfrm>
        <a:off x="1686461" y="274114"/>
        <a:ext cx="6457470" cy="576753"/>
      </dsp:txXfrm>
    </dsp:sp>
    <dsp:sp modelId="{05E3EE86-E0A5-4421-A4B3-D1D3C25A5A4A}">
      <dsp:nvSpPr>
        <dsp:cNvPr id="0" name=""/>
        <dsp:cNvSpPr/>
      </dsp:nvSpPr>
      <dsp:spPr>
        <a:xfrm>
          <a:off x="63424" y="0"/>
          <a:ext cx="1628786" cy="112498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7E4E42-4A32-473C-9312-8EC055439A8A}">
      <dsp:nvSpPr>
        <dsp:cNvPr id="0" name=""/>
        <dsp:cNvSpPr/>
      </dsp:nvSpPr>
      <dsp:spPr>
        <a:xfrm>
          <a:off x="0" y="1182658"/>
          <a:ext cx="8143932" cy="576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Находите время поговорить с ребенком.</a:t>
          </a:r>
          <a:endParaRPr lang="ru-RU" sz="1600" kern="1200"/>
        </a:p>
      </dsp:txBody>
      <dsp:txXfrm>
        <a:off x="1686461" y="1182658"/>
        <a:ext cx="6457470" cy="576753"/>
      </dsp:txXfrm>
    </dsp:sp>
    <dsp:sp modelId="{8411EA4F-7763-4385-AB76-B848FE671666}">
      <dsp:nvSpPr>
        <dsp:cNvPr id="0" name=""/>
        <dsp:cNvSpPr/>
      </dsp:nvSpPr>
      <dsp:spPr>
        <a:xfrm>
          <a:off x="57675" y="1240334"/>
          <a:ext cx="1628786" cy="46140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49762C-3992-42F8-AA5B-1FE664744074}">
      <dsp:nvSpPr>
        <dsp:cNvPr id="0" name=""/>
        <dsp:cNvSpPr/>
      </dsp:nvSpPr>
      <dsp:spPr>
        <a:xfrm>
          <a:off x="0" y="2084519"/>
          <a:ext cx="8143932" cy="576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Избегайте  «психологических пощечин» ребенку. </a:t>
          </a:r>
          <a:endParaRPr lang="ru-RU" sz="1600" kern="1200" dirty="0"/>
        </a:p>
      </dsp:txBody>
      <dsp:txXfrm>
        <a:off x="1686461" y="2084519"/>
        <a:ext cx="6457470" cy="576753"/>
      </dsp:txXfrm>
    </dsp:sp>
    <dsp:sp modelId="{A051FB09-5324-445B-855E-F5FB2200281B}">
      <dsp:nvSpPr>
        <dsp:cNvPr id="0" name=""/>
        <dsp:cNvSpPr/>
      </dsp:nvSpPr>
      <dsp:spPr>
        <a:xfrm>
          <a:off x="70151" y="1267450"/>
          <a:ext cx="1634747" cy="111161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9905A6-402C-4006-916F-7B192384E41A}">
      <dsp:nvSpPr>
        <dsp:cNvPr id="0" name=""/>
        <dsp:cNvSpPr/>
      </dsp:nvSpPr>
      <dsp:spPr>
        <a:xfrm>
          <a:off x="0" y="3206019"/>
          <a:ext cx="8143932" cy="576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Обучайте детей умению владеть собой</a:t>
          </a:r>
          <a:endParaRPr lang="ru-RU" sz="1600" kern="1200" dirty="0"/>
        </a:p>
      </dsp:txBody>
      <dsp:txXfrm>
        <a:off x="1686461" y="3206019"/>
        <a:ext cx="6457470" cy="576753"/>
      </dsp:txXfrm>
    </dsp:sp>
    <dsp:sp modelId="{3C77608A-EA77-4299-9AD6-297F135740A6}">
      <dsp:nvSpPr>
        <dsp:cNvPr id="0" name=""/>
        <dsp:cNvSpPr/>
      </dsp:nvSpPr>
      <dsp:spPr>
        <a:xfrm>
          <a:off x="63424" y="2511508"/>
          <a:ext cx="1628786" cy="101603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966168-E349-43A6-B29C-56C2FB915623}">
      <dsp:nvSpPr>
        <dsp:cNvPr id="0" name=""/>
        <dsp:cNvSpPr/>
      </dsp:nvSpPr>
      <dsp:spPr>
        <a:xfrm>
          <a:off x="0" y="4346951"/>
          <a:ext cx="8143932" cy="576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Проявляйте ласку к своим детям,. Обнимайте своих детей</a:t>
          </a:r>
          <a:r>
            <a:rPr lang="ru-RU" sz="1600" kern="1200" smtClean="0"/>
            <a:t>, </a:t>
          </a:r>
          <a:endParaRPr lang="ru-RU" sz="1600" kern="1200"/>
        </a:p>
      </dsp:txBody>
      <dsp:txXfrm>
        <a:off x="1686461" y="4346951"/>
        <a:ext cx="6457470" cy="576753"/>
      </dsp:txXfrm>
    </dsp:sp>
    <dsp:sp modelId="{6DEBF620-B4F5-469D-AB1A-B74A10AA836E}">
      <dsp:nvSpPr>
        <dsp:cNvPr id="0" name=""/>
        <dsp:cNvSpPr/>
      </dsp:nvSpPr>
      <dsp:spPr>
        <a:xfrm>
          <a:off x="63424" y="3640395"/>
          <a:ext cx="1628786" cy="115048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4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4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#43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#44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#45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8109F-3372-4B22-9AA9-AF51A273E2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35D5A-65FE-4992-946D-38D46D287C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0CEA2-45C4-412B-AD23-24A161D2EB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0A941-07B7-4BCF-82FB-2B4D3E31E3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86E5F-F07D-4C62-AF87-9B624C0DFC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74405-168A-4A29-83D6-0B1C8C4938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7D792-F349-463E-8E6D-735872A645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01FDE-174A-4537-B359-193DB38A35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5914F-ADBF-4773-BBFB-211EA07998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1592F-F2BB-4DDD-A548-81037C5332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430FD-463E-4BBA-9FEC-023F0CA568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475BEF-5446-4824-A128-8666E568672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zaonezhe.med.iso.karelia.ru/bez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4.xml"/><Relationship Id="rId2" Type="http://schemas.openxmlformats.org/officeDocument/2006/relationships/hyperlink" Target="http://zaonezhe.med.iso.karelia.ru/bez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zaonezhe.med.iso.karelia.ru/bez3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zaonezhe.med.iso.karelia.ru/bez3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zaonezhe.med.iso.karelia.ru/bez3.jpg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hyperlink" Target="http://zaonezhe.med.iso.karelia.ru/bez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zaonezhe.med.iso.karelia.ru/bez3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zaonezhe.med.iso.karelia.ru/bez3.jpg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zaonezhe.med.iso.karelia.ru/bez3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3.xml"/><Relationship Id="rId2" Type="http://schemas.openxmlformats.org/officeDocument/2006/relationships/hyperlink" Target="http://zaonezhe.med.iso.karelia.ru/bez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3714752"/>
            <a:ext cx="7772400" cy="207170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Даже правдивое кажется ложным, чёрное – </a:t>
            </a:r>
            <a:r>
              <a:rPr lang="ru-RU" dirty="0" smtClean="0">
                <a:solidFill>
                  <a:schemeClr val="tx1"/>
                </a:solidFill>
              </a:rPr>
              <a:t>белым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белое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–чёрным.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34" y="5786454"/>
            <a:ext cx="8286808" cy="50641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Баженова И.В. Учитель МОУ СОШ №34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3" name="Picture 5" descr="Картинка 608 из 118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37342"/>
            <a:ext cx="3643338" cy="36631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Стратегия выхода из конфликтной ситуации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5" descr="Картинка 608 из 11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428892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Схема 5"/>
          <p:cNvGraphicFramePr/>
          <p:nvPr/>
        </p:nvGraphicFramePr>
        <p:xfrm>
          <a:off x="1214414" y="1071546"/>
          <a:ext cx="628654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8575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Меры предотвращения конфликта</a:t>
            </a:r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85720" y="1000108"/>
          <a:ext cx="8143932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FFFF00"/>
                </a:solidFill>
              </a:rPr>
              <a:t>http://www.oodvrs.ru/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FFFF00"/>
                </a:solidFill>
              </a:rPr>
              <a:t>Общероссийское общественное движение в защиту прав родителей и детей «Всероссийское родительское собрание»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269" name="Picture 5" descr="http://www.oodvrs.ru/newsimg/201102171152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85926"/>
            <a:ext cx="5357851" cy="39514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Картинка 608 из 11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428892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Приглашение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Уважаемые родители, приглашаю Вас принять участие в собрании, на котором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будет рассмотрена конкретная конфликтная ситуация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намечены пути разрешения конфликта,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 также меры по его </a:t>
            </a:r>
            <a:r>
              <a:rPr lang="ru-RU" dirty="0" err="1" smtClean="0">
                <a:solidFill>
                  <a:schemeClr val="bg1"/>
                </a:solidFill>
              </a:rPr>
              <a:t>предотващ</a:t>
            </a:r>
            <a:r>
              <a:rPr lang="ru-RU" dirty="0" err="1" smtClean="0"/>
              <a:t>ению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                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FFFF00"/>
                </a:solidFill>
              </a:rPr>
              <a:t>Эпиграф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Человек обладает способностью любить, и если он не может найти применение своей способности любить, он способен ненавидеть, проявляя агрессию и жестокость. Этим средством он руководствуется, как бегством от собственной душевной боли…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(Эрих </a:t>
            </a:r>
            <a:r>
              <a:rPr lang="ru-RU" dirty="0" err="1" smtClean="0">
                <a:solidFill>
                  <a:schemeClr val="bg1"/>
                </a:solidFill>
              </a:rPr>
              <a:t>Фромм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5" descr="Картинка 608 из 11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428892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История конфликта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714876" y="2071678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Ирина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«Я не хочу быть на тебя похожей, ты противна мне…»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0" y="4857760"/>
            <a:ext cx="4041775" cy="67470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Мама Ирины: «Правда, Иришка на меня похожа?»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5" descr="Картинка 608 из 11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428892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6" name="Соединительная линия уступом 15"/>
          <p:cNvCxnSpPr/>
          <p:nvPr/>
        </p:nvCxnSpPr>
        <p:spPr>
          <a:xfrm rot="5400000">
            <a:off x="1678761" y="3536157"/>
            <a:ext cx="5072098" cy="571504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Причины и следствия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5" descr="Картинка 608 из 11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428892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Схема 4"/>
          <p:cNvGraphicFramePr/>
          <p:nvPr/>
        </p:nvGraphicFramePr>
        <p:xfrm>
          <a:off x="214282" y="1071546"/>
          <a:ext cx="864399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428596" y="1285860"/>
          <a:ext cx="8358246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1" name="Выноска со стрелкой вниз 10"/>
          <p:cNvSpPr/>
          <p:nvPr/>
        </p:nvSpPr>
        <p:spPr>
          <a:xfrm>
            <a:off x="928662" y="4857760"/>
            <a:ext cx="7143800" cy="428628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00430" y="5572140"/>
            <a:ext cx="2000264" cy="71438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Детский суицид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Как сказал кто-то из сатириков, с каждым поколением дети становятся все хуже, а родители все лучше, и, таким образом, из всё более плохих детей получаются всё более хорошие родители.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5" descr="Картинка 608 из 11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428892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Картинка 608 из 11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428892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Тест «Умеете ли вы воспитывать детей?»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600" dirty="0" smtClean="0"/>
              <a:t>1</a:t>
            </a:r>
            <a:br>
              <a:rPr lang="ru-RU" sz="600" dirty="0" smtClean="0"/>
            </a:br>
            <a:endParaRPr lang="ru-RU" sz="600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596" y="1500174"/>
            <a:ext cx="4329114" cy="5357826"/>
          </a:xfrm>
        </p:spPr>
        <p:txBody>
          <a:bodyPr/>
          <a:lstStyle/>
          <a:p>
            <a:pPr>
              <a:buAutoNum type="arabicParenR"/>
            </a:pPr>
            <a:r>
              <a:rPr lang="ru-RU" sz="1400" b="1" dirty="0" smtClean="0">
                <a:solidFill>
                  <a:schemeClr val="bg1"/>
                </a:solidFill>
              </a:rPr>
              <a:t>Есть ли у вашего ребенка детская комната?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а) Да-5.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б) Нет-1.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2) Уделяете ли вы внимание ребенку каждый день</a:t>
            </a:r>
            <a:r>
              <a:rPr lang="ru-RU" sz="1600" b="1" dirty="0" smtClean="0">
                <a:solidFill>
                  <a:schemeClr val="bg1"/>
                </a:solidFill>
              </a:rPr>
              <a:t>?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а) Да-5.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б) Нет-1.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3) Терпеливы ли вы, когда ваш ребенок капризничает, плохо ест?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а) Всегда-5.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б) Иногда-3.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в) Никогда-1.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4) Вы применяете телесные наказания?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а) Часто-1.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б) Иногда-3.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в) Принципиально нет-5.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5) Умеете ли вы прощать ребенку шалости?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а) Всегда-5.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б) Иногда-3.  в) Никогда-1. </a:t>
            </a:r>
            <a:r>
              <a:rPr lang="ru-RU" sz="1400" dirty="0" smtClean="0">
                <a:solidFill>
                  <a:schemeClr val="bg1"/>
                </a:solidFill>
              </a:rPr>
              <a:t/>
            </a:r>
            <a:br>
              <a:rPr lang="ru-RU" sz="1400" dirty="0" smtClean="0">
                <a:solidFill>
                  <a:schemeClr val="bg1"/>
                </a:solidFill>
              </a:rPr>
            </a:b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143372" y="1285860"/>
            <a:ext cx="4471990" cy="5214974"/>
          </a:xfrm>
        </p:spPr>
        <p:txBody>
          <a:bodyPr/>
          <a:lstStyle/>
          <a:p>
            <a:endParaRPr lang="ru-RU" sz="1050" dirty="0" smtClean="0"/>
          </a:p>
          <a:p>
            <a:r>
              <a:rPr lang="ru-RU" sz="1400" b="1" dirty="0" smtClean="0">
                <a:solidFill>
                  <a:schemeClr val="bg1"/>
                </a:solidFill>
              </a:rPr>
              <a:t>6) Хотели ли бы вы, чтобы ваш ребенок был с вами откровенен?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а) Да-5.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б) Иногда-3.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в) Нет, не хочу-1.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7) По вашему мнению ваш ребенок послушен?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а) Да-5.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б) Иногда-3.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в) Нет-1.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8)Если вы что-то запрещаете </a:t>
            </a:r>
            <a:r>
              <a:rPr lang="ru-RU" sz="1400" b="1" dirty="0" err="1" smtClean="0">
                <a:solidFill>
                  <a:schemeClr val="bg1"/>
                </a:solidFill>
              </a:rPr>
              <a:t>ребенку,то</a:t>
            </a:r>
            <a:r>
              <a:rPr lang="ru-RU" sz="1400" b="1" dirty="0" smtClean="0">
                <a:solidFill>
                  <a:schemeClr val="bg1"/>
                </a:solidFill>
              </a:rPr>
              <a:t> объясняете ли причину запрета?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а) Да, всегда-5.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б) Иногда-3.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в) Никогда-1.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9) Требуете ли вы от </a:t>
            </a:r>
            <a:r>
              <a:rPr lang="ru-RU" sz="1400" b="1" dirty="0" smtClean="0"/>
              <a:t>ребенка выполнения </a:t>
            </a:r>
            <a:r>
              <a:rPr lang="ru-RU" sz="1400" b="1" dirty="0" smtClean="0">
                <a:solidFill>
                  <a:schemeClr val="bg1"/>
                </a:solidFill>
              </a:rPr>
              <a:t>всех обязанностей, </a:t>
            </a:r>
            <a:r>
              <a:rPr lang="ru-RU" sz="1400" b="1" dirty="0" smtClean="0"/>
              <a:t>которые он, по вашему, </a:t>
            </a:r>
            <a:r>
              <a:rPr lang="ru-RU" sz="1400" b="1" dirty="0" smtClean="0">
                <a:solidFill>
                  <a:schemeClr val="bg1"/>
                </a:solidFill>
              </a:rPr>
              <a:t>должен выполнять?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а) Всегда-5.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б) Иногда-3. в) Нет-1.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0) Читаете ли вы специальную педагогическую литературу?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а) Да-5.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б) Иногда-3.  в) Нет-1.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Картинка 608 из 11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428892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 smtClean="0"/>
              <a:t>ОТ 10 ДО 25 баллов. </a:t>
            </a:r>
            <a:r>
              <a:rPr lang="ru-RU" sz="1800" b="1" dirty="0" smtClean="0">
                <a:solidFill>
                  <a:schemeClr val="bg1"/>
                </a:solidFill>
              </a:rPr>
              <a:t>К сожалению, вы не очень внимательны к своему ребенку. Возможно, вы просто не знаете, что ему нужно, когда он капризничает или балуется. Не понимая причин, вы теряете терпение и реагируете неадекватно. Так нельзя относиться к своему ребенку. Будьте более внимательны и терпеливы в общении с ним. </a:t>
            </a:r>
          </a:p>
          <a:p>
            <a:r>
              <a:rPr lang="ru-RU" sz="1800" b="1" dirty="0" smtClean="0"/>
              <a:t>ОТ 24 ДО 37 баллов. </a:t>
            </a:r>
            <a:r>
              <a:rPr lang="ru-RU" sz="1800" b="1" dirty="0" smtClean="0">
                <a:solidFill>
                  <a:schemeClr val="bg1"/>
                </a:solidFill>
              </a:rPr>
              <a:t>Ваши взгляды на воспитание в принципе правильны. Хотя порой вас, что называется, заносит и тогда ни в чем не повинное дитя рискует пострадать. Право, стоит проявить больше заботы о ребенке, и он, пусть не сразу, обязательно отплатит вам взаимностью. Старайтесь управлять своими эмоциями и настроением во взаимоотношениях с </a:t>
            </a:r>
            <a:r>
              <a:rPr lang="ru-RU" sz="1800" b="1" dirty="0" smtClean="0"/>
              <a:t>ребенком</a:t>
            </a:r>
            <a:r>
              <a:rPr lang="ru-RU" sz="1800" b="1" dirty="0" smtClean="0">
                <a:solidFill>
                  <a:schemeClr val="bg1"/>
                </a:solidFill>
              </a:rPr>
              <a:t>. </a:t>
            </a:r>
          </a:p>
          <a:p>
            <a:r>
              <a:rPr lang="ru-RU" sz="1800" b="1" dirty="0" smtClean="0"/>
              <a:t>ОТ 38 ДО 50 баллов. </a:t>
            </a:r>
            <a:r>
              <a:rPr lang="ru-RU" sz="1800" b="1" dirty="0" smtClean="0">
                <a:solidFill>
                  <a:schemeClr val="bg1"/>
                </a:solidFill>
              </a:rPr>
              <a:t>Жмем вашу руку! Более </a:t>
            </a:r>
            <a:r>
              <a:rPr lang="ru-RU" sz="1800" b="1" dirty="0" smtClean="0"/>
              <a:t>чуткого педагога </a:t>
            </a:r>
            <a:r>
              <a:rPr lang="ru-RU" sz="1800" b="1" dirty="0" smtClean="0">
                <a:solidFill>
                  <a:schemeClr val="bg1"/>
                </a:solidFill>
              </a:rPr>
              <a:t>трудно сыскать. Порой это даже внушает тревогу: </a:t>
            </a:r>
            <a:r>
              <a:rPr lang="ru-RU" sz="1800" b="1" dirty="0" smtClean="0"/>
              <a:t>а о себе-то вы </a:t>
            </a:r>
            <a:r>
              <a:rPr lang="ru-RU" sz="1800" b="1" dirty="0" smtClean="0">
                <a:solidFill>
                  <a:schemeClr val="bg1"/>
                </a:solidFill>
              </a:rPr>
              <a:t>успеваете думать? Не забывайте и о себе, </a:t>
            </a:r>
            <a:r>
              <a:rPr lang="ru-RU" sz="1800" b="1" dirty="0" smtClean="0"/>
              <a:t>проявляйте чувство </a:t>
            </a:r>
            <a:r>
              <a:rPr lang="ru-RU" sz="1800" b="1" dirty="0" smtClean="0">
                <a:solidFill>
                  <a:schemeClr val="bg1"/>
                </a:solidFill>
              </a:rPr>
              <a:t>меры в общении с ребенком. 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err="1" smtClean="0">
                <a:solidFill>
                  <a:srgbClr val="FFFF00"/>
                </a:solidFill>
              </a:rPr>
              <a:t>Деятельностно</a:t>
            </a:r>
            <a:r>
              <a:rPr lang="ru-RU" sz="4000" dirty="0" smtClean="0">
                <a:solidFill>
                  <a:srgbClr val="FFFF00"/>
                </a:solidFill>
              </a:rPr>
              <a:t>–ролевая игра «Почему бы вам не… Да, но…»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5" descr="Картинка 608 из 11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428892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/>
        </p:nvGraphicFramePr>
        <p:xfrm>
          <a:off x="1643042" y="17144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луб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Голубая</Template>
  <TotalTime>917</TotalTime>
  <Words>577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Голубая</vt:lpstr>
      <vt:lpstr>Даже правдивое кажется ложным, чёрное – белым, белое –чёрным.</vt:lpstr>
      <vt:lpstr>Приглашение</vt:lpstr>
      <vt:lpstr>Эпиграф</vt:lpstr>
      <vt:lpstr>История конфликта</vt:lpstr>
      <vt:lpstr>Причины и следствия</vt:lpstr>
      <vt:lpstr>Презентация PowerPoint</vt:lpstr>
      <vt:lpstr>Тест «Умеете ли вы воспитывать детей?» </vt:lpstr>
      <vt:lpstr>Презентация PowerPoint</vt:lpstr>
      <vt:lpstr>Деятельностно–ролевая игра «Почему бы вам не… Да, но…»</vt:lpstr>
      <vt:lpstr>Стратегия выхода из конфликтной ситуации </vt:lpstr>
      <vt:lpstr>Меры предотвращения конфликта</vt:lpstr>
      <vt:lpstr>http://www.oodvrs.ru/ Общероссийское общественное движение в защиту прав родителей и детей «Всероссийское родительское собрание»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Mary</cp:lastModifiedBy>
  <cp:revision>55</cp:revision>
  <dcterms:created xsi:type="dcterms:W3CDTF">2011-03-28T17:23:33Z</dcterms:created>
  <dcterms:modified xsi:type="dcterms:W3CDTF">2023-06-20T17:45:46Z</dcterms:modified>
</cp:coreProperties>
</file>