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7542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890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78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384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612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636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67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71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559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41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53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20446117-96E5-46CC-9833-87A26EF97CAB}" type="datetimeFigureOut">
              <a:rPr lang="ru-RU" smtClean="0"/>
              <a:t>23.04.2017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537B4D7-BC77-4D64-A9F3-AD7E3F3998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889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502" y="573832"/>
            <a:ext cx="11229392" cy="4038600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6600" dirty="0" err="1">
                <a:solidFill>
                  <a:schemeClr val="tx1"/>
                </a:solidFill>
              </a:rPr>
              <a:t>Ска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с,з</a:t>
            </a:r>
            <a:r>
              <a:rPr lang="ru-RU" sz="6600" dirty="0">
                <a:solidFill>
                  <a:schemeClr val="tx1"/>
                </a:solidFill>
              </a:rPr>
              <a:t>)ка, </a:t>
            </a:r>
            <a:r>
              <a:rPr lang="ru-RU" sz="6600" dirty="0" err="1">
                <a:solidFill>
                  <a:schemeClr val="tx1"/>
                </a:solidFill>
              </a:rPr>
              <a:t>морко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ф,в</a:t>
            </a:r>
            <a:r>
              <a:rPr lang="ru-RU" sz="6600" dirty="0">
                <a:solidFill>
                  <a:schemeClr val="tx1"/>
                </a:solidFill>
              </a:rPr>
              <a:t>)ь, </a:t>
            </a:r>
            <a:r>
              <a:rPr lang="ru-RU" sz="6600" dirty="0" err="1">
                <a:solidFill>
                  <a:schemeClr val="tx1"/>
                </a:solidFill>
              </a:rPr>
              <a:t>доро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ж,ш</a:t>
            </a:r>
            <a:r>
              <a:rPr lang="ru-RU" sz="6600" dirty="0">
                <a:solidFill>
                  <a:schemeClr val="tx1"/>
                </a:solidFill>
              </a:rPr>
              <a:t>)ка, </a:t>
            </a:r>
            <a:r>
              <a:rPr lang="ru-RU" sz="6600" dirty="0" err="1">
                <a:solidFill>
                  <a:schemeClr val="tx1"/>
                </a:solidFill>
              </a:rPr>
              <a:t>са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т,д</a:t>
            </a:r>
            <a:r>
              <a:rPr lang="ru-RU" sz="6600" dirty="0">
                <a:solidFill>
                  <a:schemeClr val="tx1"/>
                </a:solidFill>
              </a:rPr>
              <a:t>),  </a:t>
            </a:r>
            <a:r>
              <a:rPr lang="ru-RU" sz="6600" dirty="0" err="1">
                <a:solidFill>
                  <a:schemeClr val="tx1"/>
                </a:solidFill>
              </a:rPr>
              <a:t>тра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в,ф</a:t>
            </a:r>
            <a:r>
              <a:rPr lang="ru-RU" sz="6600" dirty="0">
                <a:solidFill>
                  <a:schemeClr val="tx1"/>
                </a:solidFill>
              </a:rPr>
              <a:t>)ка, сне(</a:t>
            </a:r>
            <a:r>
              <a:rPr lang="ru-RU" sz="6600" dirty="0" err="1">
                <a:solidFill>
                  <a:schemeClr val="tx1"/>
                </a:solidFill>
              </a:rPr>
              <a:t>к,г</a:t>
            </a:r>
            <a:r>
              <a:rPr lang="ru-RU" sz="6600" dirty="0">
                <a:solidFill>
                  <a:schemeClr val="tx1"/>
                </a:solidFill>
              </a:rPr>
              <a:t>), у(</a:t>
            </a:r>
            <a:r>
              <a:rPr lang="ru-RU" sz="6600" dirty="0" err="1">
                <a:solidFill>
                  <a:schemeClr val="tx1"/>
                </a:solidFill>
              </a:rPr>
              <a:t>с,з</a:t>
            </a:r>
            <a:r>
              <a:rPr lang="ru-RU" sz="6600" dirty="0">
                <a:solidFill>
                  <a:schemeClr val="tx1"/>
                </a:solidFill>
              </a:rPr>
              <a:t>)кий, </a:t>
            </a:r>
            <a:r>
              <a:rPr lang="ru-RU" sz="6600" dirty="0" err="1">
                <a:solidFill>
                  <a:schemeClr val="tx1"/>
                </a:solidFill>
              </a:rPr>
              <a:t>вра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г,к</a:t>
            </a:r>
            <a:r>
              <a:rPr lang="ru-RU" sz="6600" dirty="0">
                <a:solidFill>
                  <a:schemeClr val="tx1"/>
                </a:solidFill>
              </a:rPr>
              <a:t>), </a:t>
            </a:r>
            <a:r>
              <a:rPr lang="ru-RU" sz="6600" dirty="0" err="1">
                <a:solidFill>
                  <a:schemeClr val="tx1"/>
                </a:solidFill>
              </a:rPr>
              <a:t>бере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з,с</a:t>
            </a:r>
            <a:r>
              <a:rPr lang="ru-RU" sz="6600" dirty="0">
                <a:solidFill>
                  <a:schemeClr val="tx1"/>
                </a:solidFill>
              </a:rPr>
              <a:t>)ка, </a:t>
            </a:r>
            <a:r>
              <a:rPr lang="ru-RU" sz="6600" dirty="0" err="1">
                <a:solidFill>
                  <a:schemeClr val="tx1"/>
                </a:solidFill>
              </a:rPr>
              <a:t>дру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к,г</a:t>
            </a:r>
            <a:r>
              <a:rPr lang="ru-RU" sz="6600" dirty="0">
                <a:solidFill>
                  <a:schemeClr val="tx1"/>
                </a:solidFill>
              </a:rPr>
              <a:t>), </a:t>
            </a:r>
            <a:r>
              <a:rPr lang="ru-RU" sz="6600" dirty="0" err="1">
                <a:solidFill>
                  <a:schemeClr val="tx1"/>
                </a:solidFill>
              </a:rPr>
              <a:t>мя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к,г</a:t>
            </a:r>
            <a:r>
              <a:rPr lang="ru-RU" sz="6600" dirty="0">
                <a:solidFill>
                  <a:schemeClr val="tx1"/>
                </a:solidFill>
              </a:rPr>
              <a:t>)кий, </a:t>
            </a:r>
            <a:r>
              <a:rPr lang="ru-RU" sz="6600" dirty="0" err="1">
                <a:solidFill>
                  <a:schemeClr val="tx1"/>
                </a:solidFill>
              </a:rPr>
              <a:t>яго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т,д</a:t>
            </a:r>
            <a:r>
              <a:rPr lang="ru-RU" sz="6600" dirty="0">
                <a:solidFill>
                  <a:schemeClr val="tx1"/>
                </a:solidFill>
              </a:rPr>
              <a:t>)ка, </a:t>
            </a:r>
            <a:r>
              <a:rPr lang="ru-RU" sz="6600" dirty="0" err="1">
                <a:solidFill>
                  <a:schemeClr val="tx1"/>
                </a:solidFill>
              </a:rPr>
              <a:t>подру</a:t>
            </a:r>
            <a:r>
              <a:rPr lang="ru-RU" sz="6600" dirty="0">
                <a:solidFill>
                  <a:schemeClr val="tx1"/>
                </a:solidFill>
              </a:rPr>
              <a:t>(</a:t>
            </a:r>
            <a:r>
              <a:rPr lang="ru-RU" sz="6600" dirty="0" err="1">
                <a:solidFill>
                  <a:schemeClr val="tx1"/>
                </a:solidFill>
              </a:rPr>
              <a:t>ш,ж</a:t>
            </a:r>
            <a:r>
              <a:rPr lang="ru-RU" sz="6600" dirty="0">
                <a:solidFill>
                  <a:schemeClr val="tx1"/>
                </a:solidFill>
              </a:rPr>
              <a:t>)ка.</a:t>
            </a:r>
          </a:p>
        </p:txBody>
      </p:sp>
    </p:spTree>
    <p:extLst>
      <p:ext uri="{BB962C8B-B14F-4D97-AF65-F5344CB8AC3E}">
        <p14:creationId xmlns:p14="http://schemas.microsoft.com/office/powerpoint/2010/main" val="3864417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9857" y="447870"/>
            <a:ext cx="9872871" cy="6046236"/>
          </a:xfrm>
        </p:spPr>
        <p:txBody>
          <a:bodyPr>
            <a:normAutofit fontScale="62500" lnSpcReduction="20000"/>
          </a:bodyPr>
          <a:lstStyle/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Зарубить _____ носу. </a:t>
            </a:r>
          </a:p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Льёт как _____ ведра. </a:t>
            </a:r>
          </a:p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Ушки _____ макушке.</a:t>
            </a:r>
          </a:p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Как снег ____ голову. </a:t>
            </a:r>
          </a:p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Душа уходит ____ пятки. </a:t>
            </a:r>
          </a:p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Язык _____ костей. </a:t>
            </a:r>
          </a:p>
          <a:p>
            <a:pPr marL="45720" indent="0">
              <a:buNone/>
            </a:pPr>
            <a:r>
              <a:rPr lang="ru-RU" sz="9400" dirty="0">
                <a:solidFill>
                  <a:schemeClr val="tx1"/>
                </a:solidFill>
              </a:rPr>
              <a:t>Летать ____ облаках.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20006" y="205273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871190" y="1038808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из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13720" y="1894114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63279" y="2646784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на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02830" y="3470988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52532" y="4254758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без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22103" y="5097624"/>
            <a:ext cx="130628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900" dirty="0">
                <a:solidFill>
                  <a:schemeClr val="tx1"/>
                </a:solidFill>
              </a:rPr>
              <a:t>в</a:t>
            </a:r>
          </a:p>
        </p:txBody>
      </p:sp>
    </p:spTree>
    <p:extLst>
      <p:ext uri="{BB962C8B-B14F-4D97-AF65-F5344CB8AC3E}">
        <p14:creationId xmlns:p14="http://schemas.microsoft.com/office/powerpoint/2010/main" val="400313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Основа</Template>
  <TotalTime>3</TotalTime>
  <Words>134</Words>
  <Application>Microsoft Office PowerPoint</Application>
  <PresentationFormat>Широкоэкранный</PresentationFormat>
  <Paragraphs>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Corbel</vt:lpstr>
      <vt:lpstr>Базис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1</cp:revision>
  <dcterms:created xsi:type="dcterms:W3CDTF">2017-04-23T14:01:25Z</dcterms:created>
  <dcterms:modified xsi:type="dcterms:W3CDTF">2017-04-23T14:05:15Z</dcterms:modified>
</cp:coreProperties>
</file>