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357422" y="1571612"/>
            <a:ext cx="569848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«Покровская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ярмарка»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4357694"/>
            <a:ext cx="2827056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группа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18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ФОТО\ОКТЯБРЬ\покровская ярмарка 6 гр\Screenshot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42852"/>
            <a:ext cx="5000660" cy="2887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Саньчоус\Desktop\Screenshot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000372"/>
            <a:ext cx="567961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1214422"/>
            <a:ext cx="436196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Аппликация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3786190"/>
            <a:ext cx="5917454" cy="14465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«Платок для бабушки»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(хохломская роспись)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425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ТО\ОКТЯБРЬ\6 гр октябрь\Screenshot_1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9539"/>
            <a:ext cx="3095041" cy="3605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аньчоус\Desktop\Screenshot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429000"/>
            <a:ext cx="3286232" cy="3281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Саньчоус\Desktop\Screenshot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571876"/>
            <a:ext cx="3616383" cy="3133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Саньчоус\Desktop\Screenshot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4559" y="142852"/>
            <a:ext cx="4408955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\ОКТЯБРЬ\6 гр октябрь\Screensho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5" y="1124138"/>
            <a:ext cx="7429552" cy="4194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85728"/>
            <a:ext cx="6766404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«Русская балалайка»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E:\ФОТО\ОКТЯБРЬ\6 гр октябрь\Screenshot_1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3604487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ФОТО\ОКТЯБРЬ\6 гр октябрь\Screenshot_2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143248"/>
            <a:ext cx="3938595" cy="3559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Саньчоус\Desktop\Screenshot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52"/>
            <a:ext cx="458125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Саньчоус\Desktop\Screenshot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972735"/>
            <a:ext cx="2786083" cy="4742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1285860"/>
            <a:ext cx="502573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Барышня»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3571876"/>
            <a:ext cx="508414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(дымковская барышня)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ьчоус\Desktop\Screensho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6256" y="142852"/>
            <a:ext cx="3835092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аньчоус\Desktop\Screenshot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14290"/>
            <a:ext cx="3264334" cy="6076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\ОКТЯБРЬ\6 гр октябрь\барышня\Screenshot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2699" y="142852"/>
            <a:ext cx="5505449" cy="3227174"/>
          </a:xfrm>
          <a:prstGeom prst="rect">
            <a:avLst/>
          </a:prstGeom>
          <a:noFill/>
        </p:spPr>
      </p:pic>
      <p:pic>
        <p:nvPicPr>
          <p:cNvPr id="2051" name="Picture 3" descr="E:\ФОТО\ОКТЯБРЬ\6 гр октябрь\барышня\Screenshot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0621" y="3357562"/>
            <a:ext cx="5547527" cy="33517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42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Наталья</dc:creator>
  <cp:lastModifiedBy>Саньчоус</cp:lastModifiedBy>
  <cp:revision>10</cp:revision>
  <dcterms:created xsi:type="dcterms:W3CDTF">2014-10-12T18:12:13Z</dcterms:created>
  <dcterms:modified xsi:type="dcterms:W3CDTF">2021-01-07T17:42:21Z</dcterms:modified>
</cp:coreProperties>
</file>