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14480" y="1285860"/>
            <a:ext cx="6324168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«Покровская </a:t>
            </a:r>
          </a:p>
          <a:p>
            <a:pPr algn="ctr"/>
            <a:r>
              <a:rPr lang="ru-RU" sz="7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Ярмарка»</a:t>
            </a:r>
            <a:endParaRPr lang="ru-RU" sz="7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4143380"/>
            <a:ext cx="3027881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 группа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аньчоус\Desktop\Screenshot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52"/>
            <a:ext cx="603666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C:\Users\Саньчоус\Desktop\Screenshot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500438"/>
            <a:ext cx="3286878" cy="3209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Саньчоус\Desktop\Screenshot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500438"/>
            <a:ext cx="3211682" cy="3172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52"/>
            <a:ext cx="688214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«Разделочные Доски»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1071546"/>
            <a:ext cx="532197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(ХОХЛОМСКАЯ РОСПИСЬ)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3" descr="C:\Users\Саньчоус\Desktop\Screenshot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928802"/>
            <a:ext cx="2825076" cy="4722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Саньчоус\Desktop\Screenshot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4652" y="1857364"/>
            <a:ext cx="3791860" cy="2811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Саньчоус\Desktop\Screenshot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714620"/>
            <a:ext cx="2480556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C:\Users\Саньчоус\Desktop\Screenshot_1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3279">
            <a:off x="3071803" y="4775450"/>
            <a:ext cx="1285884" cy="1872969"/>
          </a:xfrm>
          <a:prstGeom prst="rect">
            <a:avLst/>
          </a:prstGeom>
          <a:noFill/>
        </p:spPr>
      </p:pic>
      <p:pic>
        <p:nvPicPr>
          <p:cNvPr id="10" name="Picture 8" descr="C:\Users\Саньчоус\Desktop\2654867-1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99181">
            <a:off x="4135746" y="4751646"/>
            <a:ext cx="1472202" cy="1962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002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аньчоус\Desktop\Screenshot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7464833" cy="5500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аньчоус\Desktop\Screensho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7619985" cy="35004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142852"/>
            <a:ext cx="296267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«Уточка»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071546"/>
            <a:ext cx="532197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(Хохломская роспись)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аньчоус\Desktop\Screensho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9874" y="71414"/>
            <a:ext cx="5149269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Саньчоус\Desktop\Screenshot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14"/>
            <a:ext cx="2881321" cy="3795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Саньчоус\Desktop\Screenshot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143248"/>
            <a:ext cx="2500330" cy="3584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Саньчоус\Desktop\Screenshot_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87" y="3476648"/>
            <a:ext cx="2600325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Саньчоус\Desktop\Screenshot_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00275" y="3500438"/>
            <a:ext cx="3629113" cy="3271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142852"/>
            <a:ext cx="2427268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Лепка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14422"/>
            <a:ext cx="4297971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(«Барышня»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Дымка)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C:\Users\Саньчоус\Desktop\Screenshot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0068" y="2000240"/>
            <a:ext cx="3821087" cy="4786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Саньчоус\Desktop\Screenshot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14620"/>
            <a:ext cx="4311658" cy="4000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Саньчоус\Desktop\Screensho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6286544" cy="3419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Саньчоус\Desktop\Screenshot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571876"/>
            <a:ext cx="425401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Саньчоус\Desktop\Screenshot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4142" y="142853"/>
            <a:ext cx="2577014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42852"/>
            <a:ext cx="386823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142984"/>
            <a:ext cx="4519634" cy="7694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«Баран» дымка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C:\Users\Саньчоус\Desktop\Screenshot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5877415" cy="4458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аньчоус\Desktop\Screensho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052" y="357166"/>
            <a:ext cx="8749862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18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32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Наталья</dc:creator>
  <cp:lastModifiedBy>Саньчоус</cp:lastModifiedBy>
  <cp:revision>9</cp:revision>
  <dcterms:created xsi:type="dcterms:W3CDTF">2014-10-12T18:15:36Z</dcterms:created>
  <dcterms:modified xsi:type="dcterms:W3CDTF">2021-01-08T13:46:48Z</dcterms:modified>
</cp:coreProperties>
</file>