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F491-47C9-44F3-ADE0-87E8FB27529C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8B6B041-9032-4E49-A0CD-A2040E12FD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980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F491-47C9-44F3-ADE0-87E8FB27529C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8B6B041-9032-4E49-A0CD-A2040E12FD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61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F491-47C9-44F3-ADE0-87E8FB27529C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8B6B041-9032-4E49-A0CD-A2040E12FD4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389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F491-47C9-44F3-ADE0-87E8FB27529C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8B6B041-9032-4E49-A0CD-A2040E12FD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371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F491-47C9-44F3-ADE0-87E8FB27529C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8B6B041-9032-4E49-A0CD-A2040E12FD4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73047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F491-47C9-44F3-ADE0-87E8FB27529C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8B6B041-9032-4E49-A0CD-A2040E12FD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8173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F491-47C9-44F3-ADE0-87E8FB27529C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6B041-9032-4E49-A0CD-A2040E12FD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6848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F491-47C9-44F3-ADE0-87E8FB27529C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6B041-9032-4E49-A0CD-A2040E12FD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575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F491-47C9-44F3-ADE0-87E8FB27529C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6B041-9032-4E49-A0CD-A2040E12FD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786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F491-47C9-44F3-ADE0-87E8FB27529C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8B6B041-9032-4E49-A0CD-A2040E12FD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170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F491-47C9-44F3-ADE0-87E8FB27529C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8B6B041-9032-4E49-A0CD-A2040E12FD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715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F491-47C9-44F3-ADE0-87E8FB27529C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8B6B041-9032-4E49-A0CD-A2040E12FD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112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F491-47C9-44F3-ADE0-87E8FB27529C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6B041-9032-4E49-A0CD-A2040E12FD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161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F491-47C9-44F3-ADE0-87E8FB27529C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6B041-9032-4E49-A0CD-A2040E12FD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542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F491-47C9-44F3-ADE0-87E8FB27529C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6B041-9032-4E49-A0CD-A2040E12FD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819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F491-47C9-44F3-ADE0-87E8FB27529C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8B6B041-9032-4E49-A0CD-A2040E12FD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04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EF491-47C9-44F3-ADE0-87E8FB27529C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8B6B041-9032-4E49-A0CD-A2040E12FD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200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0513" y="119745"/>
            <a:ext cx="9601196" cy="1303867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Ирина Петровна </a:t>
            </a:r>
            <a:r>
              <a:rPr lang="ru-RU" dirty="0" err="1">
                <a:solidFill>
                  <a:srgbClr val="7030A0"/>
                </a:solidFill>
              </a:rPr>
              <a:t>Токмакова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(родилась 3 марта 1929 года)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22" y="1728220"/>
            <a:ext cx="3404986" cy="4135167"/>
          </a:xfrm>
        </p:spPr>
      </p:pic>
      <p:sp>
        <p:nvSpPr>
          <p:cNvPr id="6" name="Прямоугольник 5"/>
          <p:cNvSpPr/>
          <p:nvPr/>
        </p:nvSpPr>
        <p:spPr>
          <a:xfrm>
            <a:off x="3719208" y="1423612"/>
            <a:ext cx="847279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err="1"/>
              <a:t>Токмакова</a:t>
            </a:r>
            <a:r>
              <a:rPr lang="ru-RU" sz="3200" dirty="0"/>
              <a:t> - наш современник.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/>
              <a:t>Весёлые и серьёзные, добрые и тёплые стихи, сказочные повести, переводы посвящены детям.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/>
              <a:t>Становиться писателем и поэтом </a:t>
            </a:r>
            <a:r>
              <a:rPr lang="ru-RU" sz="3200" dirty="0" err="1"/>
              <a:t>И.Токмакова</a:t>
            </a:r>
            <a:r>
              <a:rPr lang="ru-RU" sz="3200" dirty="0"/>
              <a:t> не собиралась.  Она работала переводчиком.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/>
              <a:t>Первая её книжка  для детей  –  перевод шотландских песенок для собственного  сына. </a:t>
            </a:r>
          </a:p>
        </p:txBody>
      </p:sp>
    </p:spTree>
    <p:extLst>
      <p:ext uri="{BB962C8B-B14F-4D97-AF65-F5344CB8AC3E}">
        <p14:creationId xmlns:p14="http://schemas.microsoft.com/office/powerpoint/2010/main" val="23886507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</TotalTime>
  <Words>51</Words>
  <Application>Microsoft Office PowerPoint</Application>
  <PresentationFormat>Широкоэкранный</PresentationFormat>
  <Paragraphs>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Легкий дым</vt:lpstr>
      <vt:lpstr>Ирина Петровна Токмакова (родилась 3 марта 1929 года)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Ирина Петровна Токмакова (родилась 3 марта 1929 года)</dc:title>
  <dc:creator>Ксения</dc:creator>
  <cp:lastModifiedBy>Ксения</cp:lastModifiedBy>
  <cp:revision>1</cp:revision>
  <dcterms:created xsi:type="dcterms:W3CDTF">2017-04-14T18:06:25Z</dcterms:created>
  <dcterms:modified xsi:type="dcterms:W3CDTF">2017-04-14T18:14:36Z</dcterms:modified>
</cp:coreProperties>
</file>