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B2E32-26DA-4AA6-B274-2181B21FA94A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797F7-B725-4F22-8335-07EE2AD97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5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797F7-B725-4F22-8335-07EE2AD97E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37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797F7-B725-4F22-8335-07EE2AD97E7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9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797F7-B725-4F22-8335-07EE2AD97E7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61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959510-AE23-44A6-801B-34F895B3CAFF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F150DD-4300-4A24-9BF6-54E82D3EB9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ovari.yandex.ru/~%D0%BA%D0%BD%D0%B8%D0%B3%D0%B8/%D0%9E%D1%80%D1%84%D0%BE%D0%B3%D1%80%D0%B0%D1%84%D0%B8%D1%87%D0%B5%D1%81%D0%BA%D0%B8%D0%B9%20%D1%81%D0%BB%D0%BE%D0%B2%D0%B0%D1%80%D1%8C/%D0%B0%D0%B2%D1%82%D0%BE%D0%B1%D0%BB%D0%BE%D0%BA%D0%B8%D1%80%D0%BE%D0%B2%D0%BA%D0%B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http://images.yandex.ru/" TargetMode="External"/><Relationship Id="rId4" Type="http://schemas.openxmlformats.org/officeDocument/2006/relationships/hyperlink" Target="http://slovari.yandex.ru/~%D0%BA%D0%BD%D0%B8%D0%B3%D0%B8/%D0%9E%D1%80%D1%84%D0%BE%D0%B3%D1%80%D0%B0%D1%84%D0%B8%D1%87%D0%B5%D1%81%D0%BA%D0%B8%D0%B9%20%D1%81%D0%BB%D0%BE%D0%B2%D0%B0%D1%80%D1%8C/%D0%B0%D0%B2%D1%82%D0%BE%D0%B2%D0%BE%D0%BA%D0%B7%D0%B0%D0%BB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slovari.yandex.ru/~%D0%BA%D0%BD%D0%B8%D0%B3%D0%B8/%D0%A1%D0%BB%D0%BE%D0%B2%D0%B0%D1%80%D1%8C%20%D1%81%D0%B8%D0%BD%D0%BE%D0%BD%D0%B8%D0%BC%D0%BE%D0%B2/%D0%BD%D0%B0%D0%B1%D0%B5%D0%B4%D0%BE%D0%BA%D1%83%D1%80%D0%B8%D1%82%D1%8C/" TargetMode="External"/><Relationship Id="rId5" Type="http://schemas.openxmlformats.org/officeDocument/2006/relationships/hyperlink" Target="http://slovari.yandex.ru/~%D0%BA%D0%BD%D0%B8%D0%B3%D0%B8/%D0%A1%D0%BB%D0%BE%D0%B2%D0%B0%D1%80%D1%8C%20%D1%81%D0%B8%D0%BD%D0%BE%D0%BD%D0%B8%D0%BC%D0%BE%D0%B2/%D0%B2%D0%B0%D0%BB%D1%8F%D1%82%D1%8C%D1%81%D1%8F%20%D0%B2%20%D0%BF%D0%BE%D1%81%D1%82%D0%B5%D0%BB%D0%B8/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stat17.privet.ru/lr/09191b78aea1421df1c0e771f377ca5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>
            <a:fillRect/>
          </a:stretch>
        </p:blipFill>
        <p:spPr bwMode="auto">
          <a:xfrm>
            <a:off x="539552" y="116632"/>
            <a:ext cx="806489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25144"/>
            <a:ext cx="4968552" cy="1800200"/>
          </a:xfrm>
        </p:spPr>
        <p:txBody>
          <a:bodyPr>
            <a:noAutofit/>
          </a:bodyPr>
          <a:lstStyle/>
          <a:p>
            <a:r>
              <a:rPr lang="ru-RU" sz="4800" dirty="0"/>
              <a:t>                                    В словари-за           частями речи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0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912" y="5445224"/>
            <a:ext cx="6512511" cy="1143000"/>
          </a:xfrm>
        </p:spPr>
        <p:txBody>
          <a:bodyPr/>
          <a:lstStyle/>
          <a:p>
            <a:r>
              <a:rPr lang="ru-RU" b="1" dirty="0"/>
              <a:t>Толковый словарь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4038600" cy="5793507"/>
          </a:xfrm>
        </p:spPr>
        <p:txBody>
          <a:bodyPr/>
          <a:lstStyle/>
          <a:p>
            <a:r>
              <a:rPr lang="ru-RU" b="1" dirty="0"/>
              <a:t>ГАЗОН -</a:t>
            </a:r>
            <a:r>
              <a:rPr lang="ru-RU" dirty="0"/>
              <a:t>площадка (в саду, парке, на бульваре, около дома), засеянная травой, а также трава, посеянная на этой площадке.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r>
              <a:rPr lang="ru-RU" b="1" dirty="0"/>
              <a:t>ГАГА -</a:t>
            </a:r>
            <a:r>
              <a:rPr lang="ru-RU" dirty="0"/>
              <a:t>полярная морская нырковая утка с ценным пухом.</a:t>
            </a:r>
          </a:p>
        </p:txBody>
      </p:sp>
      <p:pic>
        <p:nvPicPr>
          <p:cNvPr id="2051" name="Picture 3" descr="http://img-fotki.yandex.ru/get/5808/mr-serg-bask.f9f/0_7a2aa_5965ee6a_X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560839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894285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vi-VN" b="1" dirty="0">
                <a:hlinkClick r:id="rId3"/>
              </a:rPr>
              <a:t>автоблокировка</a:t>
            </a:r>
            <a:endParaRPr lang="vi-VN" b="1" dirty="0"/>
          </a:p>
          <a:p>
            <a:r>
              <a:rPr lang="vi-VN" dirty="0"/>
              <a:t>Автоблокиро́вка, -и.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20072" y="2492896"/>
            <a:ext cx="3168351" cy="1649336"/>
          </a:xfrm>
        </p:spPr>
        <p:txBody>
          <a:bodyPr/>
          <a:lstStyle/>
          <a:p>
            <a:r>
              <a:rPr lang="vi-VN" b="1" dirty="0">
                <a:hlinkClick r:id="rId4"/>
              </a:rPr>
              <a:t>автовокзал</a:t>
            </a:r>
            <a:endParaRPr lang="vi-VN" b="1" dirty="0"/>
          </a:p>
          <a:p>
            <a:r>
              <a:rPr lang="vi-VN" dirty="0"/>
              <a:t>Автовокза́л, -а.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/>
          <a:lstStyle/>
          <a:p>
            <a:r>
              <a:rPr lang="ru-RU" dirty="0"/>
              <a:t>Орфографический словарь</a:t>
            </a:r>
          </a:p>
        </p:txBody>
      </p:sp>
      <p:pic>
        <p:nvPicPr>
          <p:cNvPr id="3075" name="Picture 3" descr="http://img0.liveinternet.ru/images/attach/c/2/74/322/74322332_clipart64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61774"/>
            <a:ext cx="5553075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80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http://img-fotki.yandex.ru/get/4909/tatyana2q8-medvedeva.28a/0_5f750_2ba1838d_X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0276"/>
            <a:ext cx="91440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Словари синонимов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708920"/>
            <a:ext cx="4038600" cy="3456384"/>
          </a:xfrm>
        </p:spPr>
        <p:txBody>
          <a:bodyPr/>
          <a:lstStyle/>
          <a:p>
            <a:r>
              <a:rPr lang="ru-RU" b="1" dirty="0">
                <a:hlinkClick r:id="rId5"/>
              </a:rPr>
              <a:t>валяться в постели</a:t>
            </a:r>
            <a:endParaRPr lang="ru-RU" b="1" dirty="0"/>
          </a:p>
          <a:p>
            <a:r>
              <a:rPr lang="ru-RU" dirty="0"/>
              <a:t>Валяться в постели см. спать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708920"/>
            <a:ext cx="4038600" cy="3417243"/>
          </a:xfrm>
        </p:spPr>
        <p:txBody>
          <a:bodyPr/>
          <a:lstStyle/>
          <a:p>
            <a:r>
              <a:rPr lang="ru-RU" b="1" dirty="0">
                <a:hlinkClick r:id="rId6"/>
              </a:rPr>
              <a:t>набедокурить</a:t>
            </a:r>
            <a:endParaRPr lang="ru-RU" b="1" dirty="0"/>
          </a:p>
          <a:p>
            <a:r>
              <a:rPr lang="ru-RU" dirty="0"/>
              <a:t>Набедокурить см. наделать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6672" y="476672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Синонимические словари описывают слова, разные по звучанию и написанию, но близкие по значению.</a:t>
            </a:r>
          </a:p>
        </p:txBody>
      </p:sp>
    </p:spTree>
    <p:extLst>
      <p:ext uri="{BB962C8B-B14F-4D97-AF65-F5344CB8AC3E}">
        <p14:creationId xmlns:p14="http://schemas.microsoft.com/office/powerpoint/2010/main" val="347015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278" y="4372168"/>
            <a:ext cx="5410522" cy="1143000"/>
          </a:xfrm>
        </p:spPr>
        <p:txBody>
          <a:bodyPr/>
          <a:lstStyle/>
          <a:p>
            <a:r>
              <a:rPr lang="ru-RU" dirty="0"/>
              <a:t>Словарь антонимов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16832"/>
            <a:ext cx="4038600" cy="4209332"/>
          </a:xfrm>
        </p:spPr>
        <p:txBody>
          <a:bodyPr/>
          <a:lstStyle/>
          <a:p>
            <a:r>
              <a:rPr lang="ru-RU" dirty="0"/>
              <a:t>бесславие - слава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636912"/>
            <a:ext cx="4100264" cy="3489251"/>
          </a:xfrm>
        </p:spPr>
        <p:txBody>
          <a:bodyPr/>
          <a:lstStyle/>
          <a:p>
            <a:r>
              <a:rPr lang="ru-RU" dirty="0"/>
              <a:t>брать - давать, отдавать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606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Антонимы (от греческой приставки «</a:t>
            </a:r>
            <a:r>
              <a:rPr lang="ru-RU" sz="2400" b="1" dirty="0" err="1"/>
              <a:t>противо</a:t>
            </a:r>
            <a:r>
              <a:rPr lang="ru-RU" sz="2400" b="1" dirty="0"/>
              <a:t>-» и слова «ИМЯ») это слова одной смысловой группы, но с противоположными значениями</a:t>
            </a:r>
          </a:p>
        </p:txBody>
      </p:sp>
      <p:pic>
        <p:nvPicPr>
          <p:cNvPr id="6147" name="Picture 3" descr="http://stranamasterov.ru/files/u59045/gumanoid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93299"/>
            <a:ext cx="257175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://www.aacps.org/applications/Billboardmanager/tylerhes/images/books2.jpg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6051"/>
            <a:ext cx="291465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6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Орфоэпический словарь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брош</a:t>
            </a:r>
            <a:r>
              <a:rPr lang="ru-RU" b="1" u="sng" strike="noStrike" dirty="0">
                <a:solidFill>
                  <a:srgbClr val="A52A2A"/>
                </a:solidFill>
                <a:effectLst/>
              </a:rPr>
              <a:t>ю</a:t>
            </a:r>
            <a:r>
              <a:rPr lang="ru-RU" dirty="0"/>
              <a:t>ра [ш</a:t>
            </a:r>
            <a:r>
              <a:rPr lang="ru-RU" b="1" u="none" strike="noStrike" dirty="0">
                <a:solidFill>
                  <a:srgbClr val="A52A2A"/>
                </a:solidFill>
                <a:effectLst/>
              </a:rPr>
              <a:t>у</a:t>
            </a:r>
            <a:r>
              <a:rPr lang="ru-RU" dirty="0"/>
              <a:t>]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err="1"/>
              <a:t>ир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en-US" dirty="0"/>
              <a:t>c </a:t>
            </a:r>
            <a:r>
              <a:rPr lang="en-US" i="1" dirty="0"/>
              <a:t>(</a:t>
            </a:r>
            <a:r>
              <a:rPr lang="ru-RU" i="1" dirty="0"/>
              <a:t>к</a:t>
            </a:r>
            <a:r>
              <a:rPr lang="en-US" i="1" dirty="0"/>
              <a:t>o</a:t>
            </a:r>
            <a:r>
              <a:rPr lang="ru-RU" i="1" dirty="0" err="1"/>
              <a:t>нфета</a:t>
            </a:r>
            <a:r>
              <a:rPr lang="ru-RU" i="1" dirty="0"/>
              <a:t>)</a:t>
            </a:r>
            <a:endParaRPr lang="ru-RU" dirty="0"/>
          </a:p>
        </p:txBody>
      </p:sp>
      <p:pic>
        <p:nvPicPr>
          <p:cNvPr id="4099" name="Picture 3" descr="http://www.crystalinks.com/movcompgirljournal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33375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www.ilfoglio.it/media/uploads/libri.pn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2562225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28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Словарь однокоренных слов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двор</a:t>
            </a:r>
            <a:r>
              <a:rPr lang="ru-RU" dirty="0">
                <a:effectLst/>
              </a:rPr>
              <a:t>,</a:t>
            </a:r>
            <a:r>
              <a:rPr lang="ru-RU" b="1" dirty="0">
                <a:effectLst/>
              </a:rPr>
              <a:t> дворник</a:t>
            </a:r>
            <a:r>
              <a:rPr lang="ru-RU" dirty="0">
                <a:effectLst/>
              </a:rPr>
              <a:t>, </a:t>
            </a:r>
            <a:r>
              <a:rPr lang="ru-RU" b="1" dirty="0">
                <a:effectLst/>
              </a:rPr>
              <a:t>двор</a:t>
            </a:r>
            <a:r>
              <a:rPr lang="ru-RU" dirty="0">
                <a:effectLst/>
              </a:rPr>
              <a:t>ик, </a:t>
            </a:r>
            <a:r>
              <a:rPr lang="ru-RU" b="1" dirty="0">
                <a:effectLst/>
              </a:rPr>
              <a:t>двор</a:t>
            </a:r>
            <a:r>
              <a:rPr lang="ru-RU" dirty="0">
                <a:effectLst/>
              </a:rPr>
              <a:t>овый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мор</a:t>
            </a:r>
            <a:r>
              <a:rPr lang="ru-RU" dirty="0">
                <a:effectLst/>
              </a:rPr>
              <a:t>е, </a:t>
            </a:r>
            <a:r>
              <a:rPr lang="ru-RU" b="1" dirty="0">
                <a:effectLst/>
              </a:rPr>
              <a:t>мор</a:t>
            </a:r>
            <a:r>
              <a:rPr lang="ru-RU" dirty="0">
                <a:effectLst/>
              </a:rPr>
              <a:t>ской, </a:t>
            </a:r>
            <a:r>
              <a:rPr lang="ru-RU" b="1" dirty="0">
                <a:effectLst/>
              </a:rPr>
              <a:t>мор</a:t>
            </a:r>
            <a:r>
              <a:rPr lang="ru-RU" dirty="0">
                <a:effectLst/>
              </a:rPr>
              <a:t>як, при</a:t>
            </a:r>
            <a:r>
              <a:rPr lang="ru-RU" b="1" dirty="0">
                <a:effectLst/>
              </a:rPr>
              <a:t>мор</a:t>
            </a:r>
            <a:r>
              <a:rPr lang="ru-RU" dirty="0">
                <a:effectLst/>
              </a:rPr>
              <a:t>ский</a:t>
            </a:r>
            <a:endParaRPr lang="ru-RU" dirty="0"/>
          </a:p>
        </p:txBody>
      </p:sp>
      <p:pic>
        <p:nvPicPr>
          <p:cNvPr id="5125" name="Picture 5" descr="http://www.proshkolu.ru/content/media/pic/std/3000000/2040000/2039640-8263e0f1894f2a18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191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52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</TotalTime>
  <Words>156</Words>
  <Application>Microsoft Office PowerPoint</Application>
  <PresentationFormat>Экран (4:3)</PresentationFormat>
  <Paragraphs>28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Trebuchet MS</vt:lpstr>
      <vt:lpstr>Воздушный поток</vt:lpstr>
      <vt:lpstr>                                    В словари-за           частями речи</vt:lpstr>
      <vt:lpstr>Толковый словарь</vt:lpstr>
      <vt:lpstr>Орфографический словарь</vt:lpstr>
      <vt:lpstr>Словари синонимов</vt:lpstr>
      <vt:lpstr>Словарь антонимов</vt:lpstr>
      <vt:lpstr>Орфоэпический словарь</vt:lpstr>
      <vt:lpstr>Словарь однокоренных слов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словари-за           частями речи</dc:title>
  <dc:creator>Елена</dc:creator>
  <cp:lastModifiedBy>Ксения</cp:lastModifiedBy>
  <cp:revision>7</cp:revision>
  <dcterms:created xsi:type="dcterms:W3CDTF">2013-05-04T12:52:30Z</dcterms:created>
  <dcterms:modified xsi:type="dcterms:W3CDTF">2017-04-27T15:41:28Z</dcterms:modified>
</cp:coreProperties>
</file>