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2" d="100"/>
          <a:sy n="82" d="100"/>
        </p:scale>
        <p:origin x="691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93B1EC-5151-487F-AF39-C91A7D12AB4F}" type="datetimeFigureOut">
              <a:rPr lang="ru-RU" smtClean="0"/>
              <a:t>05.04.2017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08DA1-D33E-4D63-8707-33302917B5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90204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93B1EC-5151-487F-AF39-C91A7D12AB4F}" type="datetimeFigureOut">
              <a:rPr lang="ru-RU" smtClean="0"/>
              <a:t>05.04.2017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08DA1-D33E-4D63-8707-33302917B5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93388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93B1EC-5151-487F-AF39-C91A7D12AB4F}" type="datetimeFigureOut">
              <a:rPr lang="ru-RU" smtClean="0"/>
              <a:t>05.04.2017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08DA1-D33E-4D63-8707-33302917B5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51334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93B1EC-5151-487F-AF39-C91A7D12AB4F}" type="datetimeFigureOut">
              <a:rPr lang="ru-RU" smtClean="0"/>
              <a:t>05.04.2017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08DA1-D33E-4D63-8707-33302917B5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39720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93B1EC-5151-487F-AF39-C91A7D12AB4F}" type="datetimeFigureOut">
              <a:rPr lang="ru-RU" smtClean="0"/>
              <a:t>05.04.2017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08DA1-D33E-4D63-8707-33302917B5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75987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93B1EC-5151-487F-AF39-C91A7D12AB4F}" type="datetimeFigureOut">
              <a:rPr lang="ru-RU" smtClean="0"/>
              <a:t>05.04.2017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08DA1-D33E-4D63-8707-33302917B5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25850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93B1EC-5151-487F-AF39-C91A7D12AB4F}" type="datetimeFigureOut">
              <a:rPr lang="ru-RU" smtClean="0"/>
              <a:t>05.04.2017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08DA1-D33E-4D63-8707-33302917B5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56682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93B1EC-5151-487F-AF39-C91A7D12AB4F}" type="datetimeFigureOut">
              <a:rPr lang="ru-RU" smtClean="0"/>
              <a:t>05.04.2017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08DA1-D33E-4D63-8707-33302917B5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12163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93B1EC-5151-487F-AF39-C91A7D12AB4F}" type="datetimeFigureOut">
              <a:rPr lang="ru-RU" smtClean="0"/>
              <a:t>05.04.2017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08DA1-D33E-4D63-8707-33302917B5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83416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93B1EC-5151-487F-AF39-C91A7D12AB4F}" type="datetimeFigureOut">
              <a:rPr lang="ru-RU" smtClean="0"/>
              <a:t>05.04.2017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08DA1-D33E-4D63-8707-33302917B5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55400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93B1EC-5151-487F-AF39-C91A7D12AB4F}" type="datetimeFigureOut">
              <a:rPr lang="ru-RU" smtClean="0"/>
              <a:t>05.04.2017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08DA1-D33E-4D63-8707-33302917B5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01288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93B1EC-5151-487F-AF39-C91A7D12AB4F}" type="datetimeFigureOut">
              <a:rPr lang="ru-RU" smtClean="0"/>
              <a:t>05.04.2017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F08DA1-D33E-4D63-8707-33302917B5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29982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5400" dirty="0"/>
              <a:t>Какую интонацию выберем для чтения?</a:t>
            </a:r>
          </a:p>
          <a:p>
            <a:r>
              <a:rPr lang="ru-RU" sz="5400" dirty="0"/>
              <a:t>Найдите самое длинное слово.</a:t>
            </a:r>
          </a:p>
          <a:p>
            <a:r>
              <a:rPr lang="ru-RU" sz="5400" dirty="0"/>
              <a:t>Что оно означает?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6674441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15</Words>
  <Application>Microsoft Office PowerPoint</Application>
  <PresentationFormat>Широкоэкранный</PresentationFormat>
  <Paragraphs>3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Тема Office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Ксения</dc:creator>
  <cp:lastModifiedBy>Ксения</cp:lastModifiedBy>
  <cp:revision>2</cp:revision>
  <dcterms:created xsi:type="dcterms:W3CDTF">2017-04-05T15:24:47Z</dcterms:created>
  <dcterms:modified xsi:type="dcterms:W3CDTF">2017-04-05T15:34:37Z</dcterms:modified>
</cp:coreProperties>
</file>