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8" r:id="rId3"/>
    <p:sldId id="259" r:id="rId4"/>
    <p:sldId id="261" r:id="rId5"/>
    <p:sldId id="263" r:id="rId6"/>
    <p:sldId id="265" r:id="rId7"/>
    <p:sldId id="266" r:id="rId8"/>
    <p:sldId id="267" r:id="rId9"/>
    <p:sldId id="268" r:id="rId10"/>
    <p:sldId id="277" r:id="rId11"/>
    <p:sldId id="27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8761"/>
    <p:restoredTop sz="94597"/>
  </p:normalViewPr>
  <p:slideViewPr>
    <p:cSldViewPr snapToGrid="0">
      <p:cViewPr varScale="1">
        <p:scale>
          <a:sx n="74" d="100"/>
          <a:sy n="74" d="100"/>
        </p:scale>
        <p:origin x="96" y="2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895D176D-4360-4740-9223-7E1713D6BF7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41A3DC-99FC-6B45-9E3F-EF8A12810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879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5D176D-4360-4740-9223-7E1713D6BF7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41A3DC-99FC-6B45-9E3F-EF8A12810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985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5D176D-4360-4740-9223-7E1713D6BF7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41A3DC-99FC-6B45-9E3F-EF8A12810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529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5D176D-4360-4740-9223-7E1713D6BF7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41A3DC-99FC-6B45-9E3F-EF8A12810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452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95D176D-4360-4740-9223-7E1713D6BF7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41A3DC-99FC-6B45-9E3F-EF8A12810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17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5D176D-4360-4740-9223-7E1713D6BF7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41A3DC-99FC-6B45-9E3F-EF8A12810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88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5D176D-4360-4740-9223-7E1713D6BF7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41A3DC-99FC-6B45-9E3F-EF8A12810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301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5D176D-4360-4740-9223-7E1713D6BF7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41A3DC-99FC-6B45-9E3F-EF8A12810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290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5D176D-4360-4740-9223-7E1713D6BF7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41A3DC-99FC-6B45-9E3F-EF8A12810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77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5D176D-4360-4740-9223-7E1713D6BF7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641A3DC-99FC-6B45-9E3F-EF8A12810D6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965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895D176D-4360-4740-9223-7E1713D6BF7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41A3DC-99FC-6B45-9E3F-EF8A12810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982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895D176D-4360-4740-9223-7E1713D6BF7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9641A3DC-99FC-6B45-9E3F-EF8A12810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300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2F0AE6-F4A9-2E16-78D6-A3FCF9C716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9052" y="342901"/>
            <a:ext cx="9068586" cy="4676138"/>
          </a:xfrm>
        </p:spPr>
        <p:txBody>
          <a:bodyPr/>
          <a:lstStyle/>
          <a:p>
            <a:r>
              <a:rPr lang="ru-RU" sz="1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МБОУ </a:t>
            </a:r>
            <a:r>
              <a:rPr lang="ru-RU" sz="1600" b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Заброденская</a:t>
            </a:r>
            <a:r>
              <a:rPr lang="ru-RU" sz="1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СОШ</a:t>
            </a:r>
            <a:br>
              <a:rPr lang="ru-RU" sz="16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им </a:t>
            </a:r>
            <a:r>
              <a:rPr lang="ru-RU" sz="1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А.А </a:t>
            </a:r>
            <a:r>
              <a:rPr lang="ru-RU" sz="1600" b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Царегородского</a:t>
            </a:r>
            <a:r>
              <a:rPr lang="ru-RU" sz="1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Проектная работа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«Заповедные территории мира»</a:t>
            </a:r>
            <a:b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8E44C85-4D0D-0DDA-A012-E799A7D43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1800" y="5126235"/>
            <a:ext cx="9070848" cy="457201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Заброды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B633DC-93E0-8B92-8E8B-B81FEC69ADBA}"/>
              </a:ext>
            </a:extLst>
          </p:cNvPr>
          <p:cNvSpPr txBox="1"/>
          <p:nvPr/>
        </p:nvSpPr>
        <p:spPr>
          <a:xfrm>
            <a:off x="5509538" y="3262745"/>
            <a:ext cx="6310279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Выполнил:</a:t>
            </a:r>
            <a:b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Кущёв</a:t>
            </a:r>
            <a: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Ярослав, </a:t>
            </a:r>
            <a:b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ученик </a:t>
            </a:r>
            <a: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 </a:t>
            </a:r>
            <a:r>
              <a:rPr lang="ru-RU" sz="1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«А» класса </a:t>
            </a:r>
            <a: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МБОУ </a:t>
            </a:r>
            <a:r>
              <a:rPr lang="ru-RU" sz="1400" b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Заброденская</a:t>
            </a:r>
            <a: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СОШ </a:t>
            </a:r>
            <a:b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 А.А </a:t>
            </a:r>
            <a:r>
              <a:rPr lang="ru-RU" sz="1400" b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Царегородского</a:t>
            </a:r>
            <a: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b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Руководитель: Матвиенко </a:t>
            </a:r>
            <a:b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Ирина Владимировна</a:t>
            </a:r>
            <a:b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учитель </a:t>
            </a:r>
            <a:r>
              <a:rPr lang="ru-RU" sz="1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географии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</a:p>
          <a:p>
            <a:pPr algn="r"/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МБОУ </a:t>
            </a:r>
            <a:r>
              <a:rPr lang="ru-RU" sz="14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Заброденская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СОШ </a:t>
            </a:r>
            <a:b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им А.А </a:t>
            </a:r>
            <a:r>
              <a:rPr lang="ru-RU" sz="14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Царегородского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4F256D-7337-66D6-0EE8-51828A6DAF8C}"/>
              </a:ext>
            </a:extLst>
          </p:cNvPr>
          <p:cNvSpPr txBox="1"/>
          <p:nvPr/>
        </p:nvSpPr>
        <p:spPr>
          <a:xfrm>
            <a:off x="5105400" y="5410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8CC568-C365-CEEB-5621-BBB5E0CCB77C}"/>
              </a:ext>
            </a:extLst>
          </p:cNvPr>
          <p:cNvSpPr txBox="1"/>
          <p:nvPr/>
        </p:nvSpPr>
        <p:spPr>
          <a:xfrm>
            <a:off x="3873500" y="53213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057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AEBE75F-F229-7415-CE93-85C4EECC6CC3}"/>
              </a:ext>
            </a:extLst>
          </p:cNvPr>
          <p:cNvSpPr txBox="1"/>
          <p:nvPr/>
        </p:nvSpPr>
        <p:spPr>
          <a:xfrm>
            <a:off x="336884" y="625642"/>
            <a:ext cx="10972800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Разработка </a:t>
            </a:r>
            <a:r>
              <a:rPr lang="ru-RU" sz="4000" b="1" kern="1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альбома</a:t>
            </a:r>
          </a:p>
          <a:p>
            <a:pPr algn="ctr">
              <a:lnSpc>
                <a:spcPct val="150000"/>
              </a:lnSpc>
            </a:pPr>
            <a:r>
              <a:rPr lang="ru-RU" sz="4000" b="1" kern="1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i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«Заповедные территории мира»</a:t>
            </a:r>
            <a:endParaRPr lang="ru-RU" sz="4000" i="1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ходе изучения материала по данной теме, мне захотелось продемонстрировать его присутствующим в виде наглядного пособия, которым возможно будет пользоваться на уроках географии при изучении тем «Природные зоны» ,   «Достопримечательности материка» и в начальных классах на окружающем мире.</a:t>
            </a:r>
            <a:endParaRPr lang="ru-RU" sz="28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35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45D4F3-A837-85AA-5532-2284C9245356}"/>
              </a:ext>
            </a:extLst>
          </p:cNvPr>
          <p:cNvSpPr txBox="1"/>
          <p:nvPr/>
        </p:nvSpPr>
        <p:spPr>
          <a:xfrm>
            <a:off x="176981" y="235974"/>
            <a:ext cx="11824519" cy="5865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fontAlgn="base">
              <a:spcAft>
                <a:spcPts val="1125"/>
              </a:spcAft>
            </a:pPr>
            <a:r>
              <a:rPr lang="ru-RU" sz="36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Вывод</a:t>
            </a:r>
            <a:endParaRPr lang="ru-RU" sz="36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750"/>
              </a:spcAft>
            </a:pP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Стремление людей передать грядущим поколениям в нетронутом, первозданном виде всё самое ценное, самое прекрасное, созданное человеком или самой природой. Но если творение рук человеческих, даже самые уникальные, можно воссоздать, повторить, то создания живой природы - многообразные виды растений и животных, их сообщества, естественные ландшафты - будучи утрачены, исчезают навсегда.</a:t>
            </a:r>
          </a:p>
          <a:p>
            <a:pPr algn="ctr">
              <a:spcAft>
                <a:spcPts val="750"/>
              </a:spcAft>
            </a:pP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 заповедников и заказников можно определить как велико культурно-просветительское. В последние годы их посещают сотни тысяч туристов. Общение с природой, издаваемые заповедниками популярные книги и брошюры — всё это способствует пропаганде общих идей охраны природы.</a:t>
            </a:r>
          </a:p>
          <a:p>
            <a:pPr algn="ctr">
              <a:spcAft>
                <a:spcPts val="750"/>
              </a:spcAft>
            </a:pP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всего вышеперечисленного можно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сделать вывод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 для поддержки правильного экологического ритма на земле – заповедные территории необходимы. Охраняя природу, мы создаём будущее для сегодняшнего и грядущего поколения. Природа - та среда, где живёт и всегда будет жить человек.</a:t>
            </a:r>
          </a:p>
          <a:p>
            <a:pPr algn="ctr">
              <a:lnSpc>
                <a:spcPct val="150000"/>
              </a:lnSpc>
            </a:pP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Считаю, что моя гипотеза  в работе подтверждена. Для поддержания жизни на земле – заповедные территории  необходимы.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fontAlgn="base">
              <a:spcAft>
                <a:spcPts val="1125"/>
              </a:spcAft>
            </a:pPr>
            <a:endParaRPr lang="ru-RU" sz="2000" b="1" dirty="0">
              <a:solidFill>
                <a:schemeClr val="accent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66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E5B7C0-38DF-036F-6677-D14A76543A9B}"/>
              </a:ext>
            </a:extLst>
          </p:cNvPr>
          <p:cNvSpPr txBox="1"/>
          <p:nvPr/>
        </p:nvSpPr>
        <p:spPr>
          <a:xfrm>
            <a:off x="400050" y="432442"/>
            <a:ext cx="11391900" cy="6147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 работы: </a:t>
            </a:r>
          </a:p>
          <a:p>
            <a:pPr marL="342900" lvl="0" indent="-342900">
              <a:spcAft>
                <a:spcPts val="750"/>
              </a:spcAft>
              <a:buSzPts val="1400"/>
              <a:buFont typeface="+mj-lt"/>
              <a:buAutoNum type="arabicPeriod"/>
            </a:pP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Изучить значение и функции заповедных территорий.</a:t>
            </a:r>
          </a:p>
          <a:p>
            <a:pPr marL="342900" lvl="0" indent="-342900">
              <a:spcAft>
                <a:spcPts val="750"/>
              </a:spcAft>
              <a:buSzPts val="1400"/>
              <a:buFont typeface="+mj-lt"/>
              <a:buAutoNum type="arabicPeriod"/>
            </a:pP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Познакомиться с заповедными территориями регионов мира.</a:t>
            </a:r>
          </a:p>
          <a:p>
            <a:pPr marL="342900" lvl="0" indent="-342900">
              <a:spcAft>
                <a:spcPts val="750"/>
              </a:spcAft>
              <a:buSzPts val="1400"/>
              <a:buFont typeface="+mj-lt"/>
              <a:buAutoNum type="arabicPeriod"/>
            </a:pP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Изучить значение и функции заказников.</a:t>
            </a:r>
          </a:p>
          <a:p>
            <a:pPr marL="342900" lvl="0" indent="-342900">
              <a:spcAft>
                <a:spcPts val="750"/>
              </a:spcAft>
              <a:buSzPts val="1400"/>
              <a:buFont typeface="+mj-lt"/>
              <a:buAutoNum type="arabicPeriod"/>
            </a:pP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Провести опрос среди своих одноклассников.</a:t>
            </a:r>
          </a:p>
          <a:p>
            <a:pPr marL="342900" lvl="0" indent="-342900">
              <a:spcAft>
                <a:spcPts val="750"/>
              </a:spcAft>
              <a:buSzPts val="1400"/>
              <a:buFont typeface="+mj-lt"/>
              <a:buAutoNum type="arabicPeriod"/>
            </a:pP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Сделать выводы о проделанной работе.</a:t>
            </a:r>
          </a:p>
          <a:p>
            <a:pPr>
              <a:lnSpc>
                <a:spcPct val="150000"/>
              </a:lnSpc>
            </a:pPr>
            <a:r>
              <a:rPr lang="ru-RU" sz="2000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исследования</a:t>
            </a:r>
            <a:r>
              <a:rPr lang="ru-RU" sz="20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ru-RU" sz="20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Font typeface="+mj-lt"/>
              <a:buAutoNum type="arabicPeriod"/>
            </a:pP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Дать характеристику природных условий и природных ресурсов заповедных территорий мира.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Выявить их специфические особенности.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Расширить не только свой кругозор, но и своих одноклассников.</a:t>
            </a:r>
          </a:p>
          <a:p>
            <a:pPr>
              <a:lnSpc>
                <a:spcPct val="150000"/>
              </a:lnSpc>
            </a:pPr>
            <a:r>
              <a:rPr lang="ru-RU" sz="2000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sz="20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заповедные территории мира.</a:t>
            </a:r>
            <a:endParaRPr lang="ru-RU" sz="20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 исследования:</a:t>
            </a:r>
            <a:r>
              <a:rPr lang="ru-RU" sz="20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заповедные территории регионов мира.</a:t>
            </a:r>
            <a:endParaRPr lang="ru-RU" sz="20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Гипотеза:</a:t>
            </a:r>
            <a:r>
              <a:rPr lang="ru-RU" sz="20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поддержки правильного экологического ритма на земле – заповедные территории необходимы. </a:t>
            </a:r>
            <a:endParaRPr lang="ru-RU" sz="20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556F4D-4DC9-7A30-7817-42196A39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005840"/>
            <a:ext cx="10058400" cy="57660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Заповедные территории мира – их значение и </a:t>
            </a:r>
            <a:r>
              <a:rPr lang="ru-RU" sz="28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функции</a:t>
            </a:r>
            <a:r>
              <a:rPr lang="ru-RU" sz="2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C829807-E9D5-3AB7-6B03-AACD72E53E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0320" y="1193800"/>
            <a:ext cx="4754880" cy="5245100"/>
          </a:xfrm>
        </p:spPr>
        <p:txBody>
          <a:bodyPr>
            <a:normAutofit/>
          </a:bodyPr>
          <a:lstStyle/>
          <a:p>
            <a:pPr>
              <a:spcAft>
                <a:spcPts val="750"/>
              </a:spcAft>
            </a:pP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заповедных территорий: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охрана природных территорий в целях сохранения биологического</a:t>
            </a:r>
          </a:p>
          <a:p>
            <a:pPr>
              <a:spcAft>
                <a:spcPts val="750"/>
              </a:spcAft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разнообразия и поддержания в естественном состоянии охраняемых</a:t>
            </a:r>
          </a:p>
          <a:p>
            <a:pPr>
              <a:spcAft>
                <a:spcPts val="750"/>
              </a:spcAft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природных комплексов и объектов;</a:t>
            </a:r>
          </a:p>
          <a:p>
            <a:pPr>
              <a:spcAft>
                <a:spcPts val="750"/>
              </a:spcAft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проведение научных исследований;</a:t>
            </a:r>
          </a:p>
          <a:p>
            <a:pPr>
              <a:spcAft>
                <a:spcPts val="750"/>
              </a:spcAft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осуществление экологического мониторинга в рамках</a:t>
            </a:r>
          </a:p>
          <a:p>
            <a:pPr>
              <a:spcAft>
                <a:spcPts val="750"/>
              </a:spcAft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общегосударственной системы мониторинга окружающей природной среды;</a:t>
            </a:r>
          </a:p>
          <a:p>
            <a:pPr>
              <a:spcAft>
                <a:spcPts val="750"/>
              </a:spcAft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экологическое просвещение;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182C6E4-2593-A5C4-22CA-C537721BBB73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1943100"/>
            <a:ext cx="5648393" cy="332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696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41FEF9-78DE-0C41-79C5-75F65E66D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Заповедники Зарубежной 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Европы</a:t>
            </a:r>
            <a:r>
              <a:rPr lang="ru-RU" sz="4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BCFB6F8-4293-A2AB-5D4D-4E277FFD75D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Беловежская пуща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E1AB50D-8DF3-C157-F0F1-159B7543CC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554" y="2821331"/>
            <a:ext cx="4687650" cy="31197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102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1D3C0D-74B7-6419-82CE-5846E2DA3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8899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Заповедники 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Африки</a:t>
            </a:r>
            <a:endParaRPr lang="ru-RU" sz="4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080E55-FEE4-F0FC-3FDC-71B373243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3752" y="1866900"/>
            <a:ext cx="4754880" cy="88899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Масаи Мара </a:t>
            </a: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F58E0E2F-4C3D-1C65-5985-F367D132136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75" y="2775461"/>
            <a:ext cx="4754563" cy="31612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701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8727C2-EAF1-7E58-AF2F-15D06F761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67619"/>
            <a:ext cx="10058400" cy="13716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Заповедники Америки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Северная Америка :</a:t>
            </a:r>
            <a:endParaRPr lang="ru-RU" sz="4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6BAC62-ABE2-3B1E-F1BD-A25B9ECD9B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b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Йеллоустонский</a:t>
            </a:r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США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EC0DEAE7-18B7-78FF-6742-F648FA420CA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65" y="2777437"/>
            <a:ext cx="5184774" cy="315732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10983190" y="2566554"/>
            <a:ext cx="145057" cy="14785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854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0D1C7E-FAC4-A216-EFD8-31F3573A9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Южная Америка:</a:t>
            </a:r>
            <a:endParaRPr lang="ru-RU" sz="4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A223616-AB5E-BF77-3FBA-F92D1AEE7C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2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Ману </a:t>
            </a:r>
          </a:p>
          <a:p>
            <a:endParaRPr lang="ru-RU" dirty="0"/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FFF4F839-BCB3-776F-78B7-AAECDB12F73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723" y="2755900"/>
            <a:ext cx="4272741" cy="32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324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0D2E05-E406-1A07-17BF-A0415A808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Заповедники 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Австралии</a:t>
            </a:r>
            <a:endParaRPr lang="ru-RU" sz="4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9AE656E-0638-476A-0073-6D8DFFB0FB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1866900"/>
            <a:ext cx="4754880" cy="847514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Большой Барьерный риф – Тихий океан </a:t>
            </a:r>
          </a:p>
          <a:p>
            <a:endParaRPr lang="ru-RU" dirty="0"/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47ECF5A4-D384-864D-F369-F5C5A783FB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75" y="2857379"/>
            <a:ext cx="5065354" cy="32632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441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A49F79-AF5D-BAC8-5BF0-8C252798F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719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«Заповедная» 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Антарктида</a:t>
            </a:r>
            <a:endParaRPr lang="ru-RU" sz="4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71E7441-0D78-09DF-8C38-9AAC68B149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522" y="1516447"/>
            <a:ext cx="8052619" cy="4386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699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{89F14F64-315B-944D-A495-59A0614C33E3}tf10001067</Template>
  <TotalTime>178</TotalTime>
  <Words>407</Words>
  <Application>Microsoft Office PowerPoint</Application>
  <PresentationFormat>Широкоэкранный</PresentationFormat>
  <Paragraphs>46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Савон</vt:lpstr>
      <vt:lpstr>МБОУ Заброденская  СОШ    им А.А Царегородского     Проектная работа    «Заповедные территории мира»     </vt:lpstr>
      <vt:lpstr>Презентация PowerPoint</vt:lpstr>
      <vt:lpstr>Заповедные территории мира – их значение и функции </vt:lpstr>
      <vt:lpstr>Заповедники Зарубежной Европы </vt:lpstr>
      <vt:lpstr>Заповедники Африки</vt:lpstr>
      <vt:lpstr>               Заповедники Америки Северная Америка :</vt:lpstr>
      <vt:lpstr>Южная Америка:</vt:lpstr>
      <vt:lpstr>Заповедники Австралии</vt:lpstr>
      <vt:lpstr>«Заповедная» Антарктида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Заброденская СОШ им А.А Царегородского    Проект   «Заповедные территории мира и заказники» Предметная область «География»        </dc:title>
  <dc:creator>Microsoft Office User</dc:creator>
  <cp:lastModifiedBy>Ирина Матвиенко</cp:lastModifiedBy>
  <cp:revision>12</cp:revision>
  <dcterms:created xsi:type="dcterms:W3CDTF">2023-03-16T07:53:27Z</dcterms:created>
  <dcterms:modified xsi:type="dcterms:W3CDTF">2023-06-20T15:44:14Z</dcterms:modified>
</cp:coreProperties>
</file>