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4801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05" autoAdjust="0"/>
  </p:normalViewPr>
  <p:slideViewPr>
    <p:cSldViewPr>
      <p:cViewPr>
        <p:scale>
          <a:sx n="46" d="100"/>
          <a:sy n="46" d="100"/>
        </p:scale>
        <p:origin x="-1387" y="-346"/>
      </p:cViewPr>
      <p:guideLst>
        <p:guide orient="horz" pos="2041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013056"/>
            <a:ext cx="7772400" cy="1389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72099"/>
            <a:ext cx="6400800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9510"/>
            <a:ext cx="2057400" cy="55291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259510"/>
            <a:ext cx="6019800" cy="55291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4164115"/>
            <a:ext cx="7772400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746575"/>
            <a:ext cx="7772400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12043"/>
            <a:ext cx="4038600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12043"/>
            <a:ext cx="4038600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50540"/>
            <a:ext cx="4040188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055056"/>
            <a:ext cx="4040188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450540"/>
            <a:ext cx="4041775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055056"/>
            <a:ext cx="4041775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58007"/>
            <a:ext cx="300831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58009"/>
            <a:ext cx="511175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356039"/>
            <a:ext cx="300831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536122"/>
            <a:ext cx="5486400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79016"/>
            <a:ext cx="5486400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71637"/>
            <a:ext cx="5486400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59508"/>
            <a:ext cx="8229600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12043"/>
            <a:ext cx="8229600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006165"/>
            <a:ext cx="21336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006165"/>
            <a:ext cx="28956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006165"/>
            <a:ext cx="21336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богатыри\y1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07" y="0"/>
            <a:ext cx="9126593" cy="648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«</a:t>
            </a: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+mn-lt"/>
                <a:ea typeface="+mn-ea"/>
                <a:cs typeface="+mn-cs"/>
              </a:rPr>
              <a:t>Богатыри – миф или реальность</a:t>
            </a: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?»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1800" y="575791"/>
            <a:ext cx="40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ТМК ОУ «</a:t>
            </a:r>
            <a:r>
              <a:rPr lang="ru-RU" b="1" dirty="0" err="1" smtClean="0"/>
              <a:t>Диксонская</a:t>
            </a:r>
            <a:r>
              <a:rPr lang="ru-RU" b="1" dirty="0" smtClean="0"/>
              <a:t> средняя школа»</a:t>
            </a:r>
            <a:endParaRPr lang="ru-RU" b="1" dirty="0"/>
          </a:p>
        </p:txBody>
      </p:sp>
      <p:sp>
        <p:nvSpPr>
          <p:cNvPr id="7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Работу выполнил: </a:t>
            </a:r>
          </a:p>
          <a:p>
            <a:r>
              <a:rPr lang="ru-RU" sz="14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Троянова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Татьяна, ученица 2 класса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ТМК ОУ «</a:t>
            </a:r>
            <a:r>
              <a:rPr lang="ru-RU" sz="14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Диксонская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средняя  школа».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Научный руководитель:</a:t>
            </a:r>
          </a:p>
          <a:p>
            <a:r>
              <a:rPr lang="ru-RU" sz="14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Хомяченко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Елена Александровна, учитель начальных классов. </a:t>
            </a:r>
          </a:p>
          <a:p>
            <a:pPr algn="l"/>
            <a:endParaRPr lang="ru-RU" sz="1400" dirty="0" smtClean="0">
              <a:latin typeface="Arial Black" pitchFamily="34" charset="0"/>
            </a:endParaRPr>
          </a:p>
          <a:p>
            <a:r>
              <a:rPr lang="ru-RU" sz="1400" dirty="0" err="1" smtClean="0">
                <a:solidFill>
                  <a:schemeClr val="tx1"/>
                </a:solidFill>
                <a:latin typeface="Arial Black" pitchFamily="34" charset="0"/>
              </a:rPr>
              <a:t>гп</a:t>
            </a:r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 Диксон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2021г.</a:t>
            </a:r>
          </a:p>
          <a:p>
            <a:pPr algn="l"/>
            <a:endParaRPr lang="ru-RU" sz="1400" dirty="0"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096071"/>
            <a:ext cx="1735652" cy="154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Диксон_Школа\Desktop\3Bgtr_Ilya_540x484x2_1_540x0_16e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20272" y="3213396"/>
            <a:ext cx="1584176" cy="155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622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8609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https://russiaedu.ru/media/cache/image_md_resize/uploads/upload-images/2019/02/20/7UB48UlPfj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700" y="3235158"/>
            <a:ext cx="5432988" cy="30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67798" y="1103838"/>
            <a:ext cx="2376264" cy="20882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Богатырем может стать каждый из нас: если работать </a:t>
            </a:r>
            <a:r>
              <a:rPr lang="ru-RU" sz="2000" b="1" dirty="0"/>
              <a:t>над своей физической и духовной силой;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75135" y="1103946"/>
            <a:ext cx="2376264" cy="21048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Богатыри это </a:t>
            </a:r>
            <a:r>
              <a:rPr lang="ru-RU" sz="2000" b="1" dirty="0"/>
              <a:t>не столько сильные, сколько любящие свою Родину люди</a:t>
            </a:r>
            <a:r>
              <a:rPr lang="ru-RU" sz="2000" dirty="0"/>
              <a:t>, готовые </a:t>
            </a:r>
            <a:r>
              <a:rPr lang="ru-RU" sz="2000" dirty="0" smtClean="0"/>
              <a:t>ее </a:t>
            </a:r>
            <a:r>
              <a:rPr lang="ru-RU" sz="2000" dirty="0"/>
              <a:t>защищать;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42203" y="1122839"/>
            <a:ext cx="2376264" cy="21048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Богатыри нужны нам, ведь важно защищать </a:t>
            </a:r>
            <a:r>
              <a:rPr lang="ru-RU" sz="2000" b="1" dirty="0"/>
              <a:t>людей</a:t>
            </a:r>
            <a:r>
              <a:rPr lang="ru-RU" sz="2000" dirty="0"/>
              <a:t>, </a:t>
            </a:r>
            <a:r>
              <a:rPr lang="ru-RU" sz="2000" b="1" dirty="0"/>
              <a:t>охранять природные богатства страны;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586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9" y="0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608597"/>
            <a:ext cx="4320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ru-RU" sz="2400" b="1" dirty="0" smtClean="0"/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ходе работы я накопила много полезной и интересной информации и решила ее оформить в виде </a:t>
            </a:r>
            <a:r>
              <a:rPr lang="ru-RU" sz="2400" b="1" u="sng" dirty="0"/>
              <a:t>книги</a:t>
            </a:r>
            <a:r>
              <a:rPr lang="ru-RU" sz="2400" dirty="0"/>
              <a:t>, которую можно было бы использовать, как дополнительный источник при изучении былинной темы. В книге есть пословицы, загадки, игры и даже раскраски о богатырях.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sz="2400" b="1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9589" y="1295871"/>
            <a:ext cx="263525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9863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9" y="0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s://3mu.ru/wp-content/uploads/2019/05/nadpis-09-0014-ico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1439887"/>
            <a:ext cx="10117632" cy="25740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983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3" y="0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F:\богатыри\il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439887"/>
            <a:ext cx="3769346" cy="376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 1 6"/>
          <p:cNvSpPr/>
          <p:nvPr/>
        </p:nvSpPr>
        <p:spPr>
          <a:xfrm flipH="1">
            <a:off x="827584" y="908720"/>
            <a:ext cx="2529970" cy="1591586"/>
          </a:xfrm>
          <a:prstGeom prst="borderCallout1">
            <a:avLst>
              <a:gd name="adj1" fmla="val 25821"/>
              <a:gd name="adj2" fmla="val -3329"/>
              <a:gd name="adj3" fmla="val 84179"/>
              <a:gd name="adj4" fmla="val -28320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Проблема: </a:t>
            </a:r>
          </a:p>
          <a:p>
            <a:pPr algn="ctr"/>
            <a:r>
              <a:rPr lang="ru-RU" sz="2000" b="1" dirty="0"/>
              <a:t>откуда пошло слово «богатырь», и есть ли они сейчас? </a:t>
            </a:r>
          </a:p>
        </p:txBody>
      </p:sp>
      <p:sp>
        <p:nvSpPr>
          <p:cNvPr id="8" name="Выноска 1 7"/>
          <p:cNvSpPr/>
          <p:nvPr/>
        </p:nvSpPr>
        <p:spPr>
          <a:xfrm>
            <a:off x="5901070" y="894228"/>
            <a:ext cx="2448272" cy="1368152"/>
          </a:xfrm>
          <a:prstGeom prst="borderCallout1">
            <a:avLst>
              <a:gd name="adj1" fmla="val 33145"/>
              <a:gd name="adj2" fmla="val -9482"/>
              <a:gd name="adj3" fmla="val 100702"/>
              <a:gd name="adj4" fmla="val -37309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Объект моего исследования: </a:t>
            </a:r>
            <a:r>
              <a:rPr lang="ru-RU" sz="2400" b="1" dirty="0"/>
              <a:t>богатыри.</a:t>
            </a:r>
          </a:p>
        </p:txBody>
      </p:sp>
      <p:sp>
        <p:nvSpPr>
          <p:cNvPr id="9" name="Выноска 1 8"/>
          <p:cNvSpPr/>
          <p:nvPr/>
        </p:nvSpPr>
        <p:spPr>
          <a:xfrm flipH="1">
            <a:off x="820251" y="4149080"/>
            <a:ext cx="2448272" cy="1440160"/>
          </a:xfrm>
          <a:prstGeom prst="borderCallout1">
            <a:avLst>
              <a:gd name="adj1" fmla="val 940"/>
              <a:gd name="adj2" fmla="val 24555"/>
              <a:gd name="adj3" fmla="val -40622"/>
              <a:gd name="adj4" fmla="val -9417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Предмет исследования:  </a:t>
            </a:r>
            <a:r>
              <a:rPr lang="ru-RU" sz="2400" b="1" dirty="0" smtClean="0"/>
              <a:t>былины.</a:t>
            </a:r>
            <a:endParaRPr lang="ru-RU" sz="2400" b="1" dirty="0"/>
          </a:p>
        </p:txBody>
      </p:sp>
      <p:sp>
        <p:nvSpPr>
          <p:cNvPr id="10" name="Выноска 1 9"/>
          <p:cNvSpPr/>
          <p:nvPr/>
        </p:nvSpPr>
        <p:spPr>
          <a:xfrm>
            <a:off x="5901070" y="4113076"/>
            <a:ext cx="2376264" cy="1512168"/>
          </a:xfrm>
          <a:prstGeom prst="borderCallout1">
            <a:avLst>
              <a:gd name="adj1" fmla="val -7787"/>
              <a:gd name="adj2" fmla="val 28611"/>
              <a:gd name="adj3" fmla="val -37823"/>
              <a:gd name="adj4" fmla="val -5922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Гипотеза моего исследования: </a:t>
            </a:r>
            <a:r>
              <a:rPr lang="ru-RU" b="1" dirty="0"/>
              <a:t>всё, о чём </a:t>
            </a:r>
            <a:r>
              <a:rPr lang="ru-RU" b="1" dirty="0" smtClean="0"/>
              <a:t>говорится в </a:t>
            </a:r>
            <a:r>
              <a:rPr lang="ru-RU" b="1" dirty="0"/>
              <a:t>былинах - это правда.</a:t>
            </a:r>
          </a:p>
        </p:txBody>
      </p:sp>
    </p:spTree>
    <p:extLst>
      <p:ext uri="{BB962C8B-B14F-4D97-AF65-F5344CB8AC3E}">
        <p14:creationId xmlns:p14="http://schemas.microsoft.com/office/powerpoint/2010/main" val="102716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3" y="0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ыноска 1 6"/>
          <p:cNvSpPr/>
          <p:nvPr/>
        </p:nvSpPr>
        <p:spPr>
          <a:xfrm flipH="1">
            <a:off x="1448381" y="647799"/>
            <a:ext cx="6264695" cy="1827311"/>
          </a:xfrm>
          <a:prstGeom prst="borderCallout1">
            <a:avLst>
              <a:gd name="adj1" fmla="val 98263"/>
              <a:gd name="adj2" fmla="val 50351"/>
              <a:gd name="adj3" fmla="val 122498"/>
              <a:gd name="adj4" fmla="val 50314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Цель работы :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ответить на вопрос: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кто такие богатыри и можем ли мы ими стать?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</a:br>
            <a:endParaRPr lang="ru-RU" sz="2000" b="1" dirty="0"/>
          </a:p>
        </p:txBody>
      </p:sp>
      <p:sp>
        <p:nvSpPr>
          <p:cNvPr id="8" name="Выноска 1 7"/>
          <p:cNvSpPr/>
          <p:nvPr/>
        </p:nvSpPr>
        <p:spPr>
          <a:xfrm>
            <a:off x="1043608" y="2883301"/>
            <a:ext cx="7056783" cy="2952328"/>
          </a:xfrm>
          <a:prstGeom prst="borderCallout1">
            <a:avLst>
              <a:gd name="adj1" fmla="val 33524"/>
              <a:gd name="adj2" fmla="val 99995"/>
              <a:gd name="adj3" fmla="val 98069"/>
              <a:gd name="adj4" fmla="val 99927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Задачи: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 изучить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историю возникновения слова «богатырь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»;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2. изучить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литературу по теме «Былины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»;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3. провести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социологический опрос среди детей 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взрослых;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4. сделать выводы;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собрать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материал для сборника «Богатыри».</a:t>
            </a:r>
          </a:p>
          <a:p>
            <a:pPr algn="ctr">
              <a:lnSpc>
                <a:spcPct val="150000"/>
              </a:lnSpc>
            </a:pPr>
            <a:endParaRPr lang="ru-RU" sz="16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6744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1588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F:\богатыри\9dd43f1990c788ad23dcf8fb15f4427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1240" y="1535520"/>
            <a:ext cx="3339932" cy="3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606123"/>
            <a:ext cx="2448272" cy="37221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b="1" dirty="0" smtClean="0"/>
              <a:t>«Богатырь</a:t>
            </a:r>
            <a:r>
              <a:rPr lang="ru-RU" b="1" dirty="0"/>
              <a:t>» </a:t>
            </a:r>
            <a:r>
              <a:rPr lang="ru-RU" b="1" dirty="0" smtClean="0"/>
              <a:t>– </a:t>
            </a:r>
            <a:r>
              <a:rPr lang="ru-RU" dirty="0" smtClean="0"/>
              <a:t>сила;</a:t>
            </a:r>
          </a:p>
          <a:p>
            <a:endParaRPr lang="ru-RU" dirty="0" smtClean="0"/>
          </a:p>
          <a:p>
            <a:r>
              <a:rPr lang="ru-RU" b="1" dirty="0" smtClean="0"/>
              <a:t>2. Богатырей трое: </a:t>
            </a:r>
            <a:r>
              <a:rPr lang="ru-RU" dirty="0" smtClean="0"/>
              <a:t>Илья Муромец, Добрыня Никитич, Алеша Попович;</a:t>
            </a:r>
          </a:p>
          <a:p>
            <a:endParaRPr lang="ru-RU" dirty="0" smtClean="0"/>
          </a:p>
          <a:p>
            <a:r>
              <a:rPr lang="ru-RU" b="1" dirty="0" smtClean="0"/>
              <a:t>3. Женщины-богатырки</a:t>
            </a:r>
            <a:r>
              <a:rPr lang="ru-RU" dirty="0" smtClean="0"/>
              <a:t> есть, но имён не знают.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1238507"/>
            <a:ext cx="2520000" cy="41044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b="1" dirty="0"/>
              <a:t>«Богатырь» – </a:t>
            </a:r>
            <a:r>
              <a:rPr lang="ru-RU" dirty="0" smtClean="0"/>
              <a:t>«храбрый воин»;</a:t>
            </a:r>
          </a:p>
          <a:p>
            <a:endParaRPr lang="ru-RU" dirty="0" smtClean="0"/>
          </a:p>
          <a:p>
            <a:r>
              <a:rPr lang="ru-RU" b="1" dirty="0" smtClean="0"/>
              <a:t>2. Былинных героев </a:t>
            </a:r>
            <a:r>
              <a:rPr lang="ru-RU" dirty="0" smtClean="0"/>
              <a:t>– </a:t>
            </a:r>
            <a:r>
              <a:rPr lang="ru-RU" u="sng" dirty="0"/>
              <a:t>более </a:t>
            </a:r>
            <a:r>
              <a:rPr lang="ru-RU" u="sng" dirty="0" smtClean="0"/>
              <a:t>пятидесяти;</a:t>
            </a:r>
          </a:p>
          <a:p>
            <a:pPr marL="342900" indent="-342900">
              <a:buFont typeface="+mj-lt"/>
              <a:buAutoNum type="arabicPeriod"/>
            </a:pPr>
            <a:endParaRPr lang="ru-RU" u="sng" dirty="0" smtClean="0"/>
          </a:p>
          <a:p>
            <a:r>
              <a:rPr lang="ru-RU" b="1" dirty="0" smtClean="0"/>
              <a:t>3. Женщины-богатырки</a:t>
            </a:r>
            <a:r>
              <a:rPr lang="ru-RU" dirty="0" smtClean="0"/>
              <a:t> :</a:t>
            </a:r>
          </a:p>
          <a:p>
            <a:r>
              <a:rPr lang="ru-RU" dirty="0" smtClean="0"/>
              <a:t>дочь и жена Ильи Муромца, жена Добрыня Никитича и т.д.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12161" y="915341"/>
            <a:ext cx="251999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6563" y="959792"/>
            <a:ext cx="246326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Результаты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опроса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40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9" y="-1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87130" y="359767"/>
            <a:ext cx="378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«Старшие» богатыри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161" y="2912376"/>
            <a:ext cx="2428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Святогор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43882" y="2915364"/>
            <a:ext cx="26205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/>
              <a:t>Вольга</a:t>
            </a:r>
            <a:r>
              <a:rPr lang="ru-RU" dirty="0"/>
              <a:t> </a:t>
            </a:r>
            <a:endParaRPr lang="ru-RU" dirty="0" smtClean="0"/>
          </a:p>
        </p:txBody>
      </p:sp>
      <p:pic>
        <p:nvPicPr>
          <p:cNvPr id="10" name="Рисунок 9" descr="Волх Всеславьевич — иллюстрация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609" y="892983"/>
            <a:ext cx="1767478" cy="2146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cdn.fishki.net/upload/post/2019/06/14/3006636/3caa5306b584bc49ec13de51d7be313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7672" y="3297248"/>
            <a:ext cx="1632254" cy="215426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5636547" y="2870754"/>
            <a:ext cx="3257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err="1"/>
              <a:t>Волх</a:t>
            </a:r>
            <a:r>
              <a:rPr lang="ru-RU" b="1" dirty="0"/>
              <a:t> </a:t>
            </a:r>
            <a:endParaRPr lang="ru-RU" b="1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1317687" y="5395043"/>
            <a:ext cx="3072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Микула </a:t>
            </a:r>
            <a:r>
              <a:rPr lang="ru-RU" b="1" dirty="0" err="1" smtClean="0"/>
              <a:t>Селянинович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92082" y="5370187"/>
            <a:ext cx="32770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/>
              <a:t>Михайло </a:t>
            </a:r>
            <a:r>
              <a:rPr lang="ru-RU" b="1" dirty="0" err="1"/>
              <a:t>Потык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1026" name="Picture 2" descr="http://www.1271.ru/komplekt/painting/vasiliev-k/1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24627" y="882987"/>
            <a:ext cx="1767453" cy="210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1703733/pub_5e16427592414d00b1feeca3_5e16e0fc98930900b3abef07/scale_120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240086"/>
            <a:ext cx="1656184" cy="222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factroom.ru/wp-content/uploads/2019/02/neizvestnye-russkie-bogatyri-magi-i-don-zhuany-0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218" y="759930"/>
            <a:ext cx="1574524" cy="222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10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9" y="-1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87130" y="359767"/>
            <a:ext cx="4036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«младшие» богатыри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s://i.pinimg.com/736x/ff/9b/f0/ff9bf08e263ed0fc2841db892fbdd8e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0782" y="1347493"/>
            <a:ext cx="2082449" cy="266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illcomfort.ru/wp-content/uploads/2019/12/13-ilya-muromec-kto-on-takoj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8145" y="1419080"/>
            <a:ext cx="2261062" cy="258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avatars.mds.yandex.net/get-zen_doc/118779/pub_5be9abae42be8000aacd9029_5be9b33499ad1700aa0c90a3/scale_1200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1393729"/>
            <a:ext cx="2327429" cy="258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2554" y="4079445"/>
            <a:ext cx="2419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Алеша Попович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0840" y="4094890"/>
            <a:ext cx="2215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Илья Муромец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69082" y="4094890"/>
            <a:ext cx="2625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Добрыня Никитич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06868" y="5400327"/>
            <a:ext cx="16691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102180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9" y="-1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mollenta.ru/images/3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587" y="1151855"/>
            <a:ext cx="3690409" cy="2448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104183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В открытых источниках есть информация, что под </a:t>
            </a:r>
            <a:r>
              <a:rPr lang="ru-RU" sz="2000" dirty="0" smtClean="0"/>
              <a:t>Новгородом, в озере Ильмень, </a:t>
            </a:r>
            <a:r>
              <a:rPr lang="ru-RU" sz="2000" dirty="0"/>
              <a:t>был </a:t>
            </a:r>
            <a:r>
              <a:rPr lang="ru-RU" sz="2000" dirty="0" smtClean="0"/>
              <a:t>выловлен сапог </a:t>
            </a:r>
            <a:r>
              <a:rPr lang="ru-RU" sz="2000" dirty="0"/>
              <a:t>«из необычного материала и непривычной формы». Археологи обнаружили, что подобное описание сапог в былинах встречается у богатырей, помимо описанного </a:t>
            </a:r>
            <a:r>
              <a:rPr lang="ru-RU" sz="2000" b="1" dirty="0"/>
              <a:t>старинного вооружения</a:t>
            </a:r>
            <a:r>
              <a:rPr lang="ru-RU" sz="2000" dirty="0"/>
              <a:t>.</a:t>
            </a:r>
          </a:p>
        </p:txBody>
      </p:sp>
      <p:sp>
        <p:nvSpPr>
          <p:cNvPr id="6" name="AutoShape 4" descr="https://scontent-arn2-2.cdninstagram.com/v/t51.2885-15/e35/82472241_1139987549726544_4745462853886468031_n.jpg?_nc_ht=scontent-arn2-2.cdninstagram.com&amp;_nc_cat=100&amp;_nc_ohc=t8wd-jlEaZsAX9NvPR5&amp;oh=0bc551393d84bb34ea082a5bf7bf5b2d&amp;oe=5E89ACB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www.rusclothing.com/images/thumbnails/400/511/detailed/13/strelec-boots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718" y="1166490"/>
            <a:ext cx="1905000" cy="2433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712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9" y="-1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tamrex.ru/wp-content/uploads/2020/05/linejka-rostovaya-dlya-fotosnimkov-podozrevaemyh-140-220-sm_5ecfd40602bda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11130" y="863822"/>
            <a:ext cx="2664297" cy="523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zabavnik.club/wp-content/uploads/Alesha_Popovich_20_3121181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000593"/>
            <a:ext cx="2334431" cy="407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superhelper.ru/uploads/thumb1_event_2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940" r="89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501" y="3397516"/>
            <a:ext cx="1794629" cy="270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33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9" y="-1"/>
            <a:ext cx="91265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http://www.planetaskazok.ru/images/stories/bilini/1/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84" l="3182" r="977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477" y="472605"/>
            <a:ext cx="4310473" cy="539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1455273"/>
            <a:ext cx="4320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b="1" dirty="0" smtClean="0"/>
              <a:t>Сюжеты </a:t>
            </a:r>
            <a:r>
              <a:rPr lang="ru-RU" sz="2400" b="1" dirty="0"/>
              <a:t>былин основаны на реальных людях и событиях, но вместе с тем, в них присутствует и вымысел, </a:t>
            </a:r>
            <a:r>
              <a:rPr lang="ru-RU" sz="2400" b="1" dirty="0" smtClean="0"/>
              <a:t>преувеличение.  Умение </a:t>
            </a:r>
            <a:r>
              <a:rPr lang="ru-RU" sz="2400" b="1" dirty="0"/>
              <a:t>сражаться с </a:t>
            </a:r>
            <a:r>
              <a:rPr lang="ru-RU" sz="2400" b="1" dirty="0" smtClean="0"/>
              <a:t>Соловьем-разбойником, </a:t>
            </a:r>
            <a:r>
              <a:rPr lang="ru-RU" sz="2400" b="1" dirty="0"/>
              <a:t> </a:t>
            </a:r>
            <a:r>
              <a:rPr lang="ru-RU" sz="2400" b="1" dirty="0" smtClean="0"/>
              <a:t> </a:t>
            </a:r>
            <a:r>
              <a:rPr lang="ru-RU" sz="2400" b="1" dirty="0"/>
              <a:t>умение подбрасывать палицу в 640 кг и </a:t>
            </a:r>
            <a:r>
              <a:rPr lang="ru-RU" sz="2400" b="1" dirty="0" smtClean="0"/>
              <a:t>многое другие-это </a:t>
            </a:r>
            <a:r>
              <a:rPr lang="ru-RU" sz="2400" b="1" dirty="0" smtClean="0">
                <a:solidFill>
                  <a:srgbClr val="FF0000"/>
                </a:solidFill>
              </a:rPr>
              <a:t>ГИПЕРБОЛА</a:t>
            </a:r>
            <a:r>
              <a:rPr lang="ru-RU" sz="2400" b="1" dirty="0" smtClean="0"/>
              <a:t>.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78069" y="508374"/>
            <a:ext cx="194290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Выводы</a:t>
            </a:r>
            <a:r>
              <a:rPr lang="ru-RU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b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56880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412</Words>
  <Application>Microsoft Office PowerPoint</Application>
  <PresentationFormat>Произвольный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«Богатыри – миф или реальность?»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Диксон_Школа</dc:creator>
  <cp:lastModifiedBy>Диксон_Школа</cp:lastModifiedBy>
  <cp:revision>30</cp:revision>
  <dcterms:created xsi:type="dcterms:W3CDTF">2021-02-20T09:49:24Z</dcterms:created>
  <dcterms:modified xsi:type="dcterms:W3CDTF">2023-06-21T08:44:56Z</dcterms:modified>
</cp:coreProperties>
</file>