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8" r:id="rId2"/>
    <p:sldId id="257" r:id="rId3"/>
    <p:sldId id="272" r:id="rId4"/>
    <p:sldId id="262" r:id="rId5"/>
    <p:sldId id="263" r:id="rId6"/>
    <p:sldId id="264" r:id="rId7"/>
    <p:sldId id="265" r:id="rId8"/>
    <p:sldId id="273" r:id="rId9"/>
    <p:sldId id="267" r:id="rId10"/>
    <p:sldId id="268" r:id="rId11"/>
    <p:sldId id="269" r:id="rId12"/>
    <p:sldId id="276" r:id="rId13"/>
    <p:sldId id="277" r:id="rId14"/>
    <p:sldId id="270" r:id="rId15"/>
    <p:sldId id="27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>
        <p:scale>
          <a:sx n="39" d="100"/>
          <a:sy n="39" d="100"/>
        </p:scale>
        <p:origin x="-1579" y="-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Какие русские народные сказки ты знаешь?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Колобок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Гуси-лебеди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5"/>
              </c:numCache>
            </c:numRef>
          </c:val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Морозко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Лист1!$E$2:$E$10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Лист1!$A$8</c:f>
              <c:strCache>
                <c:ptCount val="1"/>
                <c:pt idx="0">
                  <c:v>Каша из топора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Лист1!$F$2:$F$10</c:f>
              <c:numCache>
                <c:formatCode>General</c:formatCode>
                <c:ptCount val="5"/>
              </c:numCache>
            </c:numRef>
          </c:val>
        </c:ser>
        <c:ser>
          <c:idx val="5"/>
          <c:order val="5"/>
          <c:tx>
            <c:strRef>
              <c:f>Лист1!$A$9</c:f>
              <c:strCache>
                <c:ptCount val="1"/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Лист1!$G$2:$G$10</c:f>
              <c:numCache>
                <c:formatCode>General</c:formatCode>
                <c:ptCount val="5"/>
              </c:numCache>
            </c:numRef>
          </c:val>
        </c:ser>
        <c:ser>
          <c:idx val="6"/>
          <c:order val="6"/>
          <c:tx>
            <c:strRef>
              <c:f>Лист1!$A$10</c:f>
              <c:strCache>
                <c:ptCount val="1"/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Лист1!$H$2:$H$10</c:f>
              <c:numCache>
                <c:formatCode>General</c:formatCode>
                <c:ptCount val="5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5"/>
                <c:pt idx="0">
                  <c:v>Теремок</c:v>
                </c:pt>
                <c:pt idx="1">
                  <c:v>Колобок</c:v>
                </c:pt>
                <c:pt idx="2">
                  <c:v>Гуси-лебеди</c:v>
                </c:pt>
                <c:pt idx="3">
                  <c:v>Морозко</c:v>
                </c:pt>
                <c:pt idx="4">
                  <c:v>Каша из топора</c:v>
                </c:pt>
              </c:strCache>
            </c:strRef>
          </c:cat>
          <c:val>
            <c:numRef>
              <c:f>Лист1!$I$2:$I$10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024768"/>
        <c:axId val="23026304"/>
      </c:barChart>
      <c:catAx>
        <c:axId val="23024768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crossAx val="23026304"/>
        <c:crosses val="autoZero"/>
        <c:auto val="1"/>
        <c:lblAlgn val="ctr"/>
        <c:lblOffset val="100"/>
        <c:tickMarkSkip val="2"/>
        <c:noMultiLvlLbl val="0"/>
      </c:catAx>
      <c:valAx>
        <c:axId val="230263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3024768"/>
        <c:crosses val="autoZero"/>
        <c:crossBetween val="between"/>
      </c:valAx>
    </c:plotArea>
    <c:plotVisOnly val="1"/>
    <c:dispBlanksAs val="gap"/>
    <c:showDLblsOverMax val="0"/>
  </c:chart>
  <c:spPr>
    <a:noFill/>
    <a:ln>
      <a:solidFill>
        <a:schemeClr val="accent1"/>
      </a:solidFill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Какие сказки народов Таймыра ты знаешь?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2.4350183881363535E-2"/>
          <c:y val="0.29301481611421931"/>
          <c:w val="0.94123326273464936"/>
          <c:h val="0.509074543380273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Наследство шамана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3"/>
              </c:numCache>
            </c:numRef>
          </c:val>
        </c:ser>
        <c:ser>
          <c:idx val="4"/>
          <c:order val="4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Лист1!$A$7</c:f>
              <c:strCache>
                <c:ptCount val="1"/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3"/>
              </c:numCache>
            </c:numRef>
          </c:val>
        </c:ser>
        <c:ser>
          <c:idx val="6"/>
          <c:order val="6"/>
          <c:tx>
            <c:strRef>
              <c:f>Лист1!$A$8</c:f>
              <c:strCache>
                <c:ptCount val="1"/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3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Кукушка</c:v>
                </c:pt>
                <c:pt idx="1">
                  <c:v>Наследство шамана</c:v>
                </c:pt>
                <c:pt idx="2">
                  <c:v>не знаю</c:v>
                </c:pt>
              </c:strCache>
            </c:strRef>
          </c:cat>
          <c:val>
            <c:numRef>
              <c:f>Лист1!$I$2:$I$6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136896"/>
        <c:axId val="23150976"/>
      </c:barChart>
      <c:catAx>
        <c:axId val="23136896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txPr>
          <a:bodyPr/>
          <a:lstStyle/>
          <a:p>
            <a:pPr>
              <a:defRPr sz="1200" cap="small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150976"/>
        <c:crosses val="autoZero"/>
        <c:auto val="1"/>
        <c:lblAlgn val="ctr"/>
        <c:lblOffset val="100"/>
        <c:tickMarkSkip val="2"/>
        <c:noMultiLvlLbl val="0"/>
      </c:catAx>
      <c:valAx>
        <c:axId val="231509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31368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Каких героев русских народных сказок ты знаешь?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2.0013262905367063E-2"/>
          <c:y val="0.10030038643565661"/>
          <c:w val="0.95997347418926582"/>
          <c:h val="0.68298131081646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206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cat>
            <c:strRef>
              <c:f>Лист1!$A$2:$A$9</c:f>
              <c:strCache>
                <c:ptCount val="6"/>
                <c:pt idx="0">
                  <c:v>Иван-царевич</c:v>
                </c:pt>
                <c:pt idx="1">
                  <c:v>Гуси-лебеди</c:v>
                </c:pt>
                <c:pt idx="2">
                  <c:v>Морозко</c:v>
                </c:pt>
                <c:pt idx="3">
                  <c:v>Баба-яга</c:v>
                </c:pt>
                <c:pt idx="4">
                  <c:v>Лисица</c:v>
                </c:pt>
                <c:pt idx="5">
                  <c:v>Жучка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Лист1!$A$2:$A$9</c:f>
              <c:strCache>
                <c:ptCount val="6"/>
                <c:pt idx="0">
                  <c:v>Иван-царевич</c:v>
                </c:pt>
                <c:pt idx="1">
                  <c:v>Гуси-лебеди</c:v>
                </c:pt>
                <c:pt idx="2">
                  <c:v>Морозко</c:v>
                </c:pt>
                <c:pt idx="3">
                  <c:v>Баба-яга</c:v>
                </c:pt>
                <c:pt idx="4">
                  <c:v>Лисица</c:v>
                </c:pt>
                <c:pt idx="5">
                  <c:v>Жучка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6"/>
                <c:pt idx="0">
                  <c:v>Иван-царевич</c:v>
                </c:pt>
                <c:pt idx="1">
                  <c:v>Гуси-лебеди</c:v>
                </c:pt>
                <c:pt idx="2">
                  <c:v>Морозко</c:v>
                </c:pt>
                <c:pt idx="3">
                  <c:v>Баба-яга</c:v>
                </c:pt>
                <c:pt idx="4">
                  <c:v>Лисица</c:v>
                </c:pt>
                <c:pt idx="5">
                  <c:v>Жучка</c:v>
                </c:pt>
              </c:strCache>
            </c:strRef>
          </c:cat>
          <c:val>
            <c:numRef>
              <c:f>Лист1!$D$2:$D$9</c:f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3280256"/>
        <c:axId val="23343488"/>
      </c:barChart>
      <c:catAx>
        <c:axId val="232802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343488"/>
        <c:crosses val="autoZero"/>
        <c:auto val="1"/>
        <c:lblAlgn val="ctr"/>
        <c:lblOffset val="100"/>
        <c:noMultiLvlLbl val="0"/>
      </c:catAx>
      <c:valAx>
        <c:axId val="23343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280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Каких героев сказок народов Таймыра ты знаешь?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Мама 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Луна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Лист1!$A$8</c:f>
              <c:strCache>
                <c:ptCount val="1"/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Лист1!$A$9</c:f>
              <c:strCache>
                <c:ptCount val="1"/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4"/>
              </c:numCache>
            </c:numRef>
          </c:val>
        </c:ser>
        <c:ser>
          <c:idx val="6"/>
          <c:order val="6"/>
          <c:tx>
            <c:strRef>
              <c:f>Лист1!$A$10</c:f>
              <c:strCache>
                <c:ptCount val="1"/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4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4"/>
                <c:pt idx="0">
                  <c:v>Шаман</c:v>
                </c:pt>
                <c:pt idx="1">
                  <c:v>Мама </c:v>
                </c:pt>
                <c:pt idx="2">
                  <c:v>Луна</c:v>
                </c:pt>
                <c:pt idx="3">
                  <c:v>Не знаю</c:v>
                </c:pt>
              </c:strCache>
            </c:strRef>
          </c:cat>
          <c:val>
            <c:numRef>
              <c:f>Лист1!$I$2:$I$8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7792128"/>
        <c:axId val="27793664"/>
      </c:barChart>
      <c:catAx>
        <c:axId val="27792128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crossAx val="27793664"/>
        <c:crosses val="autoZero"/>
        <c:auto val="1"/>
        <c:lblAlgn val="ctr"/>
        <c:lblOffset val="100"/>
        <c:tickMarkSkip val="2"/>
        <c:noMultiLvlLbl val="0"/>
      </c:catAx>
      <c:valAx>
        <c:axId val="27793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7792128"/>
        <c:crosses val="autoZero"/>
        <c:crossBetween val="between"/>
      </c:valAx>
    </c:plotArea>
    <c:plotVisOnly val="1"/>
    <c:dispBlanksAs val="gap"/>
    <c:showDLblsOverMax val="0"/>
  </c:chart>
  <c:spPr>
    <a:noFill/>
    <a:ln>
      <a:solidFill>
        <a:schemeClr val="accent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Чем похожи русские народные сказки и </a:t>
            </a:r>
          </a:p>
          <a:p>
            <a:pPr>
              <a:defRPr sz="1400"/>
            </a:pPr>
            <a:r>
              <a:rPr lang="ru-RU" sz="1400"/>
              <a:t>сказки народов Таймыра?</a:t>
            </a:r>
          </a:p>
        </c:rich>
      </c:tx>
      <c:layout>
        <c:manualLayout>
          <c:xMode val="edge"/>
          <c:yMode val="edge"/>
          <c:x val="0.15236172716669064"/>
          <c:y val="7.1256690187044086E-2"/>
        </c:manualLayout>
      </c:layout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Выдумкой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Они сказочные 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Не знаю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Лист1!$A$8</c:f>
              <c:strCache>
                <c:ptCount val="1"/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Лист1!$A$9</c:f>
              <c:strCache>
                <c:ptCount val="1"/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4"/>
              </c:numCache>
            </c:numRef>
          </c:val>
        </c:ser>
        <c:ser>
          <c:idx val="6"/>
          <c:order val="6"/>
          <c:tx>
            <c:strRef>
              <c:f>Лист1!$A$10</c:f>
              <c:strCache>
                <c:ptCount val="1"/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4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Добротой</c:v>
                </c:pt>
                <c:pt idx="1">
                  <c:v>Выдумкой</c:v>
                </c:pt>
                <c:pt idx="2">
                  <c:v>Они сказочные </c:v>
                </c:pt>
                <c:pt idx="3">
                  <c:v>Не знаю</c:v>
                </c:pt>
              </c:strCache>
            </c:strRef>
          </c:cat>
          <c:val>
            <c:numRef>
              <c:f>Лист1!$I$2:$I$8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695086172829672"/>
          <c:y val="5.6577981996122753E-2"/>
          <c:w val="0.23981324204644436"/>
          <c:h val="0.8612903881974491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Чему учит сказка?</a:t>
            </a:r>
          </a:p>
        </c:rich>
      </c:tx>
      <c:layout>
        <c:manualLayout>
          <c:xMode val="edge"/>
          <c:yMode val="edge"/>
          <c:x val="0.29367226768472382"/>
          <c:y val="7.558475770489736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Дружбе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Доброте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Не знаю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Лист1!$A$8</c:f>
              <c:strCache>
                <c:ptCount val="1"/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Лист1!$A$9</c:f>
              <c:strCache>
                <c:ptCount val="1"/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4"/>
              </c:numCache>
            </c:numRef>
          </c:val>
        </c:ser>
        <c:ser>
          <c:idx val="6"/>
          <c:order val="6"/>
          <c:tx>
            <c:strRef>
              <c:f>Лист1!$A$10</c:f>
              <c:strCache>
                <c:ptCount val="1"/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4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4"/>
                <c:pt idx="0">
                  <c:v>Защищать природу</c:v>
                </c:pt>
                <c:pt idx="1">
                  <c:v>Дружбе</c:v>
                </c:pt>
                <c:pt idx="2">
                  <c:v>Доброте</c:v>
                </c:pt>
                <c:pt idx="3">
                  <c:v>Не знаю</c:v>
                </c:pt>
              </c:strCache>
            </c:strRef>
          </c:cat>
          <c:val>
            <c:numRef>
              <c:f>Лист1!$I$2:$I$8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3655200194858341"/>
          <c:y val="0.22105587807799723"/>
          <c:w val="0.32238974378589075"/>
          <c:h val="0.58139646632030761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c:spPr>
      <c:txPr>
        <a:bodyPr/>
        <a:lstStyle/>
        <a:p>
          <a:pPr>
            <a:defRPr sz="140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53DC96-4E38-4E55-A961-C37B378D9680}" type="doc">
      <dgm:prSet loTypeId="urn:microsoft.com/office/officeart/2005/8/layout/bList2#1" loCatId="list" qsTypeId="urn:microsoft.com/office/officeart/2005/8/quickstyle/3d3" qsCatId="3D" csTypeId="urn:microsoft.com/office/officeart/2005/8/colors/colorful1#1" csCatId="colorful" phldr="1"/>
      <dgm:spPr/>
    </dgm:pt>
    <dgm:pt modelId="{6F6ECB94-C525-4B88-9010-02BA043B6A76}">
      <dgm:prSet phldrT="[Текст]"/>
      <dgm:spPr/>
      <dgm:t>
        <a:bodyPr/>
        <a:lstStyle/>
        <a:p>
          <a:r>
            <a:rPr lang="ru-RU" dirty="0" smtClean="0"/>
            <a:t>Интернет</a:t>
          </a:r>
          <a:endParaRPr lang="ru-RU" dirty="0"/>
        </a:p>
      </dgm:t>
    </dgm:pt>
    <dgm:pt modelId="{9D0A765F-B6CF-4E86-93DF-9E4A950C986E}" type="parTrans" cxnId="{1288A51E-2426-4FC5-BB21-7CB1BE3ED11C}">
      <dgm:prSet/>
      <dgm:spPr/>
      <dgm:t>
        <a:bodyPr/>
        <a:lstStyle/>
        <a:p>
          <a:endParaRPr lang="ru-RU"/>
        </a:p>
      </dgm:t>
    </dgm:pt>
    <dgm:pt modelId="{3891CA38-373B-4BAD-8047-E41E1593EC32}" type="sibTrans" cxnId="{1288A51E-2426-4FC5-BB21-7CB1BE3ED11C}">
      <dgm:prSet/>
      <dgm:spPr/>
      <dgm:t>
        <a:bodyPr/>
        <a:lstStyle/>
        <a:p>
          <a:endParaRPr lang="ru-RU"/>
        </a:p>
      </dgm:t>
    </dgm:pt>
    <dgm:pt modelId="{8B410E57-27F1-4AA4-B1D7-0698EC3FAD38}">
      <dgm:prSet phldrT="[Текст]"/>
      <dgm:spPr/>
      <dgm:t>
        <a:bodyPr/>
        <a:lstStyle/>
        <a:p>
          <a:r>
            <a:rPr lang="ru-RU" dirty="0" smtClean="0"/>
            <a:t>Толковый словарь</a:t>
          </a:r>
          <a:endParaRPr lang="ru-RU" dirty="0"/>
        </a:p>
      </dgm:t>
    </dgm:pt>
    <dgm:pt modelId="{F1EB0DC9-7E7C-493E-928D-16D6D352FD5B}" type="parTrans" cxnId="{CFE768D2-B4F6-420C-83B3-BA5E19B3B200}">
      <dgm:prSet/>
      <dgm:spPr/>
      <dgm:t>
        <a:bodyPr/>
        <a:lstStyle/>
        <a:p>
          <a:endParaRPr lang="ru-RU"/>
        </a:p>
      </dgm:t>
    </dgm:pt>
    <dgm:pt modelId="{3A63C14F-1F74-402C-B5B0-27273BE6EB40}" type="sibTrans" cxnId="{CFE768D2-B4F6-420C-83B3-BA5E19B3B200}">
      <dgm:prSet/>
      <dgm:spPr/>
      <dgm:t>
        <a:bodyPr/>
        <a:lstStyle/>
        <a:p>
          <a:endParaRPr lang="ru-RU"/>
        </a:p>
      </dgm:t>
    </dgm:pt>
    <dgm:pt modelId="{CCF82DB0-5355-4C65-A509-80B6B96F8690}">
      <dgm:prSet/>
      <dgm:spPr/>
      <dgm:t>
        <a:bodyPr/>
        <a:lstStyle/>
        <a:p>
          <a:r>
            <a:rPr lang="ru-RU" dirty="0" smtClean="0"/>
            <a:t>Слово «сказка» вошло в употребление в XVII веке. До этого времени использовали термин "байка" или "</a:t>
          </a:r>
          <a:r>
            <a:rPr lang="ru-RU" dirty="0" err="1" smtClean="0"/>
            <a:t>басень</a:t>
          </a:r>
          <a:r>
            <a:rPr lang="ru-RU" dirty="0" smtClean="0"/>
            <a:t>", от слова «бать», «рассказывать».</a:t>
          </a:r>
          <a:endParaRPr lang="ru-RU" dirty="0"/>
        </a:p>
      </dgm:t>
    </dgm:pt>
    <dgm:pt modelId="{F7AC1D74-AA83-4F58-9871-073C5EE399A8}" type="parTrans" cxnId="{1112ACE1-1AF2-46C7-94E2-3C4AD81D01FE}">
      <dgm:prSet/>
      <dgm:spPr/>
      <dgm:t>
        <a:bodyPr/>
        <a:lstStyle/>
        <a:p>
          <a:endParaRPr lang="ru-RU"/>
        </a:p>
      </dgm:t>
    </dgm:pt>
    <dgm:pt modelId="{CFA5C17A-F3F5-4159-B6F3-145FF2119BA8}" type="sibTrans" cxnId="{1112ACE1-1AF2-46C7-94E2-3C4AD81D01FE}">
      <dgm:prSet/>
      <dgm:spPr/>
      <dgm:t>
        <a:bodyPr/>
        <a:lstStyle/>
        <a:p>
          <a:endParaRPr lang="ru-RU"/>
        </a:p>
      </dgm:t>
    </dgm:pt>
    <dgm:pt modelId="{4FE6C43E-0475-407D-A3F9-721470757255}">
      <dgm:prSet/>
      <dgm:spPr/>
      <dgm:t>
        <a:bodyPr/>
        <a:lstStyle/>
        <a:p>
          <a:r>
            <a:rPr lang="ru-RU" dirty="0" smtClean="0"/>
            <a:t>Сказка – повествовательное, обычно народно - поэтическое произведение о вымышленных лицах и событиях, преимущественно с участием волшебных, фантастических сил</a:t>
          </a:r>
          <a:endParaRPr lang="ru-RU" dirty="0"/>
        </a:p>
      </dgm:t>
    </dgm:pt>
    <dgm:pt modelId="{E3861069-334D-43C5-812D-50EDDE8ED073}" type="parTrans" cxnId="{78D7CC95-C565-438C-8587-501FFC20393F}">
      <dgm:prSet/>
      <dgm:spPr/>
      <dgm:t>
        <a:bodyPr/>
        <a:lstStyle/>
        <a:p>
          <a:endParaRPr lang="ru-RU"/>
        </a:p>
      </dgm:t>
    </dgm:pt>
    <dgm:pt modelId="{432B597A-01C1-49BF-91D0-D92D8FDA0BC5}" type="sibTrans" cxnId="{78D7CC95-C565-438C-8587-501FFC20393F}">
      <dgm:prSet/>
      <dgm:spPr/>
      <dgm:t>
        <a:bodyPr/>
        <a:lstStyle/>
        <a:p>
          <a:endParaRPr lang="ru-RU"/>
        </a:p>
      </dgm:t>
    </dgm:pt>
    <dgm:pt modelId="{4AEE9323-83D3-4639-97CB-4C09B2A6A4AF}" type="pres">
      <dgm:prSet presAssocID="{2A53DC96-4E38-4E55-A961-C37B378D9680}" presName="diagram" presStyleCnt="0">
        <dgm:presLayoutVars>
          <dgm:dir/>
          <dgm:animLvl val="lvl"/>
          <dgm:resizeHandles val="exact"/>
        </dgm:presLayoutVars>
      </dgm:prSet>
      <dgm:spPr/>
    </dgm:pt>
    <dgm:pt modelId="{D0E29D5A-ABC9-4231-BDEB-1BC21DEBF1CD}" type="pres">
      <dgm:prSet presAssocID="{6F6ECB94-C525-4B88-9010-02BA043B6A76}" presName="compNode" presStyleCnt="0"/>
      <dgm:spPr/>
    </dgm:pt>
    <dgm:pt modelId="{325BA73C-8CE4-4B64-BD6C-52680EB6E67F}" type="pres">
      <dgm:prSet presAssocID="{6F6ECB94-C525-4B88-9010-02BA043B6A76}" presName="childRect" presStyleLbl="bgAcc1" presStyleIdx="0" presStyleCnt="2" custScaleX="111949" custScaleY="1768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2C58C-30B4-4D0D-AF0B-742E980D2473}" type="pres">
      <dgm:prSet presAssocID="{6F6ECB94-C525-4B88-9010-02BA043B6A7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72B08-E3D6-478C-96E7-CD5A93DEC578}" type="pres">
      <dgm:prSet presAssocID="{6F6ECB94-C525-4B88-9010-02BA043B6A76}" presName="parentRect" presStyleLbl="alignNode1" presStyleIdx="0" presStyleCnt="2" custScaleX="109410" custScaleY="87241" custLinFactNeighborX="-1478" custLinFactNeighborY="67601"/>
      <dgm:spPr/>
      <dgm:t>
        <a:bodyPr/>
        <a:lstStyle/>
        <a:p>
          <a:endParaRPr lang="ru-RU"/>
        </a:p>
      </dgm:t>
    </dgm:pt>
    <dgm:pt modelId="{A29C2D0D-E6BD-490B-88AA-2D72A28582CC}" type="pres">
      <dgm:prSet presAssocID="{6F6ECB94-C525-4B88-9010-02BA043B6A76}" presName="adorn" presStyleLbl="fgAccFollowNode1" presStyleIdx="0" presStyleCnt="2" custLinFactNeighborX="13288" custLinFactNeighborY="24331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63FC302-D2BF-41DC-90E2-91C29B426BE3}" type="pres">
      <dgm:prSet presAssocID="{3891CA38-373B-4BAD-8047-E41E1593EC3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C0021A8-C050-45D1-9A3D-2E5BB0E2A4E8}" type="pres">
      <dgm:prSet presAssocID="{8B410E57-27F1-4AA4-B1D7-0698EC3FAD38}" presName="compNode" presStyleCnt="0"/>
      <dgm:spPr/>
    </dgm:pt>
    <dgm:pt modelId="{F9CAAFC6-986F-45E7-A275-CF8269F4CC2E}" type="pres">
      <dgm:prSet presAssocID="{8B410E57-27F1-4AA4-B1D7-0698EC3FAD38}" presName="childRect" presStyleLbl="bgAcc1" presStyleIdx="1" presStyleCnt="2" custScaleX="107221" custScaleY="1715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8F960-D7A7-494A-9FA6-2E5EE49D2EB4}" type="pres">
      <dgm:prSet presAssocID="{8B410E57-27F1-4AA4-B1D7-0698EC3FAD3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43E7D-8772-48C7-AE31-0B8B13386706}" type="pres">
      <dgm:prSet presAssocID="{8B410E57-27F1-4AA4-B1D7-0698EC3FAD38}" presName="parentRect" presStyleLbl="alignNode1" presStyleIdx="1" presStyleCnt="2" custScaleX="111607" custScaleY="86259" custLinFactNeighborX="4575" custLinFactNeighborY="51786"/>
      <dgm:spPr/>
      <dgm:t>
        <a:bodyPr/>
        <a:lstStyle/>
        <a:p>
          <a:endParaRPr lang="ru-RU"/>
        </a:p>
      </dgm:t>
    </dgm:pt>
    <dgm:pt modelId="{EBAC83A0-7A95-4077-B0EC-BFFAF8A1ACFE}" type="pres">
      <dgm:prSet presAssocID="{8B410E57-27F1-4AA4-B1D7-0698EC3FAD38}" presName="adorn" presStyleLbl="fgAccFollowNode1" presStyleIdx="1" presStyleCnt="2" custScaleY="88843" custLinFactNeighborX="382" custLinFactNeighborY="7663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CFE768D2-B4F6-420C-83B3-BA5E19B3B200}" srcId="{2A53DC96-4E38-4E55-A961-C37B378D9680}" destId="{8B410E57-27F1-4AA4-B1D7-0698EC3FAD38}" srcOrd="1" destOrd="0" parTransId="{F1EB0DC9-7E7C-493E-928D-16D6D352FD5B}" sibTransId="{3A63C14F-1F74-402C-B5B0-27273BE6EB40}"/>
    <dgm:cxn modelId="{22BE2948-77AC-4A0A-ACE7-19A3F083309A}" type="presOf" srcId="{8B410E57-27F1-4AA4-B1D7-0698EC3FAD38}" destId="{CDC8F960-D7A7-494A-9FA6-2E5EE49D2EB4}" srcOrd="0" destOrd="0" presId="urn:microsoft.com/office/officeart/2005/8/layout/bList2#1"/>
    <dgm:cxn modelId="{2003E20E-4E46-4A49-9F0E-EA50968510A7}" type="presOf" srcId="{8B410E57-27F1-4AA4-B1D7-0698EC3FAD38}" destId="{F0543E7D-8772-48C7-AE31-0B8B13386706}" srcOrd="1" destOrd="0" presId="urn:microsoft.com/office/officeart/2005/8/layout/bList2#1"/>
    <dgm:cxn modelId="{1288A51E-2426-4FC5-BB21-7CB1BE3ED11C}" srcId="{2A53DC96-4E38-4E55-A961-C37B378D9680}" destId="{6F6ECB94-C525-4B88-9010-02BA043B6A76}" srcOrd="0" destOrd="0" parTransId="{9D0A765F-B6CF-4E86-93DF-9E4A950C986E}" sibTransId="{3891CA38-373B-4BAD-8047-E41E1593EC32}"/>
    <dgm:cxn modelId="{6DF33DFD-C905-40C1-B850-1CA9D1E146DE}" type="presOf" srcId="{CCF82DB0-5355-4C65-A509-80B6B96F8690}" destId="{325BA73C-8CE4-4B64-BD6C-52680EB6E67F}" srcOrd="0" destOrd="0" presId="urn:microsoft.com/office/officeart/2005/8/layout/bList2#1"/>
    <dgm:cxn modelId="{5948013D-C93F-4737-B595-841ABB0AA3ED}" type="presOf" srcId="{2A53DC96-4E38-4E55-A961-C37B378D9680}" destId="{4AEE9323-83D3-4639-97CB-4C09B2A6A4AF}" srcOrd="0" destOrd="0" presId="urn:microsoft.com/office/officeart/2005/8/layout/bList2#1"/>
    <dgm:cxn modelId="{B14E84BA-6185-49EE-9F8E-FDFB2D895D28}" type="presOf" srcId="{3891CA38-373B-4BAD-8047-E41E1593EC32}" destId="{663FC302-D2BF-41DC-90E2-91C29B426BE3}" srcOrd="0" destOrd="0" presId="urn:microsoft.com/office/officeart/2005/8/layout/bList2#1"/>
    <dgm:cxn modelId="{B279E32B-885C-4883-8821-F4C41B8C67AE}" type="presOf" srcId="{6F6ECB94-C525-4B88-9010-02BA043B6A76}" destId="{CD32C58C-30B4-4D0D-AF0B-742E980D2473}" srcOrd="0" destOrd="0" presId="urn:microsoft.com/office/officeart/2005/8/layout/bList2#1"/>
    <dgm:cxn modelId="{78D7CC95-C565-438C-8587-501FFC20393F}" srcId="{8B410E57-27F1-4AA4-B1D7-0698EC3FAD38}" destId="{4FE6C43E-0475-407D-A3F9-721470757255}" srcOrd="0" destOrd="0" parTransId="{E3861069-334D-43C5-812D-50EDDE8ED073}" sibTransId="{432B597A-01C1-49BF-91D0-D92D8FDA0BC5}"/>
    <dgm:cxn modelId="{1112ACE1-1AF2-46C7-94E2-3C4AD81D01FE}" srcId="{6F6ECB94-C525-4B88-9010-02BA043B6A76}" destId="{CCF82DB0-5355-4C65-A509-80B6B96F8690}" srcOrd="0" destOrd="0" parTransId="{F7AC1D74-AA83-4F58-9871-073C5EE399A8}" sibTransId="{CFA5C17A-F3F5-4159-B6F3-145FF2119BA8}"/>
    <dgm:cxn modelId="{0F0321A5-67E5-4B91-9CB7-6901C76B12E4}" type="presOf" srcId="{4FE6C43E-0475-407D-A3F9-721470757255}" destId="{F9CAAFC6-986F-45E7-A275-CF8269F4CC2E}" srcOrd="0" destOrd="0" presId="urn:microsoft.com/office/officeart/2005/8/layout/bList2#1"/>
    <dgm:cxn modelId="{CB927973-1198-480D-A5FB-81EB6DF3ACEB}" type="presOf" srcId="{6F6ECB94-C525-4B88-9010-02BA043B6A76}" destId="{ADC72B08-E3D6-478C-96E7-CD5A93DEC578}" srcOrd="1" destOrd="0" presId="urn:microsoft.com/office/officeart/2005/8/layout/bList2#1"/>
    <dgm:cxn modelId="{875F8F0B-7023-46D9-A370-E688C5881FE5}" type="presParOf" srcId="{4AEE9323-83D3-4639-97CB-4C09B2A6A4AF}" destId="{D0E29D5A-ABC9-4231-BDEB-1BC21DEBF1CD}" srcOrd="0" destOrd="0" presId="urn:microsoft.com/office/officeart/2005/8/layout/bList2#1"/>
    <dgm:cxn modelId="{637D5850-0D8E-483C-AE21-DDB92E31C2C7}" type="presParOf" srcId="{D0E29D5A-ABC9-4231-BDEB-1BC21DEBF1CD}" destId="{325BA73C-8CE4-4B64-BD6C-52680EB6E67F}" srcOrd="0" destOrd="0" presId="urn:microsoft.com/office/officeart/2005/8/layout/bList2#1"/>
    <dgm:cxn modelId="{2E3466E3-FB0B-46E7-8A4E-C5FB45DE03B8}" type="presParOf" srcId="{D0E29D5A-ABC9-4231-BDEB-1BC21DEBF1CD}" destId="{CD32C58C-30B4-4D0D-AF0B-742E980D2473}" srcOrd="1" destOrd="0" presId="urn:microsoft.com/office/officeart/2005/8/layout/bList2#1"/>
    <dgm:cxn modelId="{8B05D409-575A-46F8-BF0D-AFD75F0CF751}" type="presParOf" srcId="{D0E29D5A-ABC9-4231-BDEB-1BC21DEBF1CD}" destId="{ADC72B08-E3D6-478C-96E7-CD5A93DEC578}" srcOrd="2" destOrd="0" presId="urn:microsoft.com/office/officeart/2005/8/layout/bList2#1"/>
    <dgm:cxn modelId="{00831E02-0067-46D2-A125-B288AAA0182B}" type="presParOf" srcId="{D0E29D5A-ABC9-4231-BDEB-1BC21DEBF1CD}" destId="{A29C2D0D-E6BD-490B-88AA-2D72A28582CC}" srcOrd="3" destOrd="0" presId="urn:microsoft.com/office/officeart/2005/8/layout/bList2#1"/>
    <dgm:cxn modelId="{06780562-4EDE-4B67-BC90-C15266CC79C8}" type="presParOf" srcId="{4AEE9323-83D3-4639-97CB-4C09B2A6A4AF}" destId="{663FC302-D2BF-41DC-90E2-91C29B426BE3}" srcOrd="1" destOrd="0" presId="urn:microsoft.com/office/officeart/2005/8/layout/bList2#1"/>
    <dgm:cxn modelId="{6A7ED328-EB5D-494D-98B8-40405B270B44}" type="presParOf" srcId="{4AEE9323-83D3-4639-97CB-4C09B2A6A4AF}" destId="{7C0021A8-C050-45D1-9A3D-2E5BB0E2A4E8}" srcOrd="2" destOrd="0" presId="urn:microsoft.com/office/officeart/2005/8/layout/bList2#1"/>
    <dgm:cxn modelId="{14002CB0-77E7-4D62-BC74-43E799DC3E68}" type="presParOf" srcId="{7C0021A8-C050-45D1-9A3D-2E5BB0E2A4E8}" destId="{F9CAAFC6-986F-45E7-A275-CF8269F4CC2E}" srcOrd="0" destOrd="0" presId="urn:microsoft.com/office/officeart/2005/8/layout/bList2#1"/>
    <dgm:cxn modelId="{B58702C3-5D43-429F-883E-E6D5B2291756}" type="presParOf" srcId="{7C0021A8-C050-45D1-9A3D-2E5BB0E2A4E8}" destId="{CDC8F960-D7A7-494A-9FA6-2E5EE49D2EB4}" srcOrd="1" destOrd="0" presId="urn:microsoft.com/office/officeart/2005/8/layout/bList2#1"/>
    <dgm:cxn modelId="{D1679167-B3E8-4421-892E-FC68BB4FA155}" type="presParOf" srcId="{7C0021A8-C050-45D1-9A3D-2E5BB0E2A4E8}" destId="{F0543E7D-8772-48C7-AE31-0B8B13386706}" srcOrd="2" destOrd="0" presId="urn:microsoft.com/office/officeart/2005/8/layout/bList2#1"/>
    <dgm:cxn modelId="{509CE00A-73A9-4100-99A8-6B32302BDD5F}" type="presParOf" srcId="{7C0021A8-C050-45D1-9A3D-2E5BB0E2A4E8}" destId="{EBAC83A0-7A95-4077-B0EC-BFFAF8A1ACFE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4C768D-D741-47E0-B1A2-2B380A2E44AA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516DB16-331D-4352-89BA-0E8C2FEC8C52}">
      <dgm:prSet phldrT="[Текст]" phldr="1"/>
      <dgm:spPr/>
      <dgm:t>
        <a:bodyPr/>
        <a:lstStyle/>
        <a:p>
          <a:endParaRPr lang="ru-RU"/>
        </a:p>
      </dgm:t>
    </dgm:pt>
    <dgm:pt modelId="{F6A56B0D-9474-419A-94D9-5138562DC6AB}" type="parTrans" cxnId="{2286376C-93ED-4239-BAB9-8EAD1573C8D6}">
      <dgm:prSet/>
      <dgm:spPr/>
      <dgm:t>
        <a:bodyPr/>
        <a:lstStyle/>
        <a:p>
          <a:endParaRPr lang="ru-RU"/>
        </a:p>
      </dgm:t>
    </dgm:pt>
    <dgm:pt modelId="{D20AA3EF-3C71-4FD8-A2C4-39D2B58916B0}" type="sibTrans" cxnId="{2286376C-93ED-4239-BAB9-8EAD1573C8D6}">
      <dgm:prSet/>
      <dgm:spPr/>
      <dgm:t>
        <a:bodyPr/>
        <a:lstStyle/>
        <a:p>
          <a:endParaRPr lang="ru-RU"/>
        </a:p>
      </dgm:t>
    </dgm:pt>
    <dgm:pt modelId="{B85B6177-2890-49E8-9FF6-79C6CE6D4D2A}">
      <dgm:prSet phldrT="[Текст]" phldr="1"/>
      <dgm:spPr/>
      <dgm:t>
        <a:bodyPr/>
        <a:lstStyle/>
        <a:p>
          <a:endParaRPr lang="ru-RU"/>
        </a:p>
      </dgm:t>
    </dgm:pt>
    <dgm:pt modelId="{ADBCFD75-98B1-48A4-B372-3251346B9CCC}" type="parTrans" cxnId="{8A1E74D4-8026-4ADB-BA38-934193F74263}">
      <dgm:prSet/>
      <dgm:spPr/>
      <dgm:t>
        <a:bodyPr/>
        <a:lstStyle/>
        <a:p>
          <a:endParaRPr lang="ru-RU"/>
        </a:p>
      </dgm:t>
    </dgm:pt>
    <dgm:pt modelId="{5F3188BC-3678-419C-9FEC-A30BDB16C7BE}" type="sibTrans" cxnId="{8A1E74D4-8026-4ADB-BA38-934193F74263}">
      <dgm:prSet/>
      <dgm:spPr/>
      <dgm:t>
        <a:bodyPr/>
        <a:lstStyle/>
        <a:p>
          <a:endParaRPr lang="ru-RU"/>
        </a:p>
      </dgm:t>
    </dgm:pt>
    <dgm:pt modelId="{099ED48A-CB93-4617-A465-7FEAF8D62F7E}">
      <dgm:prSet phldrT="[Текст]" phldr="1"/>
      <dgm:spPr/>
      <dgm:t>
        <a:bodyPr/>
        <a:lstStyle/>
        <a:p>
          <a:endParaRPr lang="ru-RU"/>
        </a:p>
      </dgm:t>
    </dgm:pt>
    <dgm:pt modelId="{795C6CEF-CDB6-4DE8-8AC2-61BAC932B5F5}" type="parTrans" cxnId="{01188993-60E9-47B2-8AE6-0564B94530A2}">
      <dgm:prSet/>
      <dgm:spPr/>
      <dgm:t>
        <a:bodyPr/>
        <a:lstStyle/>
        <a:p>
          <a:endParaRPr lang="ru-RU"/>
        </a:p>
      </dgm:t>
    </dgm:pt>
    <dgm:pt modelId="{5542D1B7-CD0B-407D-ADA7-EB0F90BAF366}" type="sibTrans" cxnId="{01188993-60E9-47B2-8AE6-0564B94530A2}">
      <dgm:prSet/>
      <dgm:spPr/>
      <dgm:t>
        <a:bodyPr/>
        <a:lstStyle/>
        <a:p>
          <a:endParaRPr lang="ru-RU"/>
        </a:p>
      </dgm:t>
    </dgm:pt>
    <dgm:pt modelId="{9FDA72FD-2BE6-4A33-9B12-5748CE8B948C}">
      <dgm:prSet phldrT="[Текст]" phldr="1"/>
      <dgm:spPr/>
      <dgm:t>
        <a:bodyPr/>
        <a:lstStyle/>
        <a:p>
          <a:endParaRPr lang="ru-RU"/>
        </a:p>
      </dgm:t>
    </dgm:pt>
    <dgm:pt modelId="{3AE8D5CB-4A8A-4AD5-BCE0-30D2D365A4C8}" type="parTrans" cxnId="{CA3D4DEE-057C-4241-B7C1-E84B1CF15D74}">
      <dgm:prSet/>
      <dgm:spPr/>
      <dgm:t>
        <a:bodyPr/>
        <a:lstStyle/>
        <a:p>
          <a:endParaRPr lang="ru-RU"/>
        </a:p>
      </dgm:t>
    </dgm:pt>
    <dgm:pt modelId="{8AC7A0F3-CA41-4961-B4A3-0D4F4D32E01A}" type="sibTrans" cxnId="{CA3D4DEE-057C-4241-B7C1-E84B1CF15D74}">
      <dgm:prSet/>
      <dgm:spPr/>
      <dgm:t>
        <a:bodyPr/>
        <a:lstStyle/>
        <a:p>
          <a:endParaRPr lang="ru-RU"/>
        </a:p>
      </dgm:t>
    </dgm:pt>
    <dgm:pt modelId="{596AEF8B-CB0F-4538-A584-7D8FFC5C65F0}">
      <dgm:prSet phldrT="[Текст]" phldr="1"/>
      <dgm:spPr/>
      <dgm:t>
        <a:bodyPr/>
        <a:lstStyle/>
        <a:p>
          <a:endParaRPr lang="ru-RU"/>
        </a:p>
      </dgm:t>
    </dgm:pt>
    <dgm:pt modelId="{F7A5DEA9-271A-4A95-9FD1-BC2577905714}" type="parTrans" cxnId="{DECD7B0F-D5C6-4B08-AC2D-AD96EC52136F}">
      <dgm:prSet/>
      <dgm:spPr/>
      <dgm:t>
        <a:bodyPr/>
        <a:lstStyle/>
        <a:p>
          <a:endParaRPr lang="ru-RU"/>
        </a:p>
      </dgm:t>
    </dgm:pt>
    <dgm:pt modelId="{0A48A70C-B900-4469-9206-9C883960B21F}" type="sibTrans" cxnId="{DECD7B0F-D5C6-4B08-AC2D-AD96EC52136F}">
      <dgm:prSet/>
      <dgm:spPr/>
      <dgm:t>
        <a:bodyPr/>
        <a:lstStyle/>
        <a:p>
          <a:endParaRPr lang="ru-RU"/>
        </a:p>
      </dgm:t>
    </dgm:pt>
    <dgm:pt modelId="{39330594-0651-40DF-A7AE-679E2799B0BD}" type="pres">
      <dgm:prSet presAssocID="{BC4C768D-D741-47E0-B1A2-2B380A2E44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14A2B3-3E28-49B3-8508-AB9FADB65E36}" type="pres">
      <dgm:prSet presAssocID="{E516DB16-331D-4352-89BA-0E8C2FEC8C5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E8BA2-DEC9-4F57-B97A-C3C27B1A8CA2}" type="pres">
      <dgm:prSet presAssocID="{D20AA3EF-3C71-4FD8-A2C4-39D2B58916B0}" presName="sibTrans" presStyleCnt="0"/>
      <dgm:spPr/>
    </dgm:pt>
    <dgm:pt modelId="{7985008E-E1A7-4C2C-ABBC-7565E448E288}" type="pres">
      <dgm:prSet presAssocID="{B85B6177-2890-49E8-9FF6-79C6CE6D4D2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67742-B391-4501-8A01-CD5C5CDD683A}" type="pres">
      <dgm:prSet presAssocID="{5F3188BC-3678-419C-9FEC-A30BDB16C7BE}" presName="sibTrans" presStyleCnt="0"/>
      <dgm:spPr/>
    </dgm:pt>
    <dgm:pt modelId="{7EC84D6E-41C1-43C4-9C88-6223561FA068}" type="pres">
      <dgm:prSet presAssocID="{099ED48A-CB93-4617-A465-7FEAF8D62F7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EE8400-4A4A-4A49-A6BE-5D6EA950A89A}" type="pres">
      <dgm:prSet presAssocID="{5542D1B7-CD0B-407D-ADA7-EB0F90BAF366}" presName="sibTrans" presStyleCnt="0"/>
      <dgm:spPr/>
    </dgm:pt>
    <dgm:pt modelId="{460EDBCC-3BA9-4B9B-BB81-9F0F35A62F81}" type="pres">
      <dgm:prSet presAssocID="{9FDA72FD-2BE6-4A33-9B12-5748CE8B948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6E8A6-8F08-4E6F-9C6A-46FDDD806EB2}" type="pres">
      <dgm:prSet presAssocID="{8AC7A0F3-CA41-4961-B4A3-0D4F4D32E01A}" presName="sibTrans" presStyleCnt="0"/>
      <dgm:spPr/>
    </dgm:pt>
    <dgm:pt modelId="{E0477D6A-F4D2-406B-ADD8-2A27DBE3363E}" type="pres">
      <dgm:prSet presAssocID="{596AEF8B-CB0F-4538-A584-7D8FFC5C65F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CD7B0F-D5C6-4B08-AC2D-AD96EC52136F}" srcId="{BC4C768D-D741-47E0-B1A2-2B380A2E44AA}" destId="{596AEF8B-CB0F-4538-A584-7D8FFC5C65F0}" srcOrd="4" destOrd="0" parTransId="{F7A5DEA9-271A-4A95-9FD1-BC2577905714}" sibTransId="{0A48A70C-B900-4469-9206-9C883960B21F}"/>
    <dgm:cxn modelId="{2286376C-93ED-4239-BAB9-8EAD1573C8D6}" srcId="{BC4C768D-D741-47E0-B1A2-2B380A2E44AA}" destId="{E516DB16-331D-4352-89BA-0E8C2FEC8C52}" srcOrd="0" destOrd="0" parTransId="{F6A56B0D-9474-419A-94D9-5138562DC6AB}" sibTransId="{D20AA3EF-3C71-4FD8-A2C4-39D2B58916B0}"/>
    <dgm:cxn modelId="{D60BAF63-DE38-4BCF-B66D-2E3F31C381BE}" type="presOf" srcId="{9FDA72FD-2BE6-4A33-9B12-5748CE8B948C}" destId="{460EDBCC-3BA9-4B9B-BB81-9F0F35A62F81}" srcOrd="0" destOrd="0" presId="urn:microsoft.com/office/officeart/2005/8/layout/default#1"/>
    <dgm:cxn modelId="{8A1E74D4-8026-4ADB-BA38-934193F74263}" srcId="{BC4C768D-D741-47E0-B1A2-2B380A2E44AA}" destId="{B85B6177-2890-49E8-9FF6-79C6CE6D4D2A}" srcOrd="1" destOrd="0" parTransId="{ADBCFD75-98B1-48A4-B372-3251346B9CCC}" sibTransId="{5F3188BC-3678-419C-9FEC-A30BDB16C7BE}"/>
    <dgm:cxn modelId="{C4F3E8E3-7C61-4BF5-85F5-67D15D7B6661}" type="presOf" srcId="{B85B6177-2890-49E8-9FF6-79C6CE6D4D2A}" destId="{7985008E-E1A7-4C2C-ABBC-7565E448E288}" srcOrd="0" destOrd="0" presId="urn:microsoft.com/office/officeart/2005/8/layout/default#1"/>
    <dgm:cxn modelId="{A7CCB7AF-6044-4AFC-8912-769B9FD099D7}" type="presOf" srcId="{E516DB16-331D-4352-89BA-0E8C2FEC8C52}" destId="{3314A2B3-3E28-49B3-8508-AB9FADB65E36}" srcOrd="0" destOrd="0" presId="urn:microsoft.com/office/officeart/2005/8/layout/default#1"/>
    <dgm:cxn modelId="{8FFC70B2-E916-4482-AD65-7A4AC9103C25}" type="presOf" srcId="{596AEF8B-CB0F-4538-A584-7D8FFC5C65F0}" destId="{E0477D6A-F4D2-406B-ADD8-2A27DBE3363E}" srcOrd="0" destOrd="0" presId="urn:microsoft.com/office/officeart/2005/8/layout/default#1"/>
    <dgm:cxn modelId="{2738169B-C2C8-413E-A1CC-D380DA72632E}" type="presOf" srcId="{099ED48A-CB93-4617-A465-7FEAF8D62F7E}" destId="{7EC84D6E-41C1-43C4-9C88-6223561FA068}" srcOrd="0" destOrd="0" presId="urn:microsoft.com/office/officeart/2005/8/layout/default#1"/>
    <dgm:cxn modelId="{5C052BD9-6B4D-432B-AD5F-BA348B800045}" type="presOf" srcId="{BC4C768D-D741-47E0-B1A2-2B380A2E44AA}" destId="{39330594-0651-40DF-A7AE-679E2799B0BD}" srcOrd="0" destOrd="0" presId="urn:microsoft.com/office/officeart/2005/8/layout/default#1"/>
    <dgm:cxn modelId="{CA3D4DEE-057C-4241-B7C1-E84B1CF15D74}" srcId="{BC4C768D-D741-47E0-B1A2-2B380A2E44AA}" destId="{9FDA72FD-2BE6-4A33-9B12-5748CE8B948C}" srcOrd="3" destOrd="0" parTransId="{3AE8D5CB-4A8A-4AD5-BCE0-30D2D365A4C8}" sibTransId="{8AC7A0F3-CA41-4961-B4A3-0D4F4D32E01A}"/>
    <dgm:cxn modelId="{01188993-60E9-47B2-8AE6-0564B94530A2}" srcId="{BC4C768D-D741-47E0-B1A2-2B380A2E44AA}" destId="{099ED48A-CB93-4617-A465-7FEAF8D62F7E}" srcOrd="2" destOrd="0" parTransId="{795C6CEF-CDB6-4DE8-8AC2-61BAC932B5F5}" sibTransId="{5542D1B7-CD0B-407D-ADA7-EB0F90BAF366}"/>
    <dgm:cxn modelId="{8B527E06-9A7E-4856-B1F6-063DF9B9AB71}" type="presParOf" srcId="{39330594-0651-40DF-A7AE-679E2799B0BD}" destId="{3314A2B3-3E28-49B3-8508-AB9FADB65E36}" srcOrd="0" destOrd="0" presId="urn:microsoft.com/office/officeart/2005/8/layout/default#1"/>
    <dgm:cxn modelId="{1D0DA179-E3FA-49F6-A7C2-ABD0C394A490}" type="presParOf" srcId="{39330594-0651-40DF-A7AE-679E2799B0BD}" destId="{A83E8BA2-DEC9-4F57-B97A-C3C27B1A8CA2}" srcOrd="1" destOrd="0" presId="urn:microsoft.com/office/officeart/2005/8/layout/default#1"/>
    <dgm:cxn modelId="{5955A4AC-5EBA-4DBD-A28E-5C890584EA6F}" type="presParOf" srcId="{39330594-0651-40DF-A7AE-679E2799B0BD}" destId="{7985008E-E1A7-4C2C-ABBC-7565E448E288}" srcOrd="2" destOrd="0" presId="urn:microsoft.com/office/officeart/2005/8/layout/default#1"/>
    <dgm:cxn modelId="{948475BA-C15E-41E9-8E6D-C84ACBAF8646}" type="presParOf" srcId="{39330594-0651-40DF-A7AE-679E2799B0BD}" destId="{8D767742-B391-4501-8A01-CD5C5CDD683A}" srcOrd="3" destOrd="0" presId="urn:microsoft.com/office/officeart/2005/8/layout/default#1"/>
    <dgm:cxn modelId="{6C0EB1E3-6173-4DCA-954A-1F11A50208FF}" type="presParOf" srcId="{39330594-0651-40DF-A7AE-679E2799B0BD}" destId="{7EC84D6E-41C1-43C4-9C88-6223561FA068}" srcOrd="4" destOrd="0" presId="urn:microsoft.com/office/officeart/2005/8/layout/default#1"/>
    <dgm:cxn modelId="{30E1164F-5753-488B-9B14-653460FE5211}" type="presParOf" srcId="{39330594-0651-40DF-A7AE-679E2799B0BD}" destId="{ABEE8400-4A4A-4A49-A6BE-5D6EA950A89A}" srcOrd="5" destOrd="0" presId="urn:microsoft.com/office/officeart/2005/8/layout/default#1"/>
    <dgm:cxn modelId="{D78BCD1A-C9C1-4814-9E79-143B86D84B22}" type="presParOf" srcId="{39330594-0651-40DF-A7AE-679E2799B0BD}" destId="{460EDBCC-3BA9-4B9B-BB81-9F0F35A62F81}" srcOrd="6" destOrd="0" presId="urn:microsoft.com/office/officeart/2005/8/layout/default#1"/>
    <dgm:cxn modelId="{E32E6664-29CC-4D1B-95B4-B043005B2081}" type="presParOf" srcId="{39330594-0651-40DF-A7AE-679E2799B0BD}" destId="{5CE6E8A6-8F08-4E6F-9C6A-46FDDD806EB2}" srcOrd="7" destOrd="0" presId="urn:microsoft.com/office/officeart/2005/8/layout/default#1"/>
    <dgm:cxn modelId="{CF32C51D-E032-409D-BD33-8C28C9041CD3}" type="presParOf" srcId="{39330594-0651-40DF-A7AE-679E2799B0BD}" destId="{E0477D6A-F4D2-406B-ADD8-2A27DBE3363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4FB27B-806C-4BAD-A9A2-06BE20FA3505}" type="doc">
      <dgm:prSet loTypeId="urn:microsoft.com/office/officeart/2005/8/layout/hProcess7#1" loCatId="list" qsTypeId="urn:microsoft.com/office/officeart/2005/8/quickstyle/3d3" qsCatId="3D" csTypeId="urn:microsoft.com/office/officeart/2005/8/colors/colorful5" csCatId="colorful" phldr="1"/>
      <dgm:spPr/>
    </dgm:pt>
    <dgm:pt modelId="{91EEB1D6-47ED-4054-8218-F4143E4D6806}">
      <dgm:prSet phldrT="[Текст]" custT="1"/>
      <dgm:spPr/>
      <dgm:t>
        <a:bodyPr/>
        <a:lstStyle/>
        <a:p>
          <a:pPr algn="ctr"/>
          <a:r>
            <a:rPr kumimoji="0" lang="ru-RU" sz="32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волшебные</a:t>
          </a:r>
          <a:endParaRPr lang="ru-RU" sz="3200" b="1" dirty="0">
            <a:solidFill>
              <a:srgbClr val="FF0000"/>
            </a:solidFill>
          </a:endParaRPr>
        </a:p>
      </dgm:t>
    </dgm:pt>
    <dgm:pt modelId="{196A75C6-22F6-4C10-BFDA-34F6B55CF3F2}" type="parTrans" cxnId="{D27FC527-E9D8-4F9F-A0B6-BD80FE605502}">
      <dgm:prSet/>
      <dgm:spPr/>
      <dgm:t>
        <a:bodyPr/>
        <a:lstStyle/>
        <a:p>
          <a:endParaRPr lang="ru-RU"/>
        </a:p>
      </dgm:t>
    </dgm:pt>
    <dgm:pt modelId="{2C813E9A-A98C-4878-B160-2C66EEA25E26}" type="sibTrans" cxnId="{D27FC527-E9D8-4F9F-A0B6-BD80FE605502}">
      <dgm:prSet/>
      <dgm:spPr/>
      <dgm:t>
        <a:bodyPr/>
        <a:lstStyle/>
        <a:p>
          <a:endParaRPr lang="ru-RU"/>
        </a:p>
      </dgm:t>
    </dgm:pt>
    <dgm:pt modelId="{9D998CE5-8801-49ED-ADC9-9094854FEC4B}">
      <dgm:prSet phldrT="[Текст]" custT="1"/>
      <dgm:spPr/>
      <dgm:t>
        <a:bodyPr/>
        <a:lstStyle/>
        <a:p>
          <a:pPr algn="ctr"/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социально-бытовые</a:t>
          </a:r>
        </a:p>
      </dgm:t>
    </dgm:pt>
    <dgm:pt modelId="{D34CBA63-A203-433E-AA05-5B9E37C71367}" type="parTrans" cxnId="{2A3C655D-CAB1-45FF-B802-C68B988C7ED1}">
      <dgm:prSet/>
      <dgm:spPr/>
      <dgm:t>
        <a:bodyPr/>
        <a:lstStyle/>
        <a:p>
          <a:endParaRPr lang="ru-RU"/>
        </a:p>
      </dgm:t>
    </dgm:pt>
    <dgm:pt modelId="{149EDCA7-0EC4-43DC-BFBA-961115A54E29}" type="sibTrans" cxnId="{2A3C655D-CAB1-45FF-B802-C68B988C7ED1}">
      <dgm:prSet/>
      <dgm:spPr/>
      <dgm:t>
        <a:bodyPr/>
        <a:lstStyle/>
        <a:p>
          <a:endParaRPr lang="ru-RU"/>
        </a:p>
      </dgm:t>
    </dgm:pt>
    <dgm:pt modelId="{747FCB43-A1FA-46DD-997D-DC0ED4A5250D}">
      <dgm:prSet custT="1"/>
      <dgm:spPr/>
      <dgm:t>
        <a:bodyPr/>
        <a:lstStyle/>
        <a:p>
          <a:pPr algn="ctr"/>
          <a:r>
            <a:rPr kumimoji="0" lang="ru-RU" sz="4000" b="1" i="0" u="none" strike="noStrike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 </a:t>
          </a:r>
          <a:r>
            <a:rPr kumimoji="0" lang="ru-RU" sz="3200" b="1" i="0" u="none" strike="noStrike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животных</a:t>
          </a:r>
          <a:endParaRPr lang="ru-RU" sz="4000" b="1" dirty="0">
            <a:solidFill>
              <a:srgbClr val="FFFF00"/>
            </a:solidFill>
          </a:endParaRPr>
        </a:p>
      </dgm:t>
    </dgm:pt>
    <dgm:pt modelId="{BF700357-B028-4BE2-A7B1-8DA9D8B77480}" type="parTrans" cxnId="{24D27125-2153-4F77-9B6D-2F9F053201B6}">
      <dgm:prSet/>
      <dgm:spPr/>
      <dgm:t>
        <a:bodyPr/>
        <a:lstStyle/>
        <a:p>
          <a:endParaRPr lang="ru-RU"/>
        </a:p>
      </dgm:t>
    </dgm:pt>
    <dgm:pt modelId="{B95A02CF-D50B-42A8-9D46-8DC6B41215F2}" type="sibTrans" cxnId="{24D27125-2153-4F77-9B6D-2F9F053201B6}">
      <dgm:prSet/>
      <dgm:spPr/>
      <dgm:t>
        <a:bodyPr/>
        <a:lstStyle/>
        <a:p>
          <a:endParaRPr lang="ru-RU"/>
        </a:p>
      </dgm:t>
    </dgm:pt>
    <dgm:pt modelId="{E9189D5C-1579-43FE-ADCA-737891076768}">
      <dgm:prSet custT="1"/>
      <dgm:spPr/>
      <dgm:t>
        <a:bodyPr/>
        <a:lstStyle/>
        <a:p>
          <a:r>
            <a:rPr kumimoji="0" lang="ru-RU" sz="32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главными персонажами которых являются животные</a:t>
          </a:r>
          <a:endParaRPr lang="ru-RU" sz="3200" dirty="0">
            <a:solidFill>
              <a:schemeClr val="tx1"/>
            </a:solidFill>
          </a:endParaRPr>
        </a:p>
      </dgm:t>
    </dgm:pt>
    <dgm:pt modelId="{AEECC7D2-2797-441C-8C00-2DFE282733DD}" type="parTrans" cxnId="{72A23CE7-9420-4CD7-B5A0-394C52028D76}">
      <dgm:prSet/>
      <dgm:spPr/>
      <dgm:t>
        <a:bodyPr/>
        <a:lstStyle/>
        <a:p>
          <a:endParaRPr lang="ru-RU"/>
        </a:p>
      </dgm:t>
    </dgm:pt>
    <dgm:pt modelId="{A6798BC8-C53E-4574-97B0-455917794A6E}" type="sibTrans" cxnId="{72A23CE7-9420-4CD7-B5A0-394C52028D76}">
      <dgm:prSet/>
      <dgm:spPr/>
      <dgm:t>
        <a:bodyPr/>
        <a:lstStyle/>
        <a:p>
          <a:endParaRPr lang="ru-RU"/>
        </a:p>
      </dgm:t>
    </dgm:pt>
    <dgm:pt modelId="{AE4AB171-373F-4FD9-87BD-DCB829136FEA}">
      <dgm:prSet/>
      <dgm:spPr/>
      <dgm:t>
        <a:bodyPr/>
        <a:lstStyle/>
        <a:p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где главные герои одерживают победу благодаря смекалке, хитрости, смелости</a:t>
          </a:r>
          <a:endParaRPr lang="ru-RU" dirty="0">
            <a:solidFill>
              <a:schemeClr val="tx1"/>
            </a:solidFill>
          </a:endParaRPr>
        </a:p>
      </dgm:t>
    </dgm:pt>
    <dgm:pt modelId="{D1794A2B-304E-419B-B8C9-2570085830D4}" type="parTrans" cxnId="{0D5334EB-D8D9-4B16-BC4B-2C69505465C7}">
      <dgm:prSet/>
      <dgm:spPr/>
      <dgm:t>
        <a:bodyPr/>
        <a:lstStyle/>
        <a:p>
          <a:endParaRPr lang="ru-RU"/>
        </a:p>
      </dgm:t>
    </dgm:pt>
    <dgm:pt modelId="{64010A8C-2435-4826-BFE5-230BF1BBE789}" type="sibTrans" cxnId="{0D5334EB-D8D9-4B16-BC4B-2C69505465C7}">
      <dgm:prSet/>
      <dgm:spPr/>
      <dgm:t>
        <a:bodyPr/>
        <a:lstStyle/>
        <a:p>
          <a:endParaRPr lang="ru-RU"/>
        </a:p>
      </dgm:t>
    </dgm:pt>
    <dgm:pt modelId="{90F4AE73-027B-4EDB-9407-DAE6A1FAB49D}">
      <dgm:prSet custT="1"/>
      <dgm:spPr/>
      <dgm:t>
        <a:bodyPr/>
        <a:lstStyle/>
        <a:p>
          <a:r>
            <a:rPr kumimoji="0" lang="ru-RU" sz="27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 </a:t>
          </a:r>
          <a:r>
            <a:rPr kumimoji="0" lang="ru-RU" sz="26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них говорится об удивительных приключениях, которые не обходятся без волшебства</a:t>
          </a:r>
        </a:p>
      </dgm:t>
    </dgm:pt>
    <dgm:pt modelId="{AC4AEEE1-A047-4B11-A02B-8E1260CF6765}" type="parTrans" cxnId="{303B4C5C-8F38-47B6-A08F-2BE533CBDB14}">
      <dgm:prSet/>
      <dgm:spPr/>
      <dgm:t>
        <a:bodyPr/>
        <a:lstStyle/>
        <a:p>
          <a:endParaRPr lang="ru-RU"/>
        </a:p>
      </dgm:t>
    </dgm:pt>
    <dgm:pt modelId="{335B9732-1E96-4645-8B06-ADBE0467820E}" type="sibTrans" cxnId="{303B4C5C-8F38-47B6-A08F-2BE533CBDB14}">
      <dgm:prSet/>
      <dgm:spPr/>
      <dgm:t>
        <a:bodyPr/>
        <a:lstStyle/>
        <a:p>
          <a:endParaRPr lang="ru-RU"/>
        </a:p>
      </dgm:t>
    </dgm:pt>
    <dgm:pt modelId="{1C34BAA7-149F-467C-A12E-A5AC682D9A22}" type="pres">
      <dgm:prSet presAssocID="{134FB27B-806C-4BAD-A9A2-06BE20FA3505}" presName="Name0" presStyleCnt="0">
        <dgm:presLayoutVars>
          <dgm:dir/>
          <dgm:animLvl val="lvl"/>
          <dgm:resizeHandles val="exact"/>
        </dgm:presLayoutVars>
      </dgm:prSet>
      <dgm:spPr/>
    </dgm:pt>
    <dgm:pt modelId="{EE841F46-7E2E-423B-BF76-690A963DFB5D}" type="pres">
      <dgm:prSet presAssocID="{747FCB43-A1FA-46DD-997D-DC0ED4A5250D}" presName="compositeNode" presStyleCnt="0">
        <dgm:presLayoutVars>
          <dgm:bulletEnabled val="1"/>
        </dgm:presLayoutVars>
      </dgm:prSet>
      <dgm:spPr/>
    </dgm:pt>
    <dgm:pt modelId="{5DC10680-9F33-4091-8C08-B4C8651FC67D}" type="pres">
      <dgm:prSet presAssocID="{747FCB43-A1FA-46DD-997D-DC0ED4A5250D}" presName="bgRect" presStyleLbl="node1" presStyleIdx="0" presStyleCnt="3"/>
      <dgm:spPr/>
      <dgm:t>
        <a:bodyPr/>
        <a:lstStyle/>
        <a:p>
          <a:endParaRPr lang="ru-RU"/>
        </a:p>
      </dgm:t>
    </dgm:pt>
    <dgm:pt modelId="{781597EB-2740-438B-AB74-1578E4380CAE}" type="pres">
      <dgm:prSet presAssocID="{747FCB43-A1FA-46DD-997D-DC0ED4A5250D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0E036-E4E5-44C0-A5B7-D5F4163BF269}" type="pres">
      <dgm:prSet presAssocID="{747FCB43-A1FA-46DD-997D-DC0ED4A5250D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D38CE-87FC-4E4E-B513-9AD31068C1EE}" type="pres">
      <dgm:prSet presAssocID="{B95A02CF-D50B-42A8-9D46-8DC6B41215F2}" presName="hSp" presStyleCnt="0"/>
      <dgm:spPr/>
    </dgm:pt>
    <dgm:pt modelId="{21DE30FC-5C16-49A3-AC0D-FD35DFA363CB}" type="pres">
      <dgm:prSet presAssocID="{B95A02CF-D50B-42A8-9D46-8DC6B41215F2}" presName="vProcSp" presStyleCnt="0"/>
      <dgm:spPr/>
    </dgm:pt>
    <dgm:pt modelId="{A27FFF37-E781-4310-AA6F-F5426D37A8EC}" type="pres">
      <dgm:prSet presAssocID="{B95A02CF-D50B-42A8-9D46-8DC6B41215F2}" presName="vSp1" presStyleCnt="0"/>
      <dgm:spPr/>
    </dgm:pt>
    <dgm:pt modelId="{A14FDECB-6A8B-4EF3-83B3-BA4293B57E25}" type="pres">
      <dgm:prSet presAssocID="{B95A02CF-D50B-42A8-9D46-8DC6B41215F2}" presName="simulatedConn" presStyleLbl="solidFgAcc1" presStyleIdx="0" presStyleCnt="2" custLinFactNeighborX="9247" custLinFactNeighborY="70178"/>
      <dgm:spPr/>
    </dgm:pt>
    <dgm:pt modelId="{4A081C5A-9E62-4C1E-8590-3D604FD1B641}" type="pres">
      <dgm:prSet presAssocID="{B95A02CF-D50B-42A8-9D46-8DC6B41215F2}" presName="vSp2" presStyleCnt="0"/>
      <dgm:spPr/>
    </dgm:pt>
    <dgm:pt modelId="{4EAFE3FE-3DAA-40FD-851C-82B236E5135D}" type="pres">
      <dgm:prSet presAssocID="{B95A02CF-D50B-42A8-9D46-8DC6B41215F2}" presName="sibTrans" presStyleCnt="0"/>
      <dgm:spPr/>
    </dgm:pt>
    <dgm:pt modelId="{99E4F743-F875-48B6-B104-82BE7A7910C9}" type="pres">
      <dgm:prSet presAssocID="{91EEB1D6-47ED-4054-8218-F4143E4D6806}" presName="compositeNode" presStyleCnt="0">
        <dgm:presLayoutVars>
          <dgm:bulletEnabled val="1"/>
        </dgm:presLayoutVars>
      </dgm:prSet>
      <dgm:spPr/>
    </dgm:pt>
    <dgm:pt modelId="{8087F7C0-7675-4DF8-B7D1-46FBF93FD429}" type="pres">
      <dgm:prSet presAssocID="{91EEB1D6-47ED-4054-8218-F4143E4D6806}" presName="bgRect" presStyleLbl="node1" presStyleIdx="1" presStyleCnt="3"/>
      <dgm:spPr/>
      <dgm:t>
        <a:bodyPr/>
        <a:lstStyle/>
        <a:p>
          <a:endParaRPr lang="ru-RU"/>
        </a:p>
      </dgm:t>
    </dgm:pt>
    <dgm:pt modelId="{90F6082E-20BD-468E-A677-9E598E6C1260}" type="pres">
      <dgm:prSet presAssocID="{91EEB1D6-47ED-4054-8218-F4143E4D6806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42152-3036-4967-A083-08C350657E81}" type="pres">
      <dgm:prSet presAssocID="{91EEB1D6-47ED-4054-8218-F4143E4D6806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EFCC87-07FD-443C-8CEF-FBBA457D3E1A}" type="pres">
      <dgm:prSet presAssocID="{2C813E9A-A98C-4878-B160-2C66EEA25E26}" presName="hSp" presStyleCnt="0"/>
      <dgm:spPr/>
    </dgm:pt>
    <dgm:pt modelId="{184BFEAF-14CF-43E5-93D5-4568BF57454F}" type="pres">
      <dgm:prSet presAssocID="{2C813E9A-A98C-4878-B160-2C66EEA25E26}" presName="vProcSp" presStyleCnt="0"/>
      <dgm:spPr/>
    </dgm:pt>
    <dgm:pt modelId="{BAF1CC31-BF60-4CDF-BCFD-AE637673B1AE}" type="pres">
      <dgm:prSet presAssocID="{2C813E9A-A98C-4878-B160-2C66EEA25E26}" presName="vSp1" presStyleCnt="0"/>
      <dgm:spPr/>
    </dgm:pt>
    <dgm:pt modelId="{8963D741-1279-4B8C-8DFC-49CF6B54A304}" type="pres">
      <dgm:prSet presAssocID="{2C813E9A-A98C-4878-B160-2C66EEA25E26}" presName="simulatedConn" presStyleLbl="solidFgAcc1" presStyleIdx="1" presStyleCnt="2" custLinFactNeighborX="12394" custLinFactNeighborY="99556"/>
      <dgm:spPr/>
    </dgm:pt>
    <dgm:pt modelId="{AE8A7BCC-2292-4E11-8FD4-49CD3C5EF59D}" type="pres">
      <dgm:prSet presAssocID="{2C813E9A-A98C-4878-B160-2C66EEA25E26}" presName="vSp2" presStyleCnt="0"/>
      <dgm:spPr/>
    </dgm:pt>
    <dgm:pt modelId="{89C74DE3-32C4-4887-AE62-D610C348ECDA}" type="pres">
      <dgm:prSet presAssocID="{2C813E9A-A98C-4878-B160-2C66EEA25E26}" presName="sibTrans" presStyleCnt="0"/>
      <dgm:spPr/>
    </dgm:pt>
    <dgm:pt modelId="{C2F83149-9AC1-449F-A39F-C27F29747E26}" type="pres">
      <dgm:prSet presAssocID="{9D998CE5-8801-49ED-ADC9-9094854FEC4B}" presName="compositeNode" presStyleCnt="0">
        <dgm:presLayoutVars>
          <dgm:bulletEnabled val="1"/>
        </dgm:presLayoutVars>
      </dgm:prSet>
      <dgm:spPr/>
    </dgm:pt>
    <dgm:pt modelId="{DE00F325-6D2B-4C0E-AA13-708182230136}" type="pres">
      <dgm:prSet presAssocID="{9D998CE5-8801-49ED-ADC9-9094854FEC4B}" presName="bgRect" presStyleLbl="node1" presStyleIdx="2" presStyleCnt="3" custLinFactNeighborX="23" custLinFactNeighborY="585"/>
      <dgm:spPr/>
      <dgm:t>
        <a:bodyPr/>
        <a:lstStyle/>
        <a:p>
          <a:endParaRPr lang="ru-RU"/>
        </a:p>
      </dgm:t>
    </dgm:pt>
    <dgm:pt modelId="{BC4FFB68-2B5A-43AD-AC79-E2433FB660E2}" type="pres">
      <dgm:prSet presAssocID="{9D998CE5-8801-49ED-ADC9-9094854FEC4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AAD3E-FFC7-4A5D-9366-72BA7E5EF9A5}" type="pres">
      <dgm:prSet presAssocID="{9D998CE5-8801-49ED-ADC9-9094854FEC4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7FC527-E9D8-4F9F-A0B6-BD80FE605502}" srcId="{134FB27B-806C-4BAD-A9A2-06BE20FA3505}" destId="{91EEB1D6-47ED-4054-8218-F4143E4D6806}" srcOrd="1" destOrd="0" parTransId="{196A75C6-22F6-4C10-BFDA-34F6B55CF3F2}" sibTransId="{2C813E9A-A98C-4878-B160-2C66EEA25E26}"/>
    <dgm:cxn modelId="{2A3C655D-CAB1-45FF-B802-C68B988C7ED1}" srcId="{134FB27B-806C-4BAD-A9A2-06BE20FA3505}" destId="{9D998CE5-8801-49ED-ADC9-9094854FEC4B}" srcOrd="2" destOrd="0" parTransId="{D34CBA63-A203-433E-AA05-5B9E37C71367}" sibTransId="{149EDCA7-0EC4-43DC-BFBA-961115A54E29}"/>
    <dgm:cxn modelId="{BF218A0A-D4DB-4196-AD3D-A189EE958C84}" type="presOf" srcId="{91EEB1D6-47ED-4054-8218-F4143E4D6806}" destId="{90F6082E-20BD-468E-A677-9E598E6C1260}" srcOrd="1" destOrd="0" presId="urn:microsoft.com/office/officeart/2005/8/layout/hProcess7#1"/>
    <dgm:cxn modelId="{B8D60FBC-D5D0-4BA5-B772-EF0D42C8C2C7}" type="presOf" srcId="{134FB27B-806C-4BAD-A9A2-06BE20FA3505}" destId="{1C34BAA7-149F-467C-A12E-A5AC682D9A22}" srcOrd="0" destOrd="0" presId="urn:microsoft.com/office/officeart/2005/8/layout/hProcess7#1"/>
    <dgm:cxn modelId="{72A23CE7-9420-4CD7-B5A0-394C52028D76}" srcId="{747FCB43-A1FA-46DD-997D-DC0ED4A5250D}" destId="{E9189D5C-1579-43FE-ADCA-737891076768}" srcOrd="0" destOrd="0" parTransId="{AEECC7D2-2797-441C-8C00-2DFE282733DD}" sibTransId="{A6798BC8-C53E-4574-97B0-455917794A6E}"/>
    <dgm:cxn modelId="{56EF8EBD-F078-49B0-A39C-E35160413CA1}" type="presOf" srcId="{90F4AE73-027B-4EDB-9407-DAE6A1FAB49D}" destId="{86E42152-3036-4967-A083-08C350657E81}" srcOrd="0" destOrd="0" presId="urn:microsoft.com/office/officeart/2005/8/layout/hProcess7#1"/>
    <dgm:cxn modelId="{0D5334EB-D8D9-4B16-BC4B-2C69505465C7}" srcId="{9D998CE5-8801-49ED-ADC9-9094854FEC4B}" destId="{AE4AB171-373F-4FD9-87BD-DCB829136FEA}" srcOrd="0" destOrd="0" parTransId="{D1794A2B-304E-419B-B8C9-2570085830D4}" sibTransId="{64010A8C-2435-4826-BFE5-230BF1BBE789}"/>
    <dgm:cxn modelId="{9BF396C6-F51E-470D-84AD-ED5686649A05}" type="presOf" srcId="{9D998CE5-8801-49ED-ADC9-9094854FEC4B}" destId="{BC4FFB68-2B5A-43AD-AC79-E2433FB660E2}" srcOrd="1" destOrd="0" presId="urn:microsoft.com/office/officeart/2005/8/layout/hProcess7#1"/>
    <dgm:cxn modelId="{40515654-5D25-4440-A675-8E0CEDC7E846}" type="presOf" srcId="{747FCB43-A1FA-46DD-997D-DC0ED4A5250D}" destId="{5DC10680-9F33-4091-8C08-B4C8651FC67D}" srcOrd="0" destOrd="0" presId="urn:microsoft.com/office/officeart/2005/8/layout/hProcess7#1"/>
    <dgm:cxn modelId="{303B4C5C-8F38-47B6-A08F-2BE533CBDB14}" srcId="{91EEB1D6-47ED-4054-8218-F4143E4D6806}" destId="{90F4AE73-027B-4EDB-9407-DAE6A1FAB49D}" srcOrd="0" destOrd="0" parTransId="{AC4AEEE1-A047-4B11-A02B-8E1260CF6765}" sibTransId="{335B9732-1E96-4645-8B06-ADBE0467820E}"/>
    <dgm:cxn modelId="{AC21F3DF-3A30-4912-B246-7D6AED4A9EA4}" type="presOf" srcId="{AE4AB171-373F-4FD9-87BD-DCB829136FEA}" destId="{F60AAD3E-FFC7-4A5D-9366-72BA7E5EF9A5}" srcOrd="0" destOrd="0" presId="urn:microsoft.com/office/officeart/2005/8/layout/hProcess7#1"/>
    <dgm:cxn modelId="{D29D0B90-2428-42B8-850B-E1495B63420E}" type="presOf" srcId="{747FCB43-A1FA-46DD-997D-DC0ED4A5250D}" destId="{781597EB-2740-438B-AB74-1578E4380CAE}" srcOrd="1" destOrd="0" presId="urn:microsoft.com/office/officeart/2005/8/layout/hProcess7#1"/>
    <dgm:cxn modelId="{1331B363-8670-4D4A-9D67-6C5E48B9F5F5}" type="presOf" srcId="{9D998CE5-8801-49ED-ADC9-9094854FEC4B}" destId="{DE00F325-6D2B-4C0E-AA13-708182230136}" srcOrd="0" destOrd="0" presId="urn:microsoft.com/office/officeart/2005/8/layout/hProcess7#1"/>
    <dgm:cxn modelId="{24D27125-2153-4F77-9B6D-2F9F053201B6}" srcId="{134FB27B-806C-4BAD-A9A2-06BE20FA3505}" destId="{747FCB43-A1FA-46DD-997D-DC0ED4A5250D}" srcOrd="0" destOrd="0" parTransId="{BF700357-B028-4BE2-A7B1-8DA9D8B77480}" sibTransId="{B95A02CF-D50B-42A8-9D46-8DC6B41215F2}"/>
    <dgm:cxn modelId="{DD2EA29B-25A0-4AF6-92EA-8A8EBA682FFA}" type="presOf" srcId="{E9189D5C-1579-43FE-ADCA-737891076768}" destId="{8830E036-E4E5-44C0-A5B7-D5F4163BF269}" srcOrd="0" destOrd="0" presId="urn:microsoft.com/office/officeart/2005/8/layout/hProcess7#1"/>
    <dgm:cxn modelId="{189D07F7-151D-417B-BA53-069FAADE2A9B}" type="presOf" srcId="{91EEB1D6-47ED-4054-8218-F4143E4D6806}" destId="{8087F7C0-7675-4DF8-B7D1-46FBF93FD429}" srcOrd="0" destOrd="0" presId="urn:microsoft.com/office/officeart/2005/8/layout/hProcess7#1"/>
    <dgm:cxn modelId="{72BA2A72-D729-4D36-BCC7-48A79D92E5F3}" type="presParOf" srcId="{1C34BAA7-149F-467C-A12E-A5AC682D9A22}" destId="{EE841F46-7E2E-423B-BF76-690A963DFB5D}" srcOrd="0" destOrd="0" presId="urn:microsoft.com/office/officeart/2005/8/layout/hProcess7#1"/>
    <dgm:cxn modelId="{4BEE7FF7-18EE-42CA-8306-B7C4EC88E837}" type="presParOf" srcId="{EE841F46-7E2E-423B-BF76-690A963DFB5D}" destId="{5DC10680-9F33-4091-8C08-B4C8651FC67D}" srcOrd="0" destOrd="0" presId="urn:microsoft.com/office/officeart/2005/8/layout/hProcess7#1"/>
    <dgm:cxn modelId="{3E1C6718-B997-4853-B0F6-ED7FED6415F7}" type="presParOf" srcId="{EE841F46-7E2E-423B-BF76-690A963DFB5D}" destId="{781597EB-2740-438B-AB74-1578E4380CAE}" srcOrd="1" destOrd="0" presId="urn:microsoft.com/office/officeart/2005/8/layout/hProcess7#1"/>
    <dgm:cxn modelId="{527829EB-6698-40A3-B500-5219F3E17047}" type="presParOf" srcId="{EE841F46-7E2E-423B-BF76-690A963DFB5D}" destId="{8830E036-E4E5-44C0-A5B7-D5F4163BF269}" srcOrd="2" destOrd="0" presId="urn:microsoft.com/office/officeart/2005/8/layout/hProcess7#1"/>
    <dgm:cxn modelId="{E2AF8790-A9AC-492D-9E2E-10F98BA204B6}" type="presParOf" srcId="{1C34BAA7-149F-467C-A12E-A5AC682D9A22}" destId="{C40D38CE-87FC-4E4E-B513-9AD31068C1EE}" srcOrd="1" destOrd="0" presId="urn:microsoft.com/office/officeart/2005/8/layout/hProcess7#1"/>
    <dgm:cxn modelId="{D985DC78-C567-498C-A136-7022EF714CB9}" type="presParOf" srcId="{1C34BAA7-149F-467C-A12E-A5AC682D9A22}" destId="{21DE30FC-5C16-49A3-AC0D-FD35DFA363CB}" srcOrd="2" destOrd="0" presId="urn:microsoft.com/office/officeart/2005/8/layout/hProcess7#1"/>
    <dgm:cxn modelId="{2C2B6E12-BAFC-429C-A79D-6FE5FE2A6CC9}" type="presParOf" srcId="{21DE30FC-5C16-49A3-AC0D-FD35DFA363CB}" destId="{A27FFF37-E781-4310-AA6F-F5426D37A8EC}" srcOrd="0" destOrd="0" presId="urn:microsoft.com/office/officeart/2005/8/layout/hProcess7#1"/>
    <dgm:cxn modelId="{E2D32167-1600-450C-9F4C-A023CFD3611F}" type="presParOf" srcId="{21DE30FC-5C16-49A3-AC0D-FD35DFA363CB}" destId="{A14FDECB-6A8B-4EF3-83B3-BA4293B57E25}" srcOrd="1" destOrd="0" presId="urn:microsoft.com/office/officeart/2005/8/layout/hProcess7#1"/>
    <dgm:cxn modelId="{263077D9-D1E3-4FF0-8FD3-74D7B7587E35}" type="presParOf" srcId="{21DE30FC-5C16-49A3-AC0D-FD35DFA363CB}" destId="{4A081C5A-9E62-4C1E-8590-3D604FD1B641}" srcOrd="2" destOrd="0" presId="urn:microsoft.com/office/officeart/2005/8/layout/hProcess7#1"/>
    <dgm:cxn modelId="{5746B375-F567-4483-ACFC-6D2C9510DD4F}" type="presParOf" srcId="{1C34BAA7-149F-467C-A12E-A5AC682D9A22}" destId="{4EAFE3FE-3DAA-40FD-851C-82B236E5135D}" srcOrd="3" destOrd="0" presId="urn:microsoft.com/office/officeart/2005/8/layout/hProcess7#1"/>
    <dgm:cxn modelId="{B5FDFAF8-3667-4F55-A2C2-F453CCAA3B0B}" type="presParOf" srcId="{1C34BAA7-149F-467C-A12E-A5AC682D9A22}" destId="{99E4F743-F875-48B6-B104-82BE7A7910C9}" srcOrd="4" destOrd="0" presId="urn:microsoft.com/office/officeart/2005/8/layout/hProcess7#1"/>
    <dgm:cxn modelId="{4AD95AC7-227B-408B-9030-5E0EAB6AA96C}" type="presParOf" srcId="{99E4F743-F875-48B6-B104-82BE7A7910C9}" destId="{8087F7C0-7675-4DF8-B7D1-46FBF93FD429}" srcOrd="0" destOrd="0" presId="urn:microsoft.com/office/officeart/2005/8/layout/hProcess7#1"/>
    <dgm:cxn modelId="{66692ACB-4021-4B0F-A451-F3B11DB69B93}" type="presParOf" srcId="{99E4F743-F875-48B6-B104-82BE7A7910C9}" destId="{90F6082E-20BD-468E-A677-9E598E6C1260}" srcOrd="1" destOrd="0" presId="urn:microsoft.com/office/officeart/2005/8/layout/hProcess7#1"/>
    <dgm:cxn modelId="{E2E74981-193D-456F-AD72-A55F7493FF98}" type="presParOf" srcId="{99E4F743-F875-48B6-B104-82BE7A7910C9}" destId="{86E42152-3036-4967-A083-08C350657E81}" srcOrd="2" destOrd="0" presId="urn:microsoft.com/office/officeart/2005/8/layout/hProcess7#1"/>
    <dgm:cxn modelId="{D4A1C01F-3020-4874-87C0-D2631E20DC34}" type="presParOf" srcId="{1C34BAA7-149F-467C-A12E-A5AC682D9A22}" destId="{A3EFCC87-07FD-443C-8CEF-FBBA457D3E1A}" srcOrd="5" destOrd="0" presId="urn:microsoft.com/office/officeart/2005/8/layout/hProcess7#1"/>
    <dgm:cxn modelId="{FBC795FD-A340-4384-9917-28F464384E38}" type="presParOf" srcId="{1C34BAA7-149F-467C-A12E-A5AC682D9A22}" destId="{184BFEAF-14CF-43E5-93D5-4568BF57454F}" srcOrd="6" destOrd="0" presId="urn:microsoft.com/office/officeart/2005/8/layout/hProcess7#1"/>
    <dgm:cxn modelId="{5643C4AF-0516-4D09-9544-22EBD5A98B9C}" type="presParOf" srcId="{184BFEAF-14CF-43E5-93D5-4568BF57454F}" destId="{BAF1CC31-BF60-4CDF-BCFD-AE637673B1AE}" srcOrd="0" destOrd="0" presId="urn:microsoft.com/office/officeart/2005/8/layout/hProcess7#1"/>
    <dgm:cxn modelId="{A19E6FBB-23BD-498E-962B-681CCEB10A57}" type="presParOf" srcId="{184BFEAF-14CF-43E5-93D5-4568BF57454F}" destId="{8963D741-1279-4B8C-8DFC-49CF6B54A304}" srcOrd="1" destOrd="0" presId="urn:microsoft.com/office/officeart/2005/8/layout/hProcess7#1"/>
    <dgm:cxn modelId="{3CFEF828-66D3-4C24-A16D-27E1930E9CE6}" type="presParOf" srcId="{184BFEAF-14CF-43E5-93D5-4568BF57454F}" destId="{AE8A7BCC-2292-4E11-8FD4-49CD3C5EF59D}" srcOrd="2" destOrd="0" presId="urn:microsoft.com/office/officeart/2005/8/layout/hProcess7#1"/>
    <dgm:cxn modelId="{F8E605F1-4BE5-40CD-8836-C7A89782F917}" type="presParOf" srcId="{1C34BAA7-149F-467C-A12E-A5AC682D9A22}" destId="{89C74DE3-32C4-4887-AE62-D610C348ECDA}" srcOrd="7" destOrd="0" presId="urn:microsoft.com/office/officeart/2005/8/layout/hProcess7#1"/>
    <dgm:cxn modelId="{6EE98D9C-9296-4772-A559-9B62866A61A4}" type="presParOf" srcId="{1C34BAA7-149F-467C-A12E-A5AC682D9A22}" destId="{C2F83149-9AC1-449F-A39F-C27F29747E26}" srcOrd="8" destOrd="0" presId="urn:microsoft.com/office/officeart/2005/8/layout/hProcess7#1"/>
    <dgm:cxn modelId="{D8827529-4BA3-4BB7-80E1-CEB9607715FE}" type="presParOf" srcId="{C2F83149-9AC1-449F-A39F-C27F29747E26}" destId="{DE00F325-6D2B-4C0E-AA13-708182230136}" srcOrd="0" destOrd="0" presId="urn:microsoft.com/office/officeart/2005/8/layout/hProcess7#1"/>
    <dgm:cxn modelId="{98CD5352-076E-40FE-8FC6-7B5B8B19D1FD}" type="presParOf" srcId="{C2F83149-9AC1-449F-A39F-C27F29747E26}" destId="{BC4FFB68-2B5A-43AD-AC79-E2433FB660E2}" srcOrd="1" destOrd="0" presId="urn:microsoft.com/office/officeart/2005/8/layout/hProcess7#1"/>
    <dgm:cxn modelId="{6836BF9E-3FB2-4FEA-B5CC-8D60CFD0D9D1}" type="presParOf" srcId="{C2F83149-9AC1-449F-A39F-C27F29747E26}" destId="{F60AAD3E-FFC7-4A5D-9366-72BA7E5EF9A5}" srcOrd="2" destOrd="0" presId="urn:microsoft.com/office/officeart/2005/8/layout/hProcess7#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544A0A-51CA-4029-80DA-5CFFF90109B8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C742E989-16E1-4A80-92F8-CC26AA9A81EC}">
      <dgm:prSet phldrT="[Текст]" phldr="1"/>
      <dgm:spPr/>
      <dgm:t>
        <a:bodyPr/>
        <a:lstStyle/>
        <a:p>
          <a:endParaRPr lang="ru-RU" dirty="0"/>
        </a:p>
      </dgm:t>
    </dgm:pt>
    <dgm:pt modelId="{AB3C55FE-3DC9-4532-97CC-1E07026FE019}" type="parTrans" cxnId="{3F7AA15E-35CA-400A-8481-0A11080AE58F}">
      <dgm:prSet/>
      <dgm:spPr/>
      <dgm:t>
        <a:bodyPr/>
        <a:lstStyle/>
        <a:p>
          <a:endParaRPr lang="ru-RU"/>
        </a:p>
      </dgm:t>
    </dgm:pt>
    <dgm:pt modelId="{D3627C30-4BF3-41C4-8E62-AD13167691D9}" type="sibTrans" cxnId="{3F7AA15E-35CA-400A-8481-0A11080AE58F}">
      <dgm:prSet/>
      <dgm:spPr/>
      <dgm:t>
        <a:bodyPr/>
        <a:lstStyle/>
        <a:p>
          <a:endParaRPr lang="ru-RU"/>
        </a:p>
      </dgm:t>
    </dgm:pt>
    <dgm:pt modelId="{B4716FFC-4ADD-47F6-9927-570A44B8C875}">
      <dgm:prSet phldrT="[Текст]" phldr="1"/>
      <dgm:spPr/>
      <dgm:t>
        <a:bodyPr/>
        <a:lstStyle/>
        <a:p>
          <a:endParaRPr lang="ru-RU" dirty="0"/>
        </a:p>
      </dgm:t>
    </dgm:pt>
    <dgm:pt modelId="{92A5C041-23C0-4B9D-B069-ECB2E654D981}" type="parTrans" cxnId="{BF49D1EE-1809-4428-AE3A-C1F0E491F266}">
      <dgm:prSet/>
      <dgm:spPr/>
      <dgm:t>
        <a:bodyPr/>
        <a:lstStyle/>
        <a:p>
          <a:endParaRPr lang="ru-RU"/>
        </a:p>
      </dgm:t>
    </dgm:pt>
    <dgm:pt modelId="{1868A58F-2BFD-4C75-818F-1E5224CC1049}" type="sibTrans" cxnId="{BF49D1EE-1809-4428-AE3A-C1F0E491F266}">
      <dgm:prSet/>
      <dgm:spPr/>
      <dgm:t>
        <a:bodyPr/>
        <a:lstStyle/>
        <a:p>
          <a:endParaRPr lang="ru-RU"/>
        </a:p>
      </dgm:t>
    </dgm:pt>
    <dgm:pt modelId="{CA1E65C6-BB71-404C-8BF9-310814276F7F}">
      <dgm:prSet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ru-RU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сказках народов Таймыра точно указано место событий. В них лежит конкретная информация, используются некоторые бытовые факты из жизни народа. </a:t>
          </a:r>
          <a:endParaRPr lang="ru-RU" i="0" dirty="0"/>
        </a:p>
      </dgm:t>
    </dgm:pt>
    <dgm:pt modelId="{3E22D300-5611-4D2A-9649-23073FC4FAFF}" type="parTrans" cxnId="{C9F7E7F5-F4CE-48F2-841C-616D65E70954}">
      <dgm:prSet/>
      <dgm:spPr/>
      <dgm:t>
        <a:bodyPr/>
        <a:lstStyle/>
        <a:p>
          <a:endParaRPr lang="ru-RU"/>
        </a:p>
      </dgm:t>
    </dgm:pt>
    <dgm:pt modelId="{3EB390F7-587F-46D9-9B50-20DB3040398F}" type="sibTrans" cxnId="{C9F7E7F5-F4CE-48F2-841C-616D65E70954}">
      <dgm:prSet/>
      <dgm:spPr/>
      <dgm:t>
        <a:bodyPr/>
        <a:lstStyle/>
        <a:p>
          <a:endParaRPr lang="ru-RU"/>
        </a:p>
      </dgm:t>
    </dgm:pt>
    <dgm:pt modelId="{982FE083-6E15-4E05-BB6F-4CD9588D3CFB}">
      <dgm:prSet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Большинство сказок о животных несут познавательный характер. Многие сказки основаны на мифах, потому что в них рассказывается об устройстве жизни на земле. </a:t>
          </a:r>
          <a:endParaRPr lang="ru-RU" b="1" i="0" dirty="0"/>
        </a:p>
      </dgm:t>
    </dgm:pt>
    <dgm:pt modelId="{FBCF949B-00B9-427B-986D-3DC8E5E143F5}" type="parTrans" cxnId="{EA5A8E8D-4345-4E87-B6D2-045AB59D73C2}">
      <dgm:prSet/>
      <dgm:spPr/>
      <dgm:t>
        <a:bodyPr/>
        <a:lstStyle/>
        <a:p>
          <a:endParaRPr lang="ru-RU"/>
        </a:p>
      </dgm:t>
    </dgm:pt>
    <dgm:pt modelId="{2FB443F5-1FB5-4867-80FB-AE95AB51A51E}" type="sibTrans" cxnId="{EA5A8E8D-4345-4E87-B6D2-045AB59D73C2}">
      <dgm:prSet/>
      <dgm:spPr/>
      <dgm:t>
        <a:bodyPr/>
        <a:lstStyle/>
        <a:p>
          <a:endParaRPr lang="ru-RU"/>
        </a:p>
      </dgm:t>
    </dgm:pt>
    <dgm:pt modelId="{42F02954-1621-4B41-A58F-E1AB57CE229F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Большинство сказок не имеет зачина и концовки, или же концовка очень короткая. </a:t>
          </a:r>
          <a:endParaRPr lang="ru-RU" b="1" i="0" dirty="0"/>
        </a:p>
      </dgm:t>
    </dgm:pt>
    <dgm:pt modelId="{AC13D559-A2AD-4B27-BDC7-3130715FF4AF}" type="parTrans" cxnId="{A74F1D62-F432-435C-8C78-82758A33F26F}">
      <dgm:prSet/>
      <dgm:spPr/>
      <dgm:t>
        <a:bodyPr/>
        <a:lstStyle/>
        <a:p>
          <a:endParaRPr lang="ru-RU"/>
        </a:p>
      </dgm:t>
    </dgm:pt>
    <dgm:pt modelId="{10254F6F-C45B-486E-A284-69EDECC06C0A}" type="sibTrans" cxnId="{A74F1D62-F432-435C-8C78-82758A33F26F}">
      <dgm:prSet/>
      <dgm:spPr/>
      <dgm:t>
        <a:bodyPr/>
        <a:lstStyle/>
        <a:p>
          <a:endParaRPr lang="ru-RU"/>
        </a:p>
      </dgm:t>
    </dgm:pt>
    <dgm:pt modelId="{5D6C15E6-9025-4B5A-BAB6-18DC7D2A27B9}">
      <dgm:prSet phldrT="[Текст]" phldr="1"/>
      <dgm:spPr/>
      <dgm:t>
        <a:bodyPr/>
        <a:lstStyle/>
        <a:p>
          <a:endParaRPr lang="ru-RU" dirty="0"/>
        </a:p>
      </dgm:t>
    </dgm:pt>
    <dgm:pt modelId="{1F0D4E3F-A716-4EA2-9CCE-425DA983F83C}" type="sibTrans" cxnId="{615CB53E-D210-4E9B-96B2-3CA4D0A4D212}">
      <dgm:prSet/>
      <dgm:spPr/>
      <dgm:t>
        <a:bodyPr/>
        <a:lstStyle/>
        <a:p>
          <a:endParaRPr lang="ru-RU"/>
        </a:p>
      </dgm:t>
    </dgm:pt>
    <dgm:pt modelId="{959C22AE-031D-4F28-ACDB-975FB93A9950}" type="parTrans" cxnId="{615CB53E-D210-4E9B-96B2-3CA4D0A4D212}">
      <dgm:prSet/>
      <dgm:spPr/>
      <dgm:t>
        <a:bodyPr/>
        <a:lstStyle/>
        <a:p>
          <a:endParaRPr lang="ru-RU"/>
        </a:p>
      </dgm:t>
    </dgm:pt>
    <dgm:pt modelId="{1544D168-F5A2-4525-8C5A-853E877BC991}" type="pres">
      <dgm:prSet presAssocID="{A2544A0A-51CA-4029-80DA-5CFFF90109B8}" presName="diagram" presStyleCnt="0">
        <dgm:presLayoutVars>
          <dgm:dir/>
          <dgm:animLvl val="lvl"/>
          <dgm:resizeHandles val="exact"/>
        </dgm:presLayoutVars>
      </dgm:prSet>
      <dgm:spPr/>
    </dgm:pt>
    <dgm:pt modelId="{8B7EF00C-A3B5-45AD-A81E-0B1183849AAF}" type="pres">
      <dgm:prSet presAssocID="{5D6C15E6-9025-4B5A-BAB6-18DC7D2A27B9}" presName="compNode" presStyleCnt="0"/>
      <dgm:spPr/>
    </dgm:pt>
    <dgm:pt modelId="{F31A2C6B-44C4-4E79-8E0E-B4C663A7214B}" type="pres">
      <dgm:prSet presAssocID="{5D6C15E6-9025-4B5A-BAB6-18DC7D2A27B9}" presName="childRect" presStyleLbl="bgAcc1" presStyleIdx="0" presStyleCnt="3" custScaleX="122027" custScaleY="200451" custLinFactNeighborX="2369" custLinFactNeighborY="-45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42F5A-B8FC-4280-926C-E9C91D784F24}" type="pres">
      <dgm:prSet presAssocID="{5D6C15E6-9025-4B5A-BAB6-18DC7D2A27B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18D07-7E36-4074-B3D0-0433B322C60B}" type="pres">
      <dgm:prSet presAssocID="{5D6C15E6-9025-4B5A-BAB6-18DC7D2A27B9}" presName="parentRect" presStyleLbl="alignNode1" presStyleIdx="0" presStyleCnt="3" custFlipVert="0" custScaleY="5580" custLinFactY="100000" custLinFactNeighborX="-430" custLinFactNeighborY="177195"/>
      <dgm:spPr/>
      <dgm:t>
        <a:bodyPr/>
        <a:lstStyle/>
        <a:p>
          <a:endParaRPr lang="ru-RU"/>
        </a:p>
      </dgm:t>
    </dgm:pt>
    <dgm:pt modelId="{77CF31E6-3963-4FAD-BC3A-48FB8C1720B5}" type="pres">
      <dgm:prSet presAssocID="{5D6C15E6-9025-4B5A-BAB6-18DC7D2A27B9}" presName="adorn" presStyleLbl="fgAccFollowNode1" presStyleIdx="0" presStyleCnt="3" custFlipVert="1" custFlipHor="1" custScaleX="84286" custScaleY="89738" custLinFactY="100000" custLinFactNeighborX="-89418" custLinFactNeighborY="114169"/>
      <dgm:spPr/>
    </dgm:pt>
    <dgm:pt modelId="{23E51BA7-A3C0-4481-BC84-DF43B2047C72}" type="pres">
      <dgm:prSet presAssocID="{1F0D4E3F-A716-4EA2-9CCE-425DA983F83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EED595B-42AB-4304-BDE3-7E2893A10DBC}" type="pres">
      <dgm:prSet presAssocID="{C742E989-16E1-4A80-92F8-CC26AA9A81EC}" presName="compNode" presStyleCnt="0"/>
      <dgm:spPr/>
    </dgm:pt>
    <dgm:pt modelId="{31A0179F-9202-4242-B8CE-0447C9FA80E2}" type="pres">
      <dgm:prSet presAssocID="{C742E989-16E1-4A80-92F8-CC26AA9A81EC}" presName="childRect" presStyleLbl="bgAcc1" presStyleIdx="1" presStyleCnt="3" custScaleX="114371" custScaleY="198148" custLinFactNeighborX="2634" custLinFactNeighborY="-44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A3E2B-48F6-4DFB-81F3-680CBB687425}" type="pres">
      <dgm:prSet presAssocID="{C742E989-16E1-4A80-92F8-CC26AA9A81E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E0F18-2649-426D-9C8E-B51BB28AFBAA}" type="pres">
      <dgm:prSet presAssocID="{C742E989-16E1-4A80-92F8-CC26AA9A81EC}" presName="parentRect" presStyleLbl="alignNode1" presStyleIdx="1" presStyleCnt="3" custFlipVert="1" custScaleY="10820" custLinFactY="70587" custLinFactNeighborX="2634" custLinFactNeighborY="100000"/>
      <dgm:spPr/>
      <dgm:t>
        <a:bodyPr/>
        <a:lstStyle/>
        <a:p>
          <a:endParaRPr lang="ru-RU"/>
        </a:p>
      </dgm:t>
    </dgm:pt>
    <dgm:pt modelId="{7E124167-7883-4AE4-AEA1-C584D9CF5075}" type="pres">
      <dgm:prSet presAssocID="{C742E989-16E1-4A80-92F8-CC26AA9A81EC}" presName="adorn" presStyleLbl="fgAccFollowNode1" presStyleIdx="1" presStyleCnt="3" custLinFactY="95645" custLinFactNeighborX="7100" custLinFactNeighborY="100000"/>
      <dgm:spPr/>
    </dgm:pt>
    <dgm:pt modelId="{A02CA6C6-F8FD-4234-94F9-40B326F06475}" type="pres">
      <dgm:prSet presAssocID="{D3627C30-4BF3-41C4-8E62-AD13167691D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E8D8811-0FC2-483C-A049-2A80499B983D}" type="pres">
      <dgm:prSet presAssocID="{B4716FFC-4ADD-47F6-9927-570A44B8C875}" presName="compNode" presStyleCnt="0"/>
      <dgm:spPr/>
    </dgm:pt>
    <dgm:pt modelId="{F725D69F-A2CA-4768-8A29-99DD4C91C505}" type="pres">
      <dgm:prSet presAssocID="{B4716FFC-4ADD-47F6-9927-570A44B8C875}" presName="childRect" presStyleLbl="bgAcc1" presStyleIdx="2" presStyleCnt="3" custScaleX="105985" custScaleY="195518" custLinFactNeighborX="848" custLinFactNeighborY="-44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73717-285F-4A25-B36F-66B5537FF747}" type="pres">
      <dgm:prSet presAssocID="{B4716FFC-4ADD-47F6-9927-570A44B8C8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39612-8F60-4C64-90C5-27A5348213CD}" type="pres">
      <dgm:prSet presAssocID="{B4716FFC-4ADD-47F6-9927-570A44B8C875}" presName="parentRect" presStyleLbl="alignNode1" presStyleIdx="2" presStyleCnt="3" custFlipVert="1" custScaleY="86019" custLinFactY="100000" custLinFactNeighborX="8052" custLinFactNeighborY="125544"/>
      <dgm:spPr/>
      <dgm:t>
        <a:bodyPr/>
        <a:lstStyle/>
        <a:p>
          <a:endParaRPr lang="ru-RU"/>
        </a:p>
      </dgm:t>
    </dgm:pt>
    <dgm:pt modelId="{41396F4B-AD32-4355-A87A-6D253ECF6565}" type="pres">
      <dgm:prSet presAssocID="{B4716FFC-4ADD-47F6-9927-570A44B8C875}" presName="adorn" presStyleLbl="fgAccFollowNode1" presStyleIdx="2" presStyleCnt="3" custLinFactY="74698" custLinFactNeighborX="-15064" custLinFactNeighborY="100000"/>
      <dgm:spPr/>
    </dgm:pt>
  </dgm:ptLst>
  <dgm:cxnLst>
    <dgm:cxn modelId="{BF49D1EE-1809-4428-AE3A-C1F0E491F266}" srcId="{A2544A0A-51CA-4029-80DA-5CFFF90109B8}" destId="{B4716FFC-4ADD-47F6-9927-570A44B8C875}" srcOrd="2" destOrd="0" parTransId="{92A5C041-23C0-4B9D-B069-ECB2E654D981}" sibTransId="{1868A58F-2BFD-4C75-818F-1E5224CC1049}"/>
    <dgm:cxn modelId="{5B140CA1-C54E-439F-89AD-9EF721B4C6B2}" type="presOf" srcId="{42F02954-1621-4B41-A58F-E1AB57CE229F}" destId="{F725D69F-A2CA-4768-8A29-99DD4C91C505}" srcOrd="0" destOrd="0" presId="urn:microsoft.com/office/officeart/2005/8/layout/bList2"/>
    <dgm:cxn modelId="{A1CDF0B3-1DD4-495C-886B-6647B97F7DD3}" type="presOf" srcId="{CA1E65C6-BB71-404C-8BF9-310814276F7F}" destId="{F31A2C6B-44C4-4E79-8E0E-B4C663A7214B}" srcOrd="0" destOrd="0" presId="urn:microsoft.com/office/officeart/2005/8/layout/bList2"/>
    <dgm:cxn modelId="{87D9A7A8-1C70-4290-A034-91C61DFE79CF}" type="presOf" srcId="{5D6C15E6-9025-4B5A-BAB6-18DC7D2A27B9}" destId="{27142F5A-B8FC-4280-926C-E9C91D784F24}" srcOrd="0" destOrd="0" presId="urn:microsoft.com/office/officeart/2005/8/layout/bList2"/>
    <dgm:cxn modelId="{A74F1D62-F432-435C-8C78-82758A33F26F}" srcId="{B4716FFC-4ADD-47F6-9927-570A44B8C875}" destId="{42F02954-1621-4B41-A58F-E1AB57CE229F}" srcOrd="0" destOrd="0" parTransId="{AC13D559-A2AD-4B27-BDC7-3130715FF4AF}" sibTransId="{10254F6F-C45B-486E-A284-69EDECC06C0A}"/>
    <dgm:cxn modelId="{55783A99-482F-459B-A59C-B1A11D47641B}" type="presOf" srcId="{A2544A0A-51CA-4029-80DA-5CFFF90109B8}" destId="{1544D168-F5A2-4525-8C5A-853E877BC991}" srcOrd="0" destOrd="0" presId="urn:microsoft.com/office/officeart/2005/8/layout/bList2"/>
    <dgm:cxn modelId="{3F7AA15E-35CA-400A-8481-0A11080AE58F}" srcId="{A2544A0A-51CA-4029-80DA-5CFFF90109B8}" destId="{C742E989-16E1-4A80-92F8-CC26AA9A81EC}" srcOrd="1" destOrd="0" parTransId="{AB3C55FE-3DC9-4532-97CC-1E07026FE019}" sibTransId="{D3627C30-4BF3-41C4-8E62-AD13167691D9}"/>
    <dgm:cxn modelId="{F470CD00-BD20-4AAA-AFB8-291F08776880}" type="presOf" srcId="{5D6C15E6-9025-4B5A-BAB6-18DC7D2A27B9}" destId="{B0F18D07-7E36-4074-B3D0-0433B322C60B}" srcOrd="1" destOrd="0" presId="urn:microsoft.com/office/officeart/2005/8/layout/bList2"/>
    <dgm:cxn modelId="{EA5A8E8D-4345-4E87-B6D2-045AB59D73C2}" srcId="{C742E989-16E1-4A80-92F8-CC26AA9A81EC}" destId="{982FE083-6E15-4E05-BB6F-4CD9588D3CFB}" srcOrd="0" destOrd="0" parTransId="{FBCF949B-00B9-427B-986D-3DC8E5E143F5}" sibTransId="{2FB443F5-1FB5-4867-80FB-AE95AB51A51E}"/>
    <dgm:cxn modelId="{615CB53E-D210-4E9B-96B2-3CA4D0A4D212}" srcId="{A2544A0A-51CA-4029-80DA-5CFFF90109B8}" destId="{5D6C15E6-9025-4B5A-BAB6-18DC7D2A27B9}" srcOrd="0" destOrd="0" parTransId="{959C22AE-031D-4F28-ACDB-975FB93A9950}" sibTransId="{1F0D4E3F-A716-4EA2-9CCE-425DA983F83C}"/>
    <dgm:cxn modelId="{C9F7E7F5-F4CE-48F2-841C-616D65E70954}" srcId="{5D6C15E6-9025-4B5A-BAB6-18DC7D2A27B9}" destId="{CA1E65C6-BB71-404C-8BF9-310814276F7F}" srcOrd="0" destOrd="0" parTransId="{3E22D300-5611-4D2A-9649-23073FC4FAFF}" sibTransId="{3EB390F7-587F-46D9-9B50-20DB3040398F}"/>
    <dgm:cxn modelId="{C69E90BD-1F49-431E-A18A-BF4A2A112BEE}" type="presOf" srcId="{C742E989-16E1-4A80-92F8-CC26AA9A81EC}" destId="{B2FE0F18-2649-426D-9C8E-B51BB28AFBAA}" srcOrd="1" destOrd="0" presId="urn:microsoft.com/office/officeart/2005/8/layout/bList2"/>
    <dgm:cxn modelId="{EA6AD8E8-0E2A-4B16-ABFC-192279F2B844}" type="presOf" srcId="{D3627C30-4BF3-41C4-8E62-AD13167691D9}" destId="{A02CA6C6-F8FD-4234-94F9-40B326F06475}" srcOrd="0" destOrd="0" presId="urn:microsoft.com/office/officeart/2005/8/layout/bList2"/>
    <dgm:cxn modelId="{C2674BC9-A648-42B3-82F6-6F48DD3673E9}" type="presOf" srcId="{B4716FFC-4ADD-47F6-9927-570A44B8C875}" destId="{87239612-8F60-4C64-90C5-27A5348213CD}" srcOrd="1" destOrd="0" presId="urn:microsoft.com/office/officeart/2005/8/layout/bList2"/>
    <dgm:cxn modelId="{44100709-D8AD-4151-8E00-0E9C1EA983E4}" type="presOf" srcId="{1F0D4E3F-A716-4EA2-9CCE-425DA983F83C}" destId="{23E51BA7-A3C0-4481-BC84-DF43B2047C72}" srcOrd="0" destOrd="0" presId="urn:microsoft.com/office/officeart/2005/8/layout/bList2"/>
    <dgm:cxn modelId="{4D3FF546-9FC6-4091-B5CA-39649FA957FA}" type="presOf" srcId="{B4716FFC-4ADD-47F6-9927-570A44B8C875}" destId="{FEB73717-285F-4A25-B36F-66B5537FF747}" srcOrd="0" destOrd="0" presId="urn:microsoft.com/office/officeart/2005/8/layout/bList2"/>
    <dgm:cxn modelId="{435E9770-D88E-4877-8544-26BB6F6C3505}" type="presOf" srcId="{C742E989-16E1-4A80-92F8-CC26AA9A81EC}" destId="{7FCA3E2B-48F6-4DFB-81F3-680CBB687425}" srcOrd="0" destOrd="0" presId="urn:microsoft.com/office/officeart/2005/8/layout/bList2"/>
    <dgm:cxn modelId="{3F659992-08E1-4AB5-9042-2E5216DBC931}" type="presOf" srcId="{982FE083-6E15-4E05-BB6F-4CD9588D3CFB}" destId="{31A0179F-9202-4242-B8CE-0447C9FA80E2}" srcOrd="0" destOrd="0" presId="urn:microsoft.com/office/officeart/2005/8/layout/bList2"/>
    <dgm:cxn modelId="{9211CE06-9B74-4076-8ABB-8DAFE1BB2D61}" type="presParOf" srcId="{1544D168-F5A2-4525-8C5A-853E877BC991}" destId="{8B7EF00C-A3B5-45AD-A81E-0B1183849AAF}" srcOrd="0" destOrd="0" presId="urn:microsoft.com/office/officeart/2005/8/layout/bList2"/>
    <dgm:cxn modelId="{A663187B-C148-470A-8F89-A4D319D4C81C}" type="presParOf" srcId="{8B7EF00C-A3B5-45AD-A81E-0B1183849AAF}" destId="{F31A2C6B-44C4-4E79-8E0E-B4C663A7214B}" srcOrd="0" destOrd="0" presId="urn:microsoft.com/office/officeart/2005/8/layout/bList2"/>
    <dgm:cxn modelId="{79BDF486-51EC-41AF-BB04-0B789271925D}" type="presParOf" srcId="{8B7EF00C-A3B5-45AD-A81E-0B1183849AAF}" destId="{27142F5A-B8FC-4280-926C-E9C91D784F24}" srcOrd="1" destOrd="0" presId="urn:microsoft.com/office/officeart/2005/8/layout/bList2"/>
    <dgm:cxn modelId="{BDC69572-2820-4486-A7F4-148FCC83807A}" type="presParOf" srcId="{8B7EF00C-A3B5-45AD-A81E-0B1183849AAF}" destId="{B0F18D07-7E36-4074-B3D0-0433B322C60B}" srcOrd="2" destOrd="0" presId="urn:microsoft.com/office/officeart/2005/8/layout/bList2"/>
    <dgm:cxn modelId="{5A488D1C-B168-4DE0-A542-0F9E391DD2A1}" type="presParOf" srcId="{8B7EF00C-A3B5-45AD-A81E-0B1183849AAF}" destId="{77CF31E6-3963-4FAD-BC3A-48FB8C1720B5}" srcOrd="3" destOrd="0" presId="urn:microsoft.com/office/officeart/2005/8/layout/bList2"/>
    <dgm:cxn modelId="{E7AAC9A2-2F71-4885-B368-0B3313F05DB7}" type="presParOf" srcId="{1544D168-F5A2-4525-8C5A-853E877BC991}" destId="{23E51BA7-A3C0-4481-BC84-DF43B2047C72}" srcOrd="1" destOrd="0" presId="urn:microsoft.com/office/officeart/2005/8/layout/bList2"/>
    <dgm:cxn modelId="{58E7A1C1-9513-475D-B70C-2D25741C857A}" type="presParOf" srcId="{1544D168-F5A2-4525-8C5A-853E877BC991}" destId="{2EED595B-42AB-4304-BDE3-7E2893A10DBC}" srcOrd="2" destOrd="0" presId="urn:microsoft.com/office/officeart/2005/8/layout/bList2"/>
    <dgm:cxn modelId="{3C09BC4A-E366-42D3-82C7-09A54D3AD8A3}" type="presParOf" srcId="{2EED595B-42AB-4304-BDE3-7E2893A10DBC}" destId="{31A0179F-9202-4242-B8CE-0447C9FA80E2}" srcOrd="0" destOrd="0" presId="urn:microsoft.com/office/officeart/2005/8/layout/bList2"/>
    <dgm:cxn modelId="{A23B9580-0CE4-481F-AEB3-F90FF894211A}" type="presParOf" srcId="{2EED595B-42AB-4304-BDE3-7E2893A10DBC}" destId="{7FCA3E2B-48F6-4DFB-81F3-680CBB687425}" srcOrd="1" destOrd="0" presId="urn:microsoft.com/office/officeart/2005/8/layout/bList2"/>
    <dgm:cxn modelId="{F0BEA032-6AF9-429F-9CF7-D42B24DF9895}" type="presParOf" srcId="{2EED595B-42AB-4304-BDE3-7E2893A10DBC}" destId="{B2FE0F18-2649-426D-9C8E-B51BB28AFBAA}" srcOrd="2" destOrd="0" presId="urn:microsoft.com/office/officeart/2005/8/layout/bList2"/>
    <dgm:cxn modelId="{8902791B-B62B-4A17-A053-376C20526B66}" type="presParOf" srcId="{2EED595B-42AB-4304-BDE3-7E2893A10DBC}" destId="{7E124167-7883-4AE4-AEA1-C584D9CF5075}" srcOrd="3" destOrd="0" presId="urn:microsoft.com/office/officeart/2005/8/layout/bList2"/>
    <dgm:cxn modelId="{4A5A25C9-54FD-4B89-85CE-38D35206E6BD}" type="presParOf" srcId="{1544D168-F5A2-4525-8C5A-853E877BC991}" destId="{A02CA6C6-F8FD-4234-94F9-40B326F06475}" srcOrd="3" destOrd="0" presId="urn:microsoft.com/office/officeart/2005/8/layout/bList2"/>
    <dgm:cxn modelId="{2C250460-A6A2-4631-BCAE-CF01E5D8C058}" type="presParOf" srcId="{1544D168-F5A2-4525-8C5A-853E877BC991}" destId="{EE8D8811-0FC2-483C-A049-2A80499B983D}" srcOrd="4" destOrd="0" presId="urn:microsoft.com/office/officeart/2005/8/layout/bList2"/>
    <dgm:cxn modelId="{BC0C9B35-9760-4905-82D6-D2FE9042FDA2}" type="presParOf" srcId="{EE8D8811-0FC2-483C-A049-2A80499B983D}" destId="{F725D69F-A2CA-4768-8A29-99DD4C91C505}" srcOrd="0" destOrd="0" presId="urn:microsoft.com/office/officeart/2005/8/layout/bList2"/>
    <dgm:cxn modelId="{10A7AE16-FB13-44AC-939B-76FA328A431A}" type="presParOf" srcId="{EE8D8811-0FC2-483C-A049-2A80499B983D}" destId="{FEB73717-285F-4A25-B36F-66B5537FF747}" srcOrd="1" destOrd="0" presId="urn:microsoft.com/office/officeart/2005/8/layout/bList2"/>
    <dgm:cxn modelId="{35EA0EE9-5050-4738-B30B-9A4B668162B0}" type="presParOf" srcId="{EE8D8811-0FC2-483C-A049-2A80499B983D}" destId="{87239612-8F60-4C64-90C5-27A5348213CD}" srcOrd="2" destOrd="0" presId="urn:microsoft.com/office/officeart/2005/8/layout/bList2"/>
    <dgm:cxn modelId="{84E88616-040D-45A6-96BF-1B71DEFA9585}" type="presParOf" srcId="{EE8D8811-0FC2-483C-A049-2A80499B983D}" destId="{41396F4B-AD32-4355-A87A-6D253ECF6565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38D50B-7C7D-429A-8640-DAFE24886FC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6EC48F-B7A7-4014-93CB-DB4C05F0CC94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волшебное число «3»</a:t>
          </a:r>
          <a:endParaRPr lang="ru-RU" sz="2000" b="1" dirty="0">
            <a:solidFill>
              <a:schemeClr val="tx1"/>
            </a:solidFill>
          </a:endParaRPr>
        </a:p>
      </dgm:t>
    </dgm:pt>
    <dgm:pt modelId="{8E628E16-DB01-4EA6-ACEF-8581982E0B4A}" type="parTrans" cxnId="{5715C17B-3CAB-49A7-81F3-3A116F453F3A}">
      <dgm:prSet/>
      <dgm:spPr/>
      <dgm:t>
        <a:bodyPr/>
        <a:lstStyle/>
        <a:p>
          <a:endParaRPr lang="ru-RU"/>
        </a:p>
      </dgm:t>
    </dgm:pt>
    <dgm:pt modelId="{7D497375-DEA5-4F3B-9594-E2B5D4CDF9EF}" type="sibTrans" cxnId="{5715C17B-3CAB-49A7-81F3-3A116F453F3A}">
      <dgm:prSet/>
      <dgm:spPr/>
      <dgm:t>
        <a:bodyPr/>
        <a:lstStyle/>
        <a:p>
          <a:endParaRPr lang="ru-RU"/>
        </a:p>
      </dgm:t>
    </dgm:pt>
    <dgm:pt modelId="{75FE1AB3-FD07-4F7C-8DD4-AA9033E0A781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главному герою в беде помогают помощники</a:t>
          </a:r>
          <a:endParaRPr lang="ru-RU" sz="2000" b="1" i="1" dirty="0">
            <a:solidFill>
              <a:schemeClr val="tx1"/>
            </a:solidFill>
          </a:endParaRPr>
        </a:p>
      </dgm:t>
    </dgm:pt>
    <dgm:pt modelId="{A824B7A5-AA55-43D5-BFCC-C55B83D6BA9A}" type="parTrans" cxnId="{3B3D50AB-4305-41F6-BBF1-5C738A44F29E}">
      <dgm:prSet/>
      <dgm:spPr/>
      <dgm:t>
        <a:bodyPr/>
        <a:lstStyle/>
        <a:p>
          <a:endParaRPr lang="ru-RU"/>
        </a:p>
      </dgm:t>
    </dgm:pt>
    <dgm:pt modelId="{B12F41C0-7230-4828-BE92-23965CF8DA97}" type="sibTrans" cxnId="{3B3D50AB-4305-41F6-BBF1-5C738A44F29E}">
      <dgm:prSet/>
      <dgm:spPr/>
      <dgm:t>
        <a:bodyPr/>
        <a:lstStyle/>
        <a:p>
          <a:endParaRPr lang="ru-RU"/>
        </a:p>
      </dgm:t>
    </dgm:pt>
    <dgm:pt modelId="{7C4B8CA7-536C-45D1-A594-697E41149353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герой способен в одно ухо влезать, из другого вылезать</a:t>
          </a:r>
          <a:endParaRPr lang="ru-RU" sz="2000" b="1" i="1" dirty="0">
            <a:solidFill>
              <a:schemeClr val="tx1"/>
            </a:solidFill>
          </a:endParaRPr>
        </a:p>
      </dgm:t>
    </dgm:pt>
    <dgm:pt modelId="{CB595EEB-2A31-4D2D-892A-AEB69E7421F4}" type="parTrans" cxnId="{59CFBCD2-F303-4231-9125-8AA801CD1431}">
      <dgm:prSet/>
      <dgm:spPr/>
      <dgm:t>
        <a:bodyPr/>
        <a:lstStyle/>
        <a:p>
          <a:endParaRPr lang="ru-RU"/>
        </a:p>
      </dgm:t>
    </dgm:pt>
    <dgm:pt modelId="{16A45AF0-6638-4E8A-8051-33AF2562A2CE}" type="sibTrans" cxnId="{59CFBCD2-F303-4231-9125-8AA801CD1431}">
      <dgm:prSet/>
      <dgm:spPr/>
      <dgm:t>
        <a:bodyPr/>
        <a:lstStyle/>
        <a:p>
          <a:endParaRPr lang="ru-RU"/>
        </a:p>
      </dgm:t>
    </dgm:pt>
    <dgm:pt modelId="{86B79320-D999-4446-BC75-FF24831426EA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во многих сказках встречаются злые мачехи</a:t>
          </a:r>
          <a:endParaRPr lang="ru-RU" sz="2000" b="1" i="1" dirty="0">
            <a:solidFill>
              <a:schemeClr val="tx1"/>
            </a:solidFill>
          </a:endParaRPr>
        </a:p>
      </dgm:t>
    </dgm:pt>
    <dgm:pt modelId="{636A3BDF-701A-4FA5-93F0-A85B5F52E2BE}" type="parTrans" cxnId="{1F38F5FC-0D94-42E9-91EF-89BEA2E27BD0}">
      <dgm:prSet/>
      <dgm:spPr/>
      <dgm:t>
        <a:bodyPr/>
        <a:lstStyle/>
        <a:p>
          <a:endParaRPr lang="ru-RU"/>
        </a:p>
      </dgm:t>
    </dgm:pt>
    <dgm:pt modelId="{CE9056A0-6013-49A1-AA61-DFEF0B6110F9}" type="sibTrans" cxnId="{1F38F5FC-0D94-42E9-91EF-89BEA2E27BD0}">
      <dgm:prSet/>
      <dgm:spPr/>
      <dgm:t>
        <a:bodyPr/>
        <a:lstStyle/>
        <a:p>
          <a:endParaRPr lang="ru-RU"/>
        </a:p>
      </dgm:t>
    </dgm:pt>
    <dgm:pt modelId="{9B083D2A-809C-4913-9078-DB6F92DAF2CC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животные разговаривают</a:t>
          </a:r>
          <a:endParaRPr lang="ru-RU" sz="2000" b="1" i="1" dirty="0">
            <a:solidFill>
              <a:schemeClr val="tx1"/>
            </a:solidFill>
          </a:endParaRPr>
        </a:p>
      </dgm:t>
    </dgm:pt>
    <dgm:pt modelId="{DED92032-0BFD-4F7C-AAA2-2C009A7CCC15}" type="parTrans" cxnId="{E260D0D2-61EA-4962-9A7C-9290C9CAF421}">
      <dgm:prSet/>
      <dgm:spPr/>
      <dgm:t>
        <a:bodyPr/>
        <a:lstStyle/>
        <a:p>
          <a:endParaRPr lang="ru-RU"/>
        </a:p>
      </dgm:t>
    </dgm:pt>
    <dgm:pt modelId="{BA429931-BA27-4C75-B45A-AAD1C9B4BB13}" type="sibTrans" cxnId="{E260D0D2-61EA-4962-9A7C-9290C9CAF421}">
      <dgm:prSet/>
      <dgm:spPr/>
      <dgm:t>
        <a:bodyPr/>
        <a:lstStyle/>
        <a:p>
          <a:endParaRPr lang="ru-RU"/>
        </a:p>
      </dgm:t>
    </dgm:pt>
    <dgm:pt modelId="{08303F59-8923-4256-A1BA-AD23A33EF1BC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такие качества, как трудолюбие, смекалка, честность, доброта всегда награждаются</a:t>
          </a:r>
          <a:endParaRPr lang="ru-RU" sz="2000" b="1" i="1" dirty="0">
            <a:solidFill>
              <a:schemeClr val="tx1"/>
            </a:solidFill>
          </a:endParaRPr>
        </a:p>
      </dgm:t>
    </dgm:pt>
    <dgm:pt modelId="{9CD38E26-32DC-4393-ADDD-27284B8E9B77}" type="parTrans" cxnId="{C4F94BD9-D312-48CB-B322-E9D7D658FA9E}">
      <dgm:prSet/>
      <dgm:spPr/>
      <dgm:t>
        <a:bodyPr/>
        <a:lstStyle/>
        <a:p>
          <a:endParaRPr lang="ru-RU"/>
        </a:p>
      </dgm:t>
    </dgm:pt>
    <dgm:pt modelId="{CBA67CBB-EECA-46E7-81F6-82A75C7119FF}" type="sibTrans" cxnId="{C4F94BD9-D312-48CB-B322-E9D7D658FA9E}">
      <dgm:prSet/>
      <dgm:spPr/>
      <dgm:t>
        <a:bodyPr/>
        <a:lstStyle/>
        <a:p>
          <a:endParaRPr lang="ru-RU"/>
        </a:p>
      </dgm:t>
    </dgm:pt>
    <dgm:pt modelId="{79259113-4CD4-4306-8EA6-21627D0F2861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злые и ленивые герои сказок наказываются за своё поведение.</a:t>
          </a:r>
          <a:endParaRPr lang="ru-RU" sz="2000" b="1" i="1" dirty="0">
            <a:solidFill>
              <a:schemeClr val="tx1"/>
            </a:solidFill>
          </a:endParaRPr>
        </a:p>
      </dgm:t>
    </dgm:pt>
    <dgm:pt modelId="{53B7DC20-706E-4F1E-9262-D9302AE627F7}" type="parTrans" cxnId="{99EC6C6F-E36D-4CE1-9510-8B49F1A8E13F}">
      <dgm:prSet/>
      <dgm:spPr/>
      <dgm:t>
        <a:bodyPr/>
        <a:lstStyle/>
        <a:p>
          <a:endParaRPr lang="ru-RU"/>
        </a:p>
      </dgm:t>
    </dgm:pt>
    <dgm:pt modelId="{F3ECB3D8-DD5E-407A-B28D-ADFBABDF0F86}" type="sibTrans" cxnId="{99EC6C6F-E36D-4CE1-9510-8B49F1A8E13F}">
      <dgm:prSet/>
      <dgm:spPr/>
      <dgm:t>
        <a:bodyPr/>
        <a:lstStyle/>
        <a:p>
          <a:endParaRPr lang="ru-RU"/>
        </a:p>
      </dgm:t>
    </dgm:pt>
    <dgm:pt modelId="{AD0B21D4-E8CA-4FB9-8342-B38F7C8D2B80}">
      <dgm:prSet/>
      <dgm:spPr/>
      <dgm:t>
        <a:bodyPr/>
        <a:lstStyle/>
        <a:p>
          <a:endParaRPr lang="ru-RU" dirty="0"/>
        </a:p>
      </dgm:t>
    </dgm:pt>
    <dgm:pt modelId="{463E3386-9932-41B2-94FE-0ED865148D38}" type="parTrans" cxnId="{ED880130-E90B-4595-94CF-693994276397}">
      <dgm:prSet/>
      <dgm:spPr/>
      <dgm:t>
        <a:bodyPr/>
        <a:lstStyle/>
        <a:p>
          <a:endParaRPr lang="ru-RU"/>
        </a:p>
      </dgm:t>
    </dgm:pt>
    <dgm:pt modelId="{7A467DC4-D4E4-47B6-AFBE-7147C27A16E8}" type="sibTrans" cxnId="{ED880130-E90B-4595-94CF-693994276397}">
      <dgm:prSet/>
      <dgm:spPr/>
      <dgm:t>
        <a:bodyPr/>
        <a:lstStyle/>
        <a:p>
          <a:endParaRPr lang="ru-RU"/>
        </a:p>
      </dgm:t>
    </dgm:pt>
    <dgm:pt modelId="{6DA9A5B3-72D8-4BB8-B42C-8DEF91FE2D57}" type="pres">
      <dgm:prSet presAssocID="{E538D50B-7C7D-429A-8640-DAFE24886F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A6AB6A0-9A6E-4920-A9C3-3CD4C2B82B5B}" type="pres">
      <dgm:prSet presAssocID="{E538D50B-7C7D-429A-8640-DAFE24886FC5}" presName="Name1" presStyleCnt="0"/>
      <dgm:spPr/>
    </dgm:pt>
    <dgm:pt modelId="{C6F49C57-1E98-413C-B8E8-A1843AE8B048}" type="pres">
      <dgm:prSet presAssocID="{E538D50B-7C7D-429A-8640-DAFE24886FC5}" presName="cycle" presStyleCnt="0"/>
      <dgm:spPr/>
    </dgm:pt>
    <dgm:pt modelId="{F7899C93-094E-4730-B2D2-45267F371E95}" type="pres">
      <dgm:prSet presAssocID="{E538D50B-7C7D-429A-8640-DAFE24886FC5}" presName="srcNode" presStyleLbl="node1" presStyleIdx="0" presStyleCnt="7"/>
      <dgm:spPr/>
    </dgm:pt>
    <dgm:pt modelId="{3DF0C5C6-C97F-4ED2-8E82-F0A1A6C8EBFB}" type="pres">
      <dgm:prSet presAssocID="{E538D50B-7C7D-429A-8640-DAFE24886FC5}" presName="conn" presStyleLbl="parChTrans1D2" presStyleIdx="0" presStyleCnt="1"/>
      <dgm:spPr/>
      <dgm:t>
        <a:bodyPr/>
        <a:lstStyle/>
        <a:p>
          <a:endParaRPr lang="ru-RU"/>
        </a:p>
      </dgm:t>
    </dgm:pt>
    <dgm:pt modelId="{567F65DA-4386-460F-818C-BEF7C9E83FFA}" type="pres">
      <dgm:prSet presAssocID="{E538D50B-7C7D-429A-8640-DAFE24886FC5}" presName="extraNode" presStyleLbl="node1" presStyleIdx="0" presStyleCnt="7"/>
      <dgm:spPr/>
    </dgm:pt>
    <dgm:pt modelId="{77EF9566-1EAD-4E36-8F04-0AE7FDC41E0F}" type="pres">
      <dgm:prSet presAssocID="{E538D50B-7C7D-429A-8640-DAFE24886FC5}" presName="dstNode" presStyleLbl="node1" presStyleIdx="0" presStyleCnt="7"/>
      <dgm:spPr/>
    </dgm:pt>
    <dgm:pt modelId="{841D4B43-5CA2-4D63-837F-73FCEE9D999F}" type="pres">
      <dgm:prSet presAssocID="{6B6EC48F-B7A7-4014-93CB-DB4C05F0CC94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8DE41-2E37-46F2-8B04-395D6179BFBE}" type="pres">
      <dgm:prSet presAssocID="{6B6EC48F-B7A7-4014-93CB-DB4C05F0CC94}" presName="accent_1" presStyleCnt="0"/>
      <dgm:spPr/>
    </dgm:pt>
    <dgm:pt modelId="{C0C2A3BF-F536-40EA-9F60-BC9086E105D9}" type="pres">
      <dgm:prSet presAssocID="{6B6EC48F-B7A7-4014-93CB-DB4C05F0CC94}" presName="accentRepeatNode" presStyleLbl="solidFgAcc1" presStyleIdx="0" presStyleCnt="7"/>
      <dgm:spPr/>
    </dgm:pt>
    <dgm:pt modelId="{973C11EC-FC30-4919-B4DD-C14733A30471}" type="pres">
      <dgm:prSet presAssocID="{75FE1AB3-FD07-4F7C-8DD4-AA9033E0A781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986B75-762E-456B-8DFB-780774A2BA16}" type="pres">
      <dgm:prSet presAssocID="{75FE1AB3-FD07-4F7C-8DD4-AA9033E0A781}" presName="accent_2" presStyleCnt="0"/>
      <dgm:spPr/>
    </dgm:pt>
    <dgm:pt modelId="{C33A1D74-04F7-4FA4-AFA0-4B84C8B5A9FC}" type="pres">
      <dgm:prSet presAssocID="{75FE1AB3-FD07-4F7C-8DD4-AA9033E0A781}" presName="accentRepeatNode" presStyleLbl="solidFgAcc1" presStyleIdx="1" presStyleCnt="7"/>
      <dgm:spPr/>
    </dgm:pt>
    <dgm:pt modelId="{DAD8ED91-924D-4570-A918-B69B4B5760A2}" type="pres">
      <dgm:prSet presAssocID="{7C4B8CA7-536C-45D1-A594-697E4114935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CE53B-9BBD-465A-B6BC-D3EF0E1CC582}" type="pres">
      <dgm:prSet presAssocID="{7C4B8CA7-536C-45D1-A594-697E41149353}" presName="accent_3" presStyleCnt="0"/>
      <dgm:spPr/>
    </dgm:pt>
    <dgm:pt modelId="{C7A55811-D9C7-4BF0-AF70-3FC1A1FCC1A3}" type="pres">
      <dgm:prSet presAssocID="{7C4B8CA7-536C-45D1-A594-697E41149353}" presName="accentRepeatNode" presStyleLbl="solidFgAcc1" presStyleIdx="2" presStyleCnt="7"/>
      <dgm:spPr/>
    </dgm:pt>
    <dgm:pt modelId="{2BE56DAC-CE52-4E41-AA48-6A40FDE9A8D1}" type="pres">
      <dgm:prSet presAssocID="{86B79320-D999-4446-BC75-FF24831426EA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E5278-EB5F-4963-92A9-6AC9EC8771AF}" type="pres">
      <dgm:prSet presAssocID="{86B79320-D999-4446-BC75-FF24831426EA}" presName="accent_4" presStyleCnt="0"/>
      <dgm:spPr/>
    </dgm:pt>
    <dgm:pt modelId="{AB37E22F-04B8-40DC-B04A-5EB2F58F3536}" type="pres">
      <dgm:prSet presAssocID="{86B79320-D999-4446-BC75-FF24831426EA}" presName="accentRepeatNode" presStyleLbl="solidFgAcc1" presStyleIdx="3" presStyleCnt="7"/>
      <dgm:spPr/>
    </dgm:pt>
    <dgm:pt modelId="{5860BFD0-293E-4F48-90D8-491933CEA2C7}" type="pres">
      <dgm:prSet presAssocID="{9B083D2A-809C-4913-9078-DB6F92DAF2CC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8E23D-C124-41E7-A2D5-69247233DD14}" type="pres">
      <dgm:prSet presAssocID="{9B083D2A-809C-4913-9078-DB6F92DAF2CC}" presName="accent_5" presStyleCnt="0"/>
      <dgm:spPr/>
    </dgm:pt>
    <dgm:pt modelId="{A6407784-0E61-4DB4-B746-67D5F5A69850}" type="pres">
      <dgm:prSet presAssocID="{9B083D2A-809C-4913-9078-DB6F92DAF2CC}" presName="accentRepeatNode" presStyleLbl="solidFgAcc1" presStyleIdx="4" presStyleCnt="7"/>
      <dgm:spPr/>
    </dgm:pt>
    <dgm:pt modelId="{2F56ED0F-96C5-4DAF-A7A3-EE1B2DA71761}" type="pres">
      <dgm:prSet presAssocID="{08303F59-8923-4256-A1BA-AD23A33EF1B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6DCD6-47DB-42A7-BD62-83169446C80C}" type="pres">
      <dgm:prSet presAssocID="{08303F59-8923-4256-A1BA-AD23A33EF1BC}" presName="accent_6" presStyleCnt="0"/>
      <dgm:spPr/>
    </dgm:pt>
    <dgm:pt modelId="{2B9044B9-2424-4307-A499-FF7A2EF121E7}" type="pres">
      <dgm:prSet presAssocID="{08303F59-8923-4256-A1BA-AD23A33EF1BC}" presName="accentRepeatNode" presStyleLbl="solidFgAcc1" presStyleIdx="5" presStyleCnt="7"/>
      <dgm:spPr/>
    </dgm:pt>
    <dgm:pt modelId="{F17AD033-5168-4C3E-B913-9A4D49626819}" type="pres">
      <dgm:prSet presAssocID="{79259113-4CD4-4306-8EA6-21627D0F286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023DC-441E-43F6-986C-FFDCE20853DA}" type="pres">
      <dgm:prSet presAssocID="{79259113-4CD4-4306-8EA6-21627D0F2861}" presName="accent_7" presStyleCnt="0"/>
      <dgm:spPr/>
    </dgm:pt>
    <dgm:pt modelId="{E32BDA8C-E9B2-4EC4-A0B5-24382B115B6F}" type="pres">
      <dgm:prSet presAssocID="{79259113-4CD4-4306-8EA6-21627D0F2861}" presName="accentRepeatNode" presStyleLbl="solidFgAcc1" presStyleIdx="6" presStyleCnt="7"/>
      <dgm:spPr/>
    </dgm:pt>
  </dgm:ptLst>
  <dgm:cxnLst>
    <dgm:cxn modelId="{C4F94BD9-D312-48CB-B322-E9D7D658FA9E}" srcId="{E538D50B-7C7D-429A-8640-DAFE24886FC5}" destId="{08303F59-8923-4256-A1BA-AD23A33EF1BC}" srcOrd="5" destOrd="0" parTransId="{9CD38E26-32DC-4393-ADDD-27284B8E9B77}" sibTransId="{CBA67CBB-EECA-46E7-81F6-82A75C7119FF}"/>
    <dgm:cxn modelId="{43BE2E72-591C-4B31-B447-F7071EC1B47D}" type="presOf" srcId="{7C4B8CA7-536C-45D1-A594-697E41149353}" destId="{DAD8ED91-924D-4570-A918-B69B4B5760A2}" srcOrd="0" destOrd="0" presId="urn:microsoft.com/office/officeart/2008/layout/VerticalCurvedList"/>
    <dgm:cxn modelId="{59CFBCD2-F303-4231-9125-8AA801CD1431}" srcId="{E538D50B-7C7D-429A-8640-DAFE24886FC5}" destId="{7C4B8CA7-536C-45D1-A594-697E41149353}" srcOrd="2" destOrd="0" parTransId="{CB595EEB-2A31-4D2D-892A-AEB69E7421F4}" sibTransId="{16A45AF0-6638-4E8A-8051-33AF2562A2CE}"/>
    <dgm:cxn modelId="{52933168-FA66-4962-82AE-00C4435860E3}" type="presOf" srcId="{6B6EC48F-B7A7-4014-93CB-DB4C05F0CC94}" destId="{841D4B43-5CA2-4D63-837F-73FCEE9D999F}" srcOrd="0" destOrd="0" presId="urn:microsoft.com/office/officeart/2008/layout/VerticalCurvedList"/>
    <dgm:cxn modelId="{2691050B-D995-430D-AEC6-55A7AB5B4F33}" type="presOf" srcId="{86B79320-D999-4446-BC75-FF24831426EA}" destId="{2BE56DAC-CE52-4E41-AA48-6A40FDE9A8D1}" srcOrd="0" destOrd="0" presId="urn:microsoft.com/office/officeart/2008/layout/VerticalCurvedList"/>
    <dgm:cxn modelId="{D9EB85BF-C8D9-4072-908A-068C066385B2}" type="presOf" srcId="{7D497375-DEA5-4F3B-9594-E2B5D4CDF9EF}" destId="{3DF0C5C6-C97F-4ED2-8E82-F0A1A6C8EBFB}" srcOrd="0" destOrd="0" presId="urn:microsoft.com/office/officeart/2008/layout/VerticalCurvedList"/>
    <dgm:cxn modelId="{5715C17B-3CAB-49A7-81F3-3A116F453F3A}" srcId="{E538D50B-7C7D-429A-8640-DAFE24886FC5}" destId="{6B6EC48F-B7A7-4014-93CB-DB4C05F0CC94}" srcOrd="0" destOrd="0" parTransId="{8E628E16-DB01-4EA6-ACEF-8581982E0B4A}" sibTransId="{7D497375-DEA5-4F3B-9594-E2B5D4CDF9EF}"/>
    <dgm:cxn modelId="{37FCE74F-AC6E-49CF-B88B-AF5750AAA956}" type="presOf" srcId="{75FE1AB3-FD07-4F7C-8DD4-AA9033E0A781}" destId="{973C11EC-FC30-4919-B4DD-C14733A30471}" srcOrd="0" destOrd="0" presId="urn:microsoft.com/office/officeart/2008/layout/VerticalCurvedList"/>
    <dgm:cxn modelId="{E260D0D2-61EA-4962-9A7C-9290C9CAF421}" srcId="{E538D50B-7C7D-429A-8640-DAFE24886FC5}" destId="{9B083D2A-809C-4913-9078-DB6F92DAF2CC}" srcOrd="4" destOrd="0" parTransId="{DED92032-0BFD-4F7C-AAA2-2C009A7CCC15}" sibTransId="{BA429931-BA27-4C75-B45A-AAD1C9B4BB13}"/>
    <dgm:cxn modelId="{1F38F5FC-0D94-42E9-91EF-89BEA2E27BD0}" srcId="{E538D50B-7C7D-429A-8640-DAFE24886FC5}" destId="{86B79320-D999-4446-BC75-FF24831426EA}" srcOrd="3" destOrd="0" parTransId="{636A3BDF-701A-4FA5-93F0-A85B5F52E2BE}" sibTransId="{CE9056A0-6013-49A1-AA61-DFEF0B6110F9}"/>
    <dgm:cxn modelId="{ED880130-E90B-4595-94CF-693994276397}" srcId="{E538D50B-7C7D-429A-8640-DAFE24886FC5}" destId="{AD0B21D4-E8CA-4FB9-8342-B38F7C8D2B80}" srcOrd="7" destOrd="0" parTransId="{463E3386-9932-41B2-94FE-0ED865148D38}" sibTransId="{7A467DC4-D4E4-47B6-AFBE-7147C27A16E8}"/>
    <dgm:cxn modelId="{3B3D50AB-4305-41F6-BBF1-5C738A44F29E}" srcId="{E538D50B-7C7D-429A-8640-DAFE24886FC5}" destId="{75FE1AB3-FD07-4F7C-8DD4-AA9033E0A781}" srcOrd="1" destOrd="0" parTransId="{A824B7A5-AA55-43D5-BFCC-C55B83D6BA9A}" sibTransId="{B12F41C0-7230-4828-BE92-23965CF8DA97}"/>
    <dgm:cxn modelId="{C7E35502-C65E-4276-A7D2-C868E18F9A7D}" type="presOf" srcId="{E538D50B-7C7D-429A-8640-DAFE24886FC5}" destId="{6DA9A5B3-72D8-4BB8-B42C-8DEF91FE2D57}" srcOrd="0" destOrd="0" presId="urn:microsoft.com/office/officeart/2008/layout/VerticalCurvedList"/>
    <dgm:cxn modelId="{27522B5E-556C-4D0A-A39F-F5BDDA88DE85}" type="presOf" srcId="{08303F59-8923-4256-A1BA-AD23A33EF1BC}" destId="{2F56ED0F-96C5-4DAF-A7A3-EE1B2DA71761}" srcOrd="0" destOrd="0" presId="urn:microsoft.com/office/officeart/2008/layout/VerticalCurvedList"/>
    <dgm:cxn modelId="{50BB2176-A59C-40CB-B028-F86851F32CD1}" type="presOf" srcId="{9B083D2A-809C-4913-9078-DB6F92DAF2CC}" destId="{5860BFD0-293E-4F48-90D8-491933CEA2C7}" srcOrd="0" destOrd="0" presId="urn:microsoft.com/office/officeart/2008/layout/VerticalCurvedList"/>
    <dgm:cxn modelId="{99EC6C6F-E36D-4CE1-9510-8B49F1A8E13F}" srcId="{E538D50B-7C7D-429A-8640-DAFE24886FC5}" destId="{79259113-4CD4-4306-8EA6-21627D0F2861}" srcOrd="6" destOrd="0" parTransId="{53B7DC20-706E-4F1E-9262-D9302AE627F7}" sibTransId="{F3ECB3D8-DD5E-407A-B28D-ADFBABDF0F86}"/>
    <dgm:cxn modelId="{1846B1E3-1943-478E-B284-EA5D8120B229}" type="presOf" srcId="{79259113-4CD4-4306-8EA6-21627D0F2861}" destId="{F17AD033-5168-4C3E-B913-9A4D49626819}" srcOrd="0" destOrd="0" presId="urn:microsoft.com/office/officeart/2008/layout/VerticalCurvedList"/>
    <dgm:cxn modelId="{A37F0DA1-77F0-452F-AC40-B4316969D47C}" type="presParOf" srcId="{6DA9A5B3-72D8-4BB8-B42C-8DEF91FE2D57}" destId="{4A6AB6A0-9A6E-4920-A9C3-3CD4C2B82B5B}" srcOrd="0" destOrd="0" presId="urn:microsoft.com/office/officeart/2008/layout/VerticalCurvedList"/>
    <dgm:cxn modelId="{902C8E3F-9317-47B0-A75F-F0A313F461A8}" type="presParOf" srcId="{4A6AB6A0-9A6E-4920-A9C3-3CD4C2B82B5B}" destId="{C6F49C57-1E98-413C-B8E8-A1843AE8B048}" srcOrd="0" destOrd="0" presId="urn:microsoft.com/office/officeart/2008/layout/VerticalCurvedList"/>
    <dgm:cxn modelId="{ED7463A1-02DC-4364-B9A7-311A5D6A9DD9}" type="presParOf" srcId="{C6F49C57-1E98-413C-B8E8-A1843AE8B048}" destId="{F7899C93-094E-4730-B2D2-45267F371E95}" srcOrd="0" destOrd="0" presId="urn:microsoft.com/office/officeart/2008/layout/VerticalCurvedList"/>
    <dgm:cxn modelId="{376163B5-53AF-4AF7-88F3-D663D8600B2A}" type="presParOf" srcId="{C6F49C57-1E98-413C-B8E8-A1843AE8B048}" destId="{3DF0C5C6-C97F-4ED2-8E82-F0A1A6C8EBFB}" srcOrd="1" destOrd="0" presId="urn:microsoft.com/office/officeart/2008/layout/VerticalCurvedList"/>
    <dgm:cxn modelId="{751931AC-C0D4-473B-991A-821355C0DB35}" type="presParOf" srcId="{C6F49C57-1E98-413C-B8E8-A1843AE8B048}" destId="{567F65DA-4386-460F-818C-BEF7C9E83FFA}" srcOrd="2" destOrd="0" presId="urn:microsoft.com/office/officeart/2008/layout/VerticalCurvedList"/>
    <dgm:cxn modelId="{CB5D657A-8642-4E70-BFF6-9D7B81BF2CF1}" type="presParOf" srcId="{C6F49C57-1E98-413C-B8E8-A1843AE8B048}" destId="{77EF9566-1EAD-4E36-8F04-0AE7FDC41E0F}" srcOrd="3" destOrd="0" presId="urn:microsoft.com/office/officeart/2008/layout/VerticalCurvedList"/>
    <dgm:cxn modelId="{54CD8BE9-1EE9-4EA7-8930-F75F852E4800}" type="presParOf" srcId="{4A6AB6A0-9A6E-4920-A9C3-3CD4C2B82B5B}" destId="{841D4B43-5CA2-4D63-837F-73FCEE9D999F}" srcOrd="1" destOrd="0" presId="urn:microsoft.com/office/officeart/2008/layout/VerticalCurvedList"/>
    <dgm:cxn modelId="{1C0BF249-2BA1-4520-9BFF-2DEA35C65AD6}" type="presParOf" srcId="{4A6AB6A0-9A6E-4920-A9C3-3CD4C2B82B5B}" destId="{EEA8DE41-2E37-46F2-8B04-395D6179BFBE}" srcOrd="2" destOrd="0" presId="urn:microsoft.com/office/officeart/2008/layout/VerticalCurvedList"/>
    <dgm:cxn modelId="{368CC174-55F1-4D56-973E-617AFD3B3698}" type="presParOf" srcId="{EEA8DE41-2E37-46F2-8B04-395D6179BFBE}" destId="{C0C2A3BF-F536-40EA-9F60-BC9086E105D9}" srcOrd="0" destOrd="0" presId="urn:microsoft.com/office/officeart/2008/layout/VerticalCurvedList"/>
    <dgm:cxn modelId="{54418DA4-EC22-4F59-A8FC-2D68F8520E03}" type="presParOf" srcId="{4A6AB6A0-9A6E-4920-A9C3-3CD4C2B82B5B}" destId="{973C11EC-FC30-4919-B4DD-C14733A30471}" srcOrd="3" destOrd="0" presId="urn:microsoft.com/office/officeart/2008/layout/VerticalCurvedList"/>
    <dgm:cxn modelId="{7EC6CD7E-856F-4536-A5DF-D46D87323FB1}" type="presParOf" srcId="{4A6AB6A0-9A6E-4920-A9C3-3CD4C2B82B5B}" destId="{8E986B75-762E-456B-8DFB-780774A2BA16}" srcOrd="4" destOrd="0" presId="urn:microsoft.com/office/officeart/2008/layout/VerticalCurvedList"/>
    <dgm:cxn modelId="{C77BB3A6-25D0-4BD1-80D9-34CCB7C27E29}" type="presParOf" srcId="{8E986B75-762E-456B-8DFB-780774A2BA16}" destId="{C33A1D74-04F7-4FA4-AFA0-4B84C8B5A9FC}" srcOrd="0" destOrd="0" presId="urn:microsoft.com/office/officeart/2008/layout/VerticalCurvedList"/>
    <dgm:cxn modelId="{6304A53F-3B97-4F0F-B0C0-6CD8F02CE464}" type="presParOf" srcId="{4A6AB6A0-9A6E-4920-A9C3-3CD4C2B82B5B}" destId="{DAD8ED91-924D-4570-A918-B69B4B5760A2}" srcOrd="5" destOrd="0" presId="urn:microsoft.com/office/officeart/2008/layout/VerticalCurvedList"/>
    <dgm:cxn modelId="{6AF08536-8BDA-4556-B7FB-0EEFA35644E5}" type="presParOf" srcId="{4A6AB6A0-9A6E-4920-A9C3-3CD4C2B82B5B}" destId="{CBCCE53B-9BBD-465A-B6BC-D3EF0E1CC582}" srcOrd="6" destOrd="0" presId="urn:microsoft.com/office/officeart/2008/layout/VerticalCurvedList"/>
    <dgm:cxn modelId="{57DC9300-7224-4FAB-B23B-8659BC1B8160}" type="presParOf" srcId="{CBCCE53B-9BBD-465A-B6BC-D3EF0E1CC582}" destId="{C7A55811-D9C7-4BF0-AF70-3FC1A1FCC1A3}" srcOrd="0" destOrd="0" presId="urn:microsoft.com/office/officeart/2008/layout/VerticalCurvedList"/>
    <dgm:cxn modelId="{58FBC8A2-D885-40BC-8918-18253FEC1DD5}" type="presParOf" srcId="{4A6AB6A0-9A6E-4920-A9C3-3CD4C2B82B5B}" destId="{2BE56DAC-CE52-4E41-AA48-6A40FDE9A8D1}" srcOrd="7" destOrd="0" presId="urn:microsoft.com/office/officeart/2008/layout/VerticalCurvedList"/>
    <dgm:cxn modelId="{55A8E07B-0640-4BC4-980C-C334FB520687}" type="presParOf" srcId="{4A6AB6A0-9A6E-4920-A9C3-3CD4C2B82B5B}" destId="{5F9E5278-EB5F-4963-92A9-6AC9EC8771AF}" srcOrd="8" destOrd="0" presId="urn:microsoft.com/office/officeart/2008/layout/VerticalCurvedList"/>
    <dgm:cxn modelId="{B65C5197-D3C6-4A62-9B92-69DF690630E5}" type="presParOf" srcId="{5F9E5278-EB5F-4963-92A9-6AC9EC8771AF}" destId="{AB37E22F-04B8-40DC-B04A-5EB2F58F3536}" srcOrd="0" destOrd="0" presId="urn:microsoft.com/office/officeart/2008/layout/VerticalCurvedList"/>
    <dgm:cxn modelId="{6ED89A8B-7CC3-4990-A0D1-58D4FC76E62E}" type="presParOf" srcId="{4A6AB6A0-9A6E-4920-A9C3-3CD4C2B82B5B}" destId="{5860BFD0-293E-4F48-90D8-491933CEA2C7}" srcOrd="9" destOrd="0" presId="urn:microsoft.com/office/officeart/2008/layout/VerticalCurvedList"/>
    <dgm:cxn modelId="{745EF6DA-D45C-4C4F-B7F5-4F273695196D}" type="presParOf" srcId="{4A6AB6A0-9A6E-4920-A9C3-3CD4C2B82B5B}" destId="{4428E23D-C124-41E7-A2D5-69247233DD14}" srcOrd="10" destOrd="0" presId="urn:microsoft.com/office/officeart/2008/layout/VerticalCurvedList"/>
    <dgm:cxn modelId="{4CCCA7DE-22FD-4512-8A8E-39CC84383499}" type="presParOf" srcId="{4428E23D-C124-41E7-A2D5-69247233DD14}" destId="{A6407784-0E61-4DB4-B746-67D5F5A69850}" srcOrd="0" destOrd="0" presId="urn:microsoft.com/office/officeart/2008/layout/VerticalCurvedList"/>
    <dgm:cxn modelId="{693E54FA-8698-4FDC-BE22-FB56BBD75FAB}" type="presParOf" srcId="{4A6AB6A0-9A6E-4920-A9C3-3CD4C2B82B5B}" destId="{2F56ED0F-96C5-4DAF-A7A3-EE1B2DA71761}" srcOrd="11" destOrd="0" presId="urn:microsoft.com/office/officeart/2008/layout/VerticalCurvedList"/>
    <dgm:cxn modelId="{96E7AE5C-1D1D-4D44-AB78-E4A69FCCD107}" type="presParOf" srcId="{4A6AB6A0-9A6E-4920-A9C3-3CD4C2B82B5B}" destId="{0986DCD6-47DB-42A7-BD62-83169446C80C}" srcOrd="12" destOrd="0" presId="urn:microsoft.com/office/officeart/2008/layout/VerticalCurvedList"/>
    <dgm:cxn modelId="{823A6DCC-E564-4B41-B514-CAD9968095F1}" type="presParOf" srcId="{0986DCD6-47DB-42A7-BD62-83169446C80C}" destId="{2B9044B9-2424-4307-A499-FF7A2EF121E7}" srcOrd="0" destOrd="0" presId="urn:microsoft.com/office/officeart/2008/layout/VerticalCurvedList"/>
    <dgm:cxn modelId="{5D47C972-E4C6-4612-BFCA-2832B28248A6}" type="presParOf" srcId="{4A6AB6A0-9A6E-4920-A9C3-3CD4C2B82B5B}" destId="{F17AD033-5168-4C3E-B913-9A4D49626819}" srcOrd="13" destOrd="0" presId="urn:microsoft.com/office/officeart/2008/layout/VerticalCurvedList"/>
    <dgm:cxn modelId="{33FC601A-4487-4648-96D6-BB56497E9BAA}" type="presParOf" srcId="{4A6AB6A0-9A6E-4920-A9C3-3CD4C2B82B5B}" destId="{825023DC-441E-43F6-986C-FFDCE20853DA}" srcOrd="14" destOrd="0" presId="urn:microsoft.com/office/officeart/2008/layout/VerticalCurvedList"/>
    <dgm:cxn modelId="{3AC78AFE-C84B-4F35-9D58-CE6D4D67CA95}" type="presParOf" srcId="{825023DC-441E-43F6-986C-FFDCE20853DA}" destId="{E32BDA8C-E9B2-4EC4-A0B5-24382B115B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BA73C-8CE4-4B64-BD6C-52680EB6E67F}">
      <dsp:nvSpPr>
        <dsp:cNvPr id="0" name=""/>
        <dsp:cNvSpPr/>
      </dsp:nvSpPr>
      <dsp:spPr>
        <a:xfrm>
          <a:off x="3867" y="84020"/>
          <a:ext cx="4231660" cy="498927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10490" rIns="36830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Слово «сказка» вошло в употребление в XVII веке. До этого времени использовали термин "байка" или "</a:t>
          </a:r>
          <a:r>
            <a:rPr lang="ru-RU" sz="2900" kern="1200" dirty="0" err="1" smtClean="0"/>
            <a:t>басень</a:t>
          </a:r>
          <a:r>
            <a:rPr lang="ru-RU" sz="2900" kern="1200" dirty="0" smtClean="0"/>
            <a:t>", от слова «бать», «рассказывать».</a:t>
          </a:r>
          <a:endParaRPr lang="ru-RU" sz="2900" kern="1200" dirty="0"/>
        </a:p>
      </dsp:txBody>
      <dsp:txXfrm>
        <a:off x="103020" y="183173"/>
        <a:ext cx="4033354" cy="4890118"/>
      </dsp:txXfrm>
    </dsp:sp>
    <dsp:sp modelId="{ADC72B08-E3D6-478C-96E7-CD5A93DEC578}">
      <dsp:nvSpPr>
        <dsp:cNvPr id="0" name=""/>
        <dsp:cNvSpPr/>
      </dsp:nvSpPr>
      <dsp:spPr>
        <a:xfrm>
          <a:off x="0" y="4530724"/>
          <a:ext cx="4135687" cy="10585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Интернет</a:t>
          </a:r>
          <a:endParaRPr lang="ru-RU" sz="3700" kern="1200" dirty="0"/>
        </a:p>
      </dsp:txBody>
      <dsp:txXfrm>
        <a:off x="0" y="4530724"/>
        <a:ext cx="2912455" cy="1058515"/>
      </dsp:txXfrm>
    </dsp:sp>
    <dsp:sp modelId="{A29C2D0D-E6BD-490B-88AA-2D72A28582CC}">
      <dsp:nvSpPr>
        <dsp:cNvPr id="0" name=""/>
        <dsp:cNvSpPr/>
      </dsp:nvSpPr>
      <dsp:spPr>
        <a:xfrm>
          <a:off x="3174397" y="4266243"/>
          <a:ext cx="1322996" cy="1322996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AAFC6-986F-45E7-A275-CF8269F4CC2E}">
      <dsp:nvSpPr>
        <dsp:cNvPr id="0" name=""/>
        <dsp:cNvSpPr/>
      </dsp:nvSpPr>
      <dsp:spPr>
        <a:xfrm>
          <a:off x="4732253" y="157851"/>
          <a:ext cx="4052943" cy="484155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10490" rIns="36830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Сказка – повествовательное, обычно народно - поэтическое произведение о вымышленных лицах и событиях, преимущественно с участием волшебных, фантастических сил</a:t>
          </a:r>
          <a:endParaRPr lang="ru-RU" sz="2900" kern="1200" dirty="0"/>
        </a:p>
      </dsp:txBody>
      <dsp:txXfrm>
        <a:off x="4827218" y="252816"/>
        <a:ext cx="3863013" cy="4746590"/>
      </dsp:txXfrm>
    </dsp:sp>
    <dsp:sp modelId="{F0543E7D-8772-48C7-AE31-0B8B13386706}">
      <dsp:nvSpPr>
        <dsp:cNvPr id="0" name=""/>
        <dsp:cNvSpPr/>
      </dsp:nvSpPr>
      <dsp:spPr>
        <a:xfrm>
          <a:off x="4745754" y="4542639"/>
          <a:ext cx="4218733" cy="1046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Толковый словарь</a:t>
          </a:r>
          <a:endParaRPr lang="ru-RU" sz="3700" kern="1200" dirty="0"/>
        </a:p>
      </dsp:txBody>
      <dsp:txXfrm>
        <a:off x="4745754" y="4542639"/>
        <a:ext cx="2970939" cy="1046600"/>
      </dsp:txXfrm>
    </dsp:sp>
    <dsp:sp modelId="{EBAC83A0-7A95-4077-B0EC-BFFAF8A1ACFE}">
      <dsp:nvSpPr>
        <dsp:cNvPr id="0" name=""/>
        <dsp:cNvSpPr/>
      </dsp:nvSpPr>
      <dsp:spPr>
        <a:xfrm>
          <a:off x="7641491" y="4357380"/>
          <a:ext cx="1322996" cy="1175389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4A2B3-3E28-49B3-8508-AB9FADB65E36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/>
        </a:p>
      </dsp:txBody>
      <dsp:txXfrm>
        <a:off x="0" y="591343"/>
        <a:ext cx="2571749" cy="1543050"/>
      </dsp:txXfrm>
    </dsp:sp>
    <dsp:sp modelId="{7985008E-E1A7-4C2C-ABBC-7565E448E288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/>
        </a:p>
      </dsp:txBody>
      <dsp:txXfrm>
        <a:off x="2828925" y="591343"/>
        <a:ext cx="2571749" cy="1543050"/>
      </dsp:txXfrm>
    </dsp:sp>
    <dsp:sp modelId="{7EC84D6E-41C1-43C4-9C88-6223561FA068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/>
        </a:p>
      </dsp:txBody>
      <dsp:txXfrm>
        <a:off x="5657849" y="591343"/>
        <a:ext cx="2571749" cy="1543050"/>
      </dsp:txXfrm>
    </dsp:sp>
    <dsp:sp modelId="{460EDBCC-3BA9-4B9B-BB81-9F0F35A62F81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/>
        </a:p>
      </dsp:txBody>
      <dsp:txXfrm>
        <a:off x="1414462" y="2391569"/>
        <a:ext cx="2571749" cy="1543050"/>
      </dsp:txXfrm>
    </dsp:sp>
    <dsp:sp modelId="{E0477D6A-F4D2-406B-ADD8-2A27DBE3363E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/>
        </a:p>
      </dsp:txBody>
      <dsp:txXfrm>
        <a:off x="4243387" y="2391569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C10680-9F33-4091-8C08-B4C8651FC67D}">
      <dsp:nvSpPr>
        <dsp:cNvPr id="0" name=""/>
        <dsp:cNvSpPr/>
      </dsp:nvSpPr>
      <dsp:spPr>
        <a:xfrm>
          <a:off x="692" y="956369"/>
          <a:ext cx="2978050" cy="3573660"/>
        </a:xfrm>
        <a:prstGeom prst="roundRect">
          <a:avLst>
            <a:gd name="adj" fmla="val 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177800" bIns="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4000" b="1" i="0" u="none" strike="noStrike" kern="1200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 </a:t>
          </a:r>
          <a:r>
            <a:rPr kumimoji="0" lang="ru-RU" sz="3200" b="1" i="0" u="none" strike="noStrike" kern="1200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животных</a:t>
          </a:r>
          <a:endParaRPr lang="ru-RU" sz="4000" b="1" kern="1200" dirty="0">
            <a:solidFill>
              <a:srgbClr val="FFFF00"/>
            </a:solidFill>
          </a:endParaRPr>
        </a:p>
      </dsp:txBody>
      <dsp:txXfrm rot="16200000">
        <a:off x="-1166703" y="2123765"/>
        <a:ext cx="2930401" cy="595610"/>
      </dsp:txXfrm>
    </dsp:sp>
    <dsp:sp modelId="{8830E036-E4E5-44C0-A5B7-D5F4163BF269}">
      <dsp:nvSpPr>
        <dsp:cNvPr id="0" name=""/>
        <dsp:cNvSpPr/>
      </dsp:nvSpPr>
      <dsp:spPr>
        <a:xfrm>
          <a:off x="596302" y="956369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32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главными персонажами которых являются животные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596302" y="956369"/>
        <a:ext cx="2218647" cy="3573660"/>
      </dsp:txXfrm>
    </dsp:sp>
    <dsp:sp modelId="{8087F7C0-7675-4DF8-B7D1-46FBF93FD429}">
      <dsp:nvSpPr>
        <dsp:cNvPr id="0" name=""/>
        <dsp:cNvSpPr/>
      </dsp:nvSpPr>
      <dsp:spPr>
        <a:xfrm>
          <a:off x="3082974" y="956369"/>
          <a:ext cx="2978050" cy="3573660"/>
        </a:xfrm>
        <a:prstGeom prst="roundRect">
          <a:avLst>
            <a:gd name="adj" fmla="val 5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32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волшебные</a:t>
          </a:r>
          <a:endParaRPr lang="ru-RU" sz="3200" b="1" kern="1200" dirty="0">
            <a:solidFill>
              <a:srgbClr val="FF0000"/>
            </a:solidFill>
          </a:endParaRPr>
        </a:p>
      </dsp:txBody>
      <dsp:txXfrm rot="16200000">
        <a:off x="1915578" y="2123765"/>
        <a:ext cx="2930401" cy="595610"/>
      </dsp:txXfrm>
    </dsp:sp>
    <dsp:sp modelId="{A14FDECB-6A8B-4EF3-83B3-BA4293B57E25}">
      <dsp:nvSpPr>
        <dsp:cNvPr id="0" name=""/>
        <dsp:cNvSpPr/>
      </dsp:nvSpPr>
      <dsp:spPr>
        <a:xfrm rot="5400000">
          <a:off x="2876556" y="3968871"/>
          <a:ext cx="525230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42152-3036-4967-A083-08C350657E81}">
      <dsp:nvSpPr>
        <dsp:cNvPr id="0" name=""/>
        <dsp:cNvSpPr/>
      </dsp:nvSpPr>
      <dsp:spPr>
        <a:xfrm>
          <a:off x="3678584" y="956369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7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 </a:t>
          </a:r>
          <a:r>
            <a:rPr kumimoji="0" lang="ru-RU" sz="26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них говорится об удивительных приключениях, которые не обходятся без волшебства</a:t>
          </a:r>
        </a:p>
      </dsp:txBody>
      <dsp:txXfrm>
        <a:off x="3678584" y="956369"/>
        <a:ext cx="2218647" cy="3573660"/>
      </dsp:txXfrm>
    </dsp:sp>
    <dsp:sp modelId="{DE00F325-6D2B-4C0E-AA13-708182230136}">
      <dsp:nvSpPr>
        <dsp:cNvPr id="0" name=""/>
        <dsp:cNvSpPr/>
      </dsp:nvSpPr>
      <dsp:spPr>
        <a:xfrm>
          <a:off x="6165941" y="977275"/>
          <a:ext cx="2978050" cy="3573660"/>
        </a:xfrm>
        <a:prstGeom prst="roundRect">
          <a:avLst>
            <a:gd name="adj" fmla="val 5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социально-бытовые</a:t>
          </a:r>
        </a:p>
      </dsp:txBody>
      <dsp:txXfrm rot="16200000">
        <a:off x="4998545" y="2144671"/>
        <a:ext cx="2930401" cy="595610"/>
      </dsp:txXfrm>
    </dsp:sp>
    <dsp:sp modelId="{8963D741-1279-4B8C-8DFC-49CF6B54A304}">
      <dsp:nvSpPr>
        <dsp:cNvPr id="0" name=""/>
        <dsp:cNvSpPr/>
      </dsp:nvSpPr>
      <dsp:spPr>
        <a:xfrm rot="5400000">
          <a:off x="5972896" y="4040879"/>
          <a:ext cx="525230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0AAD3E-FFC7-4A5D-9366-72BA7E5EF9A5}">
      <dsp:nvSpPr>
        <dsp:cNvPr id="0" name=""/>
        <dsp:cNvSpPr/>
      </dsp:nvSpPr>
      <dsp:spPr>
        <a:xfrm>
          <a:off x="6761551" y="977275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32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где главные герои одерживают победу благодаря смекалке, хитрости, смелости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6761551" y="977275"/>
        <a:ext cx="2218647" cy="3573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1A2C6B-44C4-4E79-8E0E-B4C663A7214B}">
      <dsp:nvSpPr>
        <dsp:cNvPr id="0" name=""/>
        <dsp:cNvSpPr/>
      </dsp:nvSpPr>
      <dsp:spPr>
        <a:xfrm>
          <a:off x="63758" y="306226"/>
          <a:ext cx="3118843" cy="3824401"/>
        </a:xfrm>
        <a:prstGeom prst="round2SameRect">
          <a:avLst>
            <a:gd name="adj1" fmla="val 8000"/>
            <a:gd name="adj2" fmla="val 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сказках народов Таймыра точно указано место событий. В них лежит конкретная информация, используются некоторые бытовые факты из жизни народа. </a:t>
          </a:r>
          <a:endParaRPr lang="ru-RU" sz="2400" i="0" kern="1200" dirty="0"/>
        </a:p>
      </dsp:txBody>
      <dsp:txXfrm>
        <a:off x="136836" y="379304"/>
        <a:ext cx="2972687" cy="3751323"/>
      </dsp:txXfrm>
    </dsp:sp>
    <dsp:sp modelId="{B0F18D07-7E36-4074-B3D0-0433B322C60B}">
      <dsp:nvSpPr>
        <dsp:cNvPr id="0" name=""/>
        <dsp:cNvSpPr/>
      </dsp:nvSpPr>
      <dsp:spPr>
        <a:xfrm>
          <a:off x="273709" y="6146909"/>
          <a:ext cx="2555863" cy="457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0" rIns="63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73709" y="6146909"/>
        <a:ext cx="1799904" cy="45778"/>
      </dsp:txXfrm>
    </dsp:sp>
    <dsp:sp modelId="{77CF31E6-3963-4FAD-BC3A-48FB8C1720B5}">
      <dsp:nvSpPr>
        <dsp:cNvPr id="0" name=""/>
        <dsp:cNvSpPr/>
      </dsp:nvSpPr>
      <dsp:spPr>
        <a:xfrm flipH="1" flipV="1">
          <a:off x="1427299" y="5389934"/>
          <a:ext cx="753982" cy="80275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0179F-9202-4242-B8CE-0447C9FA80E2}">
      <dsp:nvSpPr>
        <dsp:cNvPr id="0" name=""/>
        <dsp:cNvSpPr/>
      </dsp:nvSpPr>
      <dsp:spPr>
        <a:xfrm>
          <a:off x="3410994" y="306224"/>
          <a:ext cx="2923167" cy="3780462"/>
        </a:xfrm>
        <a:prstGeom prst="round2SameRect">
          <a:avLst>
            <a:gd name="adj1" fmla="val 8000"/>
            <a:gd name="adj2" fmla="val 0"/>
          </a:avLst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>
              <a:latin typeface="Times New Roman" pitchFamily="18" charset="0"/>
              <a:cs typeface="Times New Roman" pitchFamily="18" charset="0"/>
            </a:rPr>
            <a:t>Большинство сказок о животных несут познавательный характер. Многие сказки основаны на мифах, потому что в них рассказывается об устройстве жизни на земле. </a:t>
          </a:r>
          <a:endParaRPr lang="ru-RU" sz="2400" b="1" i="0" kern="1200" dirty="0"/>
        </a:p>
      </dsp:txBody>
      <dsp:txXfrm>
        <a:off x="3479487" y="374717"/>
        <a:ext cx="2786181" cy="3711969"/>
      </dsp:txXfrm>
    </dsp:sp>
    <dsp:sp modelId="{B2FE0F18-2649-426D-9C8E-B51BB28AFBAA}">
      <dsp:nvSpPr>
        <dsp:cNvPr id="0" name=""/>
        <dsp:cNvSpPr/>
      </dsp:nvSpPr>
      <dsp:spPr>
        <a:xfrm flipV="1">
          <a:off x="3594646" y="5771305"/>
          <a:ext cx="2555863" cy="88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0" rIns="7620" bIns="0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 rot="10800000">
        <a:off x="3594646" y="5771305"/>
        <a:ext cx="1799904" cy="88766"/>
      </dsp:txXfrm>
    </dsp:sp>
    <dsp:sp modelId="{7E124167-7883-4AE4-AEA1-C584D9CF5075}">
      <dsp:nvSpPr>
        <dsp:cNvPr id="0" name=""/>
        <dsp:cNvSpPr/>
      </dsp:nvSpPr>
      <dsp:spPr>
        <a:xfrm>
          <a:off x="5463043" y="5298135"/>
          <a:ext cx="894552" cy="89455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5D69F-A2CA-4768-8A29-99DD4C91C505}">
      <dsp:nvSpPr>
        <dsp:cNvPr id="0" name=""/>
        <dsp:cNvSpPr/>
      </dsp:nvSpPr>
      <dsp:spPr>
        <a:xfrm>
          <a:off x="6537376" y="323443"/>
          <a:ext cx="2708832" cy="3730284"/>
        </a:xfrm>
        <a:prstGeom prst="round2SameRect">
          <a:avLst>
            <a:gd name="adj1" fmla="val 8000"/>
            <a:gd name="adj2" fmla="val 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>
              <a:latin typeface="Times New Roman" pitchFamily="18" charset="0"/>
              <a:cs typeface="Times New Roman" pitchFamily="18" charset="0"/>
            </a:rPr>
            <a:t>Большинство сказок не имеет зачина и концовки, или же концовка очень короткая. </a:t>
          </a:r>
          <a:endParaRPr lang="ru-RU" sz="2400" b="1" i="0" kern="1200" dirty="0"/>
        </a:p>
      </dsp:txBody>
      <dsp:txXfrm>
        <a:off x="6600847" y="386914"/>
        <a:ext cx="2581890" cy="3666813"/>
      </dsp:txXfrm>
    </dsp:sp>
    <dsp:sp modelId="{87239612-8F60-4C64-90C5-27A5348213CD}">
      <dsp:nvSpPr>
        <dsp:cNvPr id="0" name=""/>
        <dsp:cNvSpPr/>
      </dsp:nvSpPr>
      <dsp:spPr>
        <a:xfrm flipV="1">
          <a:off x="6797984" y="5486991"/>
          <a:ext cx="2555863" cy="7056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0" rIns="55880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 rot="10800000">
        <a:off x="6797984" y="5486991"/>
        <a:ext cx="1799904" cy="705696"/>
      </dsp:txXfrm>
    </dsp:sp>
    <dsp:sp modelId="{41396F4B-AD32-4355-A87A-6D253ECF6565}">
      <dsp:nvSpPr>
        <dsp:cNvPr id="0" name=""/>
        <dsp:cNvSpPr/>
      </dsp:nvSpPr>
      <dsp:spPr>
        <a:xfrm>
          <a:off x="8329636" y="5298135"/>
          <a:ext cx="894552" cy="89455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0C5C6-C97F-4ED2-8E82-F0A1A6C8EBFB}">
      <dsp:nvSpPr>
        <dsp:cNvPr id="0" name=""/>
        <dsp:cNvSpPr/>
      </dsp:nvSpPr>
      <dsp:spPr>
        <a:xfrm>
          <a:off x="-6477889" y="-991520"/>
          <a:ext cx="7716296" cy="7716296"/>
        </a:xfrm>
        <a:prstGeom prst="blockArc">
          <a:avLst>
            <a:gd name="adj1" fmla="val 18900000"/>
            <a:gd name="adj2" fmla="val 2700000"/>
            <a:gd name="adj3" fmla="val 28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D4B43-5CA2-4D63-837F-73FCEE9D999F}">
      <dsp:nvSpPr>
        <dsp:cNvPr id="0" name=""/>
        <dsp:cNvSpPr/>
      </dsp:nvSpPr>
      <dsp:spPr>
        <a:xfrm>
          <a:off x="402187" y="260633"/>
          <a:ext cx="8737281" cy="521038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волшебное число «3»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02187" y="260633"/>
        <a:ext cx="8737281" cy="521038"/>
      </dsp:txXfrm>
    </dsp:sp>
    <dsp:sp modelId="{C0C2A3BF-F536-40EA-9F60-BC9086E105D9}">
      <dsp:nvSpPr>
        <dsp:cNvPr id="0" name=""/>
        <dsp:cNvSpPr/>
      </dsp:nvSpPr>
      <dsp:spPr>
        <a:xfrm>
          <a:off x="76538" y="195504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C11EC-FC30-4919-B4DD-C14733A30471}">
      <dsp:nvSpPr>
        <dsp:cNvPr id="0" name=""/>
        <dsp:cNvSpPr/>
      </dsp:nvSpPr>
      <dsp:spPr>
        <a:xfrm>
          <a:off x="874034" y="1042649"/>
          <a:ext cx="8265434" cy="521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главному герою в беде помогают помощники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874034" y="1042649"/>
        <a:ext cx="8265434" cy="521038"/>
      </dsp:txXfrm>
    </dsp:sp>
    <dsp:sp modelId="{C33A1D74-04F7-4FA4-AFA0-4B84C8B5A9FC}">
      <dsp:nvSpPr>
        <dsp:cNvPr id="0" name=""/>
        <dsp:cNvSpPr/>
      </dsp:nvSpPr>
      <dsp:spPr>
        <a:xfrm>
          <a:off x="548385" y="977520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8ED91-924D-4570-A918-B69B4B5760A2}">
      <dsp:nvSpPr>
        <dsp:cNvPr id="0" name=""/>
        <dsp:cNvSpPr/>
      </dsp:nvSpPr>
      <dsp:spPr>
        <a:xfrm>
          <a:off x="1132604" y="1824092"/>
          <a:ext cx="8006864" cy="52103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герой способен в одно ухо влезать, из другого вылезать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132604" y="1824092"/>
        <a:ext cx="8006864" cy="521038"/>
      </dsp:txXfrm>
    </dsp:sp>
    <dsp:sp modelId="{C7A55811-D9C7-4BF0-AF70-3FC1A1FCC1A3}">
      <dsp:nvSpPr>
        <dsp:cNvPr id="0" name=""/>
        <dsp:cNvSpPr/>
      </dsp:nvSpPr>
      <dsp:spPr>
        <a:xfrm>
          <a:off x="806955" y="1758962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56DAC-CE52-4E41-AA48-6A40FDE9A8D1}">
      <dsp:nvSpPr>
        <dsp:cNvPr id="0" name=""/>
        <dsp:cNvSpPr/>
      </dsp:nvSpPr>
      <dsp:spPr>
        <a:xfrm>
          <a:off x="1215163" y="2606108"/>
          <a:ext cx="7924305" cy="52103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во многих сказках встречаются злые мачехи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215163" y="2606108"/>
        <a:ext cx="7924305" cy="521038"/>
      </dsp:txXfrm>
    </dsp:sp>
    <dsp:sp modelId="{AB37E22F-04B8-40DC-B04A-5EB2F58F3536}">
      <dsp:nvSpPr>
        <dsp:cNvPr id="0" name=""/>
        <dsp:cNvSpPr/>
      </dsp:nvSpPr>
      <dsp:spPr>
        <a:xfrm>
          <a:off x="889514" y="2540979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0BFD0-293E-4F48-90D8-491933CEA2C7}">
      <dsp:nvSpPr>
        <dsp:cNvPr id="0" name=""/>
        <dsp:cNvSpPr/>
      </dsp:nvSpPr>
      <dsp:spPr>
        <a:xfrm>
          <a:off x="1132604" y="3388124"/>
          <a:ext cx="8006864" cy="52103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животные разговаривают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132604" y="3388124"/>
        <a:ext cx="8006864" cy="521038"/>
      </dsp:txXfrm>
    </dsp:sp>
    <dsp:sp modelId="{A6407784-0E61-4DB4-B746-67D5F5A69850}">
      <dsp:nvSpPr>
        <dsp:cNvPr id="0" name=""/>
        <dsp:cNvSpPr/>
      </dsp:nvSpPr>
      <dsp:spPr>
        <a:xfrm>
          <a:off x="806955" y="3322995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6ED0F-96C5-4DAF-A7A3-EE1B2DA71761}">
      <dsp:nvSpPr>
        <dsp:cNvPr id="0" name=""/>
        <dsp:cNvSpPr/>
      </dsp:nvSpPr>
      <dsp:spPr>
        <a:xfrm>
          <a:off x="874034" y="4169567"/>
          <a:ext cx="8265434" cy="52103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такие качества, как трудолюбие, смекалка, честность, доброта всегда награждаются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874034" y="4169567"/>
        <a:ext cx="8265434" cy="521038"/>
      </dsp:txXfrm>
    </dsp:sp>
    <dsp:sp modelId="{2B9044B9-2424-4307-A499-FF7A2EF121E7}">
      <dsp:nvSpPr>
        <dsp:cNvPr id="0" name=""/>
        <dsp:cNvSpPr/>
      </dsp:nvSpPr>
      <dsp:spPr>
        <a:xfrm>
          <a:off x="548385" y="4104437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7AD033-5168-4C3E-B913-9A4D49626819}">
      <dsp:nvSpPr>
        <dsp:cNvPr id="0" name=""/>
        <dsp:cNvSpPr/>
      </dsp:nvSpPr>
      <dsp:spPr>
        <a:xfrm>
          <a:off x="402187" y="4951583"/>
          <a:ext cx="8737281" cy="521038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5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злые и ленивые герои сказок наказываются за своё поведение.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402187" y="4951583"/>
        <a:ext cx="8737281" cy="521038"/>
      </dsp:txXfrm>
    </dsp:sp>
    <dsp:sp modelId="{E32BDA8C-E9B2-4EC4-A0B5-24382B115B6F}">
      <dsp:nvSpPr>
        <dsp:cNvPr id="0" name=""/>
        <dsp:cNvSpPr/>
      </dsp:nvSpPr>
      <dsp:spPr>
        <a:xfrm>
          <a:off x="76538" y="4886454"/>
          <a:ext cx="651297" cy="6512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5C8BA-01E0-4918-9B7C-D1CC3B370304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ADDA0-46C7-4005-B7B8-667BF5BC3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75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DDA0-46C7-4005-B7B8-667BF5BC3683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5" Type="http://schemas.openxmlformats.org/officeDocument/2006/relationships/image" Target="../media/image11.png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161038"/>
            <a:ext cx="5633499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Номинация конкурса:  </a:t>
            </a:r>
            <a:endParaRPr lang="en-US" sz="20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Э</a:t>
            </a:r>
            <a:r>
              <a:rPr lang="ru-RU" sz="2000" b="1" i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тнография, </a:t>
            </a:r>
            <a:r>
              <a:rPr lang="ru-RU" sz="2000" b="1" i="1" dirty="0" err="1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культурология</a:t>
            </a:r>
            <a:r>
              <a:rPr lang="ru-RU" sz="2000" b="1" i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en-US" sz="2000" b="1" i="1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топонимика</a:t>
            </a:r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1430"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Чем похожи сказки русского народа </a:t>
            </a:r>
            <a:endParaRPr lang="en-US" sz="2800" b="1" dirty="0" smtClean="0">
              <a:ln w="11430"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  <a:latin typeface="Calibri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и </a:t>
            </a:r>
            <a:endParaRPr lang="en-US" sz="2800" b="1" dirty="0" smtClean="0">
              <a:ln w="11430"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  <a:latin typeface="Calibri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народов Таймыра?»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260648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ТМК ОУ «</a:t>
            </a:r>
            <a:r>
              <a:rPr lang="ru-RU" b="1" dirty="0" err="1" smtClean="0"/>
              <a:t>Диксонская</a:t>
            </a:r>
            <a:r>
              <a:rPr lang="ru-RU" b="1" dirty="0" smtClean="0"/>
              <a:t> средняя школа»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013176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Работу выполнила:</a:t>
            </a:r>
          </a:p>
          <a:p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Голенкова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Варвара, ученица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класса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ТМК ОУ «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Диксонская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средняя  школа».</a:t>
            </a:r>
          </a:p>
          <a:p>
            <a:endParaRPr lang="ru-RU" b="1" dirty="0" smtClean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62373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гп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Диксон, 20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г.</a:t>
            </a:r>
          </a:p>
        </p:txBody>
      </p:sp>
      <p:pic>
        <p:nvPicPr>
          <p:cNvPr id="9" name="Picture 3" descr="C:\Users\Диксон_Школа\Desktop\IMG_56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31863" y="1689017"/>
            <a:ext cx="3960440" cy="326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399" y="133"/>
            <a:ext cx="93955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9473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Сходства русских народных сказок и сказок народов Таймыра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420888"/>
            <a:ext cx="8964488" cy="5200352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0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0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7197803"/>
              </p:ext>
            </p:extLst>
          </p:nvPr>
        </p:nvGraphicFramePr>
        <p:xfrm>
          <a:off x="179512" y="1124744"/>
          <a:ext cx="9216008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266" name="Picture 2" descr="C:\Users\Диксон_Школа\Desktop\1641267136_40-papik-pro-p-vektornie-risunki-devochka-43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000" b="98333" l="9964" r="896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576" y="2924944"/>
            <a:ext cx="2165168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2960" y="-243408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Результаты опроса: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35613685"/>
              </p:ext>
            </p:extLst>
          </p:nvPr>
        </p:nvGraphicFramePr>
        <p:xfrm>
          <a:off x="1313384" y="1052736"/>
          <a:ext cx="676875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148246463"/>
              </p:ext>
            </p:extLst>
          </p:nvPr>
        </p:nvGraphicFramePr>
        <p:xfrm>
          <a:off x="1259632" y="3789040"/>
          <a:ext cx="676875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2960" y="-243408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Результаты опроса: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619100895"/>
              </p:ext>
            </p:extLst>
          </p:nvPr>
        </p:nvGraphicFramePr>
        <p:xfrm>
          <a:off x="1207574" y="880747"/>
          <a:ext cx="6980371" cy="2545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397272567"/>
              </p:ext>
            </p:extLst>
          </p:nvPr>
        </p:nvGraphicFramePr>
        <p:xfrm>
          <a:off x="1207574" y="3717032"/>
          <a:ext cx="6980371" cy="2637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367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2960" y="-243408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Результаты опроса: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6423141"/>
              </p:ext>
            </p:extLst>
          </p:nvPr>
        </p:nvGraphicFramePr>
        <p:xfrm>
          <a:off x="973802" y="620688"/>
          <a:ext cx="7447915" cy="3123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427261230"/>
              </p:ext>
            </p:extLst>
          </p:nvPr>
        </p:nvGraphicFramePr>
        <p:xfrm>
          <a:off x="971600" y="3933056"/>
          <a:ext cx="7488831" cy="2790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113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pic>
        <p:nvPicPr>
          <p:cNvPr id="12291" name="Picture 3" descr="C:\Users\Диксон_Школа\Desktop\balloon_PNG4952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1316" y="0"/>
            <a:ext cx="540060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Диксон_Школа\Desktop\71830cd7-kopij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967476"/>
            <a:ext cx="3240360" cy="37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11459" y="5722533"/>
            <a:ext cx="1576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Выводы: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 rot="20833075">
            <a:off x="2285998" y="215975"/>
            <a:ext cx="1613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сказка – древнейший жанр устного народного творчества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2948" y="171552"/>
            <a:ext cx="15715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в русских </a:t>
            </a:r>
            <a:r>
              <a:rPr lang="ru-RU" sz="2000" b="1" dirty="0" smtClean="0">
                <a:solidFill>
                  <a:schemeClr val="bg1"/>
                </a:solidFill>
              </a:rPr>
              <a:t>и </a:t>
            </a:r>
            <a:r>
              <a:rPr lang="ru-RU" sz="2000" b="1" dirty="0">
                <a:solidFill>
                  <a:schemeClr val="bg1"/>
                </a:solidFill>
              </a:rPr>
              <a:t>в </a:t>
            </a:r>
            <a:r>
              <a:rPr lang="ru-RU" sz="2000" b="1" dirty="0" smtClean="0">
                <a:solidFill>
                  <a:schemeClr val="bg1"/>
                </a:solidFill>
              </a:rPr>
              <a:t>северных сказках очень </a:t>
            </a:r>
            <a:r>
              <a:rPr lang="ru-RU" sz="2000" b="1" dirty="0">
                <a:solidFill>
                  <a:schemeClr val="bg1"/>
                </a:solidFill>
              </a:rPr>
              <a:t>много общего.</a:t>
            </a:r>
          </a:p>
        </p:txBody>
      </p:sp>
      <p:sp>
        <p:nvSpPr>
          <p:cNvPr id="12" name="Прямоугольник 11"/>
          <p:cNvSpPr/>
          <p:nvPr/>
        </p:nvSpPr>
        <p:spPr>
          <a:xfrm rot="832464">
            <a:off x="5868144" y="540154"/>
            <a:ext cx="13681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Сказка </a:t>
            </a:r>
            <a:r>
              <a:rPr lang="ru-RU" sz="2000" b="1" dirty="0"/>
              <a:t>обязательно чему-то учит читателя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Кропоткин | Сказка ложь, да в ней намек… - БезФорма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6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6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564904"/>
            <a:ext cx="8064896" cy="9953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Любите чтение!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s://3mu.ru/wp-content/uploads/2019/05/nadpis-09-0015-ico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0649" y="1946449"/>
            <a:ext cx="11084420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671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Выноска 1 5"/>
          <p:cNvSpPr/>
          <p:nvPr/>
        </p:nvSpPr>
        <p:spPr>
          <a:xfrm>
            <a:off x="6156176" y="548680"/>
            <a:ext cx="2736304" cy="1656184"/>
          </a:xfrm>
          <a:prstGeom prst="borderCallout1">
            <a:avLst>
              <a:gd name="adj1" fmla="val 18750"/>
              <a:gd name="adj2" fmla="val -8333"/>
              <a:gd name="adj3" fmla="val 95938"/>
              <a:gd name="adj4" fmla="val -383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Предмет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исследования:</a:t>
            </a:r>
            <a:r>
              <a:rPr lang="ru-RU" dirty="0" smtClean="0"/>
              <a:t> сходство русских народных сказок и сказок народов Таймыра.</a:t>
            </a:r>
          </a:p>
          <a:p>
            <a:pPr algn="ctr"/>
            <a:endParaRPr lang="ru-RU" dirty="0"/>
          </a:p>
        </p:txBody>
      </p:sp>
      <p:sp>
        <p:nvSpPr>
          <p:cNvPr id="7" name="Выноска 1 6"/>
          <p:cNvSpPr/>
          <p:nvPr/>
        </p:nvSpPr>
        <p:spPr>
          <a:xfrm flipH="1">
            <a:off x="251520" y="548680"/>
            <a:ext cx="2952328" cy="1656184"/>
          </a:xfrm>
          <a:prstGeom prst="borderCallout1">
            <a:avLst>
              <a:gd name="adj1" fmla="val 18750"/>
              <a:gd name="adj2" fmla="val -8333"/>
              <a:gd name="adj3" fmla="val 94097"/>
              <a:gd name="adj4" fmla="val -378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Объект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исследования: </a:t>
            </a:r>
          </a:p>
          <a:p>
            <a:pPr lvl="0" algn="ctr"/>
            <a:r>
              <a:rPr lang="ru-RU" dirty="0" smtClean="0"/>
              <a:t>сказки русского народа и народов Таймыра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Выноска 1 7"/>
          <p:cNvSpPr/>
          <p:nvPr/>
        </p:nvSpPr>
        <p:spPr>
          <a:xfrm flipH="1" flipV="1">
            <a:off x="323528" y="4581128"/>
            <a:ext cx="2880320" cy="1728192"/>
          </a:xfrm>
          <a:prstGeom prst="borderCallout1">
            <a:avLst>
              <a:gd name="adj1" fmla="val 18750"/>
              <a:gd name="adj2" fmla="val -8333"/>
              <a:gd name="adj3" fmla="val 89311"/>
              <a:gd name="adj4" fmla="val -4034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flipV="1">
            <a:off x="5940152" y="4725144"/>
            <a:ext cx="2987824" cy="1656184"/>
          </a:xfrm>
          <a:prstGeom prst="borderCallout1">
            <a:avLst>
              <a:gd name="adj1" fmla="val 18750"/>
              <a:gd name="adj2" fmla="val -8333"/>
              <a:gd name="adj3" fmla="val 99443"/>
              <a:gd name="adj4" fmla="val -396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5536" y="4647620"/>
            <a:ext cx="284380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</a:rPr>
              <a:t>Гипотеза: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сказки народов Таймыра и сказки русского народа имеют много общего.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868144" y="4611231"/>
            <a:ext cx="30598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</a:rPr>
              <a:t>Проблема: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проанализировать сказки, открыть для себя что-то новое, непонятное, неизведанное,.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Диксон_Школа\Desktop\1639326400_35-papik-pro-p-klipart-chtenie-3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3" y="2225600"/>
            <a:ext cx="3579299" cy="249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Диксон_Школа\Desktop\1642043254_4-abrakadabra-fun-p-otkritaya-kniga-na-prozrachnom-fone-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113" y="188640"/>
            <a:ext cx="9286897" cy="622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 rot="261528">
            <a:off x="929466" y="1481320"/>
            <a:ext cx="3654152" cy="1396610"/>
            <a:chOff x="0" y="623329"/>
            <a:chExt cx="9144000" cy="139661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929049"/>
              <a:ext cx="9144000" cy="109089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 rot="21338472">
              <a:off x="256843" y="623329"/>
              <a:ext cx="8829303" cy="1090890"/>
            </a:xfrm>
            <a:prstGeom prst="rect">
              <a:avLst/>
            </a:prstGeom>
            <a:scene3d>
              <a:camera prst="perspectiveAbove"/>
              <a:lightRig rig="threePt" dir="t"/>
            </a:scene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0322" tIns="39370" rIns="220472" bIns="39370" numCol="1" spcCol="1270" anchor="t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000" kern="1200" dirty="0" smtClean="0"/>
                <a:t>провести сравнительный анализ русских сказок и сказок народов Таймыра и на основе полученных данных выявить </a:t>
              </a:r>
              <a:r>
                <a:rPr lang="ru-RU" sz="2000" kern="1200" dirty="0" err="1" smtClean="0"/>
                <a:t>социокультурные</a:t>
              </a:r>
              <a:r>
                <a:rPr lang="ru-RU" sz="2000" kern="1200" dirty="0" smtClean="0"/>
                <a:t> особенности этих народов.</a:t>
              </a:r>
              <a:endParaRPr lang="ru-RU" sz="2000" kern="1200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123728" y="927217"/>
            <a:ext cx="156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105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работы: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39538" y="620688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11" name="Прямоугольник 10"/>
          <p:cNvSpPr/>
          <p:nvPr/>
        </p:nvSpPr>
        <p:spPr>
          <a:xfrm rot="21413631">
            <a:off x="4446966" y="814969"/>
            <a:ext cx="3582144" cy="4524315"/>
          </a:xfrm>
          <a:prstGeom prst="rect">
            <a:avLst/>
          </a:prstGeom>
          <a:scene3d>
            <a:camera prst="perspectiveAbove"/>
            <a:lightRig rig="threePt" dir="t"/>
          </a:scene3d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прочитать русские народные сказки и сказки народов Таймыра;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изучить теоретический материал о сказках и об их особенностях;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исследовать сходства русских народных сказок и сказок народов Таймыра;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провести социологический опрос среди детей и взрослых;</a:t>
            </a:r>
            <a:r>
              <a:rPr lang="ru-RU" i="1" dirty="0"/>
              <a:t> </a:t>
            </a: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используя полученные данные, определить социокультурные особенности этих народов;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сделать вывод по теме исследования.</a:t>
            </a:r>
          </a:p>
        </p:txBody>
      </p:sp>
      <p:pic>
        <p:nvPicPr>
          <p:cNvPr id="12" name="Picture 4" descr="http://alanab.ykt.ru/skazki/even/images/tild3133-3036-4230-b030-656530393731___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623" y="3867521"/>
            <a:ext cx="1403648" cy="14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Диксон_Школа\Desktop\81624305_emelya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805" y="3490365"/>
            <a:ext cx="1393562" cy="178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6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возникновения сказок</a:t>
            </a:r>
            <a:endParaRPr lang="ru-RU" b="1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365721"/>
              </p:ext>
            </p:extLst>
          </p:nvPr>
        </p:nvGraphicFramePr>
        <p:xfrm>
          <a:off x="179512" y="1268760"/>
          <a:ext cx="896448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7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11560" y="-2672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сказок:</a:t>
            </a:r>
            <a:endParaRPr kumimoji="0" lang="ru-RU" sz="4800" b="1" i="0" u="none" strike="noStrike" kern="1200" cap="none" spc="0" normalizeH="0" baseline="0" noProof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295976767"/>
              </p:ext>
            </p:extLst>
          </p:nvPr>
        </p:nvGraphicFramePr>
        <p:xfrm>
          <a:off x="0" y="1772816"/>
          <a:ext cx="9143999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Picture 14" descr="http://alanab.ykt.ru/skazki/evenk/images/tild3836-6564-4866-a330-663332313930____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Диксон_Школа\Desktop\7736209374d342fbed63aa6965726568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1547" y="559684"/>
            <a:ext cx="838485" cy="208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4659" l="9551" r="896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323" y="1188067"/>
            <a:ext cx="1759303" cy="166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7890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621039"/>
              </p:ext>
            </p:extLst>
          </p:nvPr>
        </p:nvGraphicFramePr>
        <p:xfrm>
          <a:off x="0" y="1271702"/>
          <a:ext cx="9143999" cy="5544615"/>
        </p:xfrm>
        <a:graphic>
          <a:graphicData uri="http://schemas.openxmlformats.org/drawingml/2006/table">
            <a:tbl>
              <a:tblPr/>
              <a:tblGrid>
                <a:gridCol w="2699792"/>
                <a:gridCol w="3816424"/>
                <a:gridCol w="2627783"/>
              </a:tblGrid>
              <a:tr h="4643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Сказки о животных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Волшебные сказки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Социально-бытовые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0802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Лисичка-сестричка и волк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 лапоток-курочку, за курочку-уточку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Лиса, заяц и петух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Кот, петух и лиса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Звери в </a:t>
                      </a:r>
                      <a:r>
                        <a:rPr lang="ru-RU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яме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Крошечка-</a:t>
                      </a:r>
                      <a:r>
                        <a:rPr lang="ru-RU" sz="16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Хаврошечка</a:t>
                      </a: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Баба-яга,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Василиса Премудрая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Сказка об Иване-царевиче, жар-птице  и о сером волке,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Перышко </a:t>
                      </a:r>
                      <a:r>
                        <a:rPr lang="ru-RU" sz="16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Финист</a:t>
                      </a: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ясна сокола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Царевна-лягушка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Волк Медный Лоб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Сивко-</a:t>
                      </a:r>
                      <a:r>
                        <a:rPr lang="ru-RU" sz="16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бурко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Чудесная рубашка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Хрустальная гора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Морской царь и Василиса Премудрая;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Сестрица Алёнушка и братец Иванушка;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Бой на Калиновом </a:t>
                      </a:r>
                      <a:r>
                        <a:rPr lang="ru-RU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мосту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Дочь-семилетка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Каша из топора,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6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Лутонюшка</a:t>
                      </a: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Разбойники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Доброе </a:t>
                      </a:r>
                      <a:r>
                        <a:rPr lang="ru-RU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слово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</a:tabLst>
                      </a:pP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32656"/>
            <a:ext cx="9129572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исследования особенностей русской народной сказки, я прочла следующие сказки: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661248"/>
            <a:ext cx="1080120" cy="114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Диксон_Школа\Desktop\24866c8143a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4022"/>
            <a:ext cx="1043608" cy="123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2825" y="4437112"/>
            <a:ext cx="1478757" cy="139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0"/>
            <a:ext cx="889248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Сказки народов Таймыра: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599837"/>
              </p:ext>
            </p:extLst>
          </p:nvPr>
        </p:nvGraphicFramePr>
        <p:xfrm>
          <a:off x="107503" y="457062"/>
          <a:ext cx="9145017" cy="6291562"/>
        </p:xfrm>
        <a:graphic>
          <a:graphicData uri="http://schemas.openxmlformats.org/drawingml/2006/table">
            <a:tbl>
              <a:tblPr/>
              <a:tblGrid>
                <a:gridCol w="2774267"/>
                <a:gridCol w="3877526"/>
                <a:gridCol w="2493224"/>
              </a:tblGrid>
              <a:tr h="2978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Сказки о животных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Волшебные сказки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Социально-бытовые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97860">
                <a:tc gridSpan="3"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Долганские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сказки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6490"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Война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куропаток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щук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Полярная сова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Старуха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лисья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шкура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Старик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зайцы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песцы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Война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птиц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зверей(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часть);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Лэнкэй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Лиса-плутовка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Война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птиц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зверей(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Трое парней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Железная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шапка и костяной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пояс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Сказка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 царе птиц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Ёксёкю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красавице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Огдо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пастухе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Тойоо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злой мачехе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Кыычын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Старик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зайцы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Юноша-царь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 дочь </a:t>
                      </a: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крестьянина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Каамыылаак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Старик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старуха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60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Эвенские сказки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647"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Заяц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лягушка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Находчивый стрелок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жадной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старухе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60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Эвенкийские сказки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9294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Лиса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старичок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Почему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гагара по земле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ходит</a:t>
                      </a:r>
                      <a:endParaRPr lang="ru-RU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Почему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 кукушки на голове завитые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перья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Табакерка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60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Ненецкая сказка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29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Три сына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001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85115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Сказка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Сэвне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24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Энецкая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сказка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8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«Наследство шамана»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60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5115" algn="l"/>
                        </a:tabLs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Нганасанская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сказка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35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Солнцева дочь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Девушка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луна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Сказка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 красавице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Сэрне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охотнике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Холю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6265" marR="26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Особенности русских народных сказок</a:t>
            </a:r>
          </a:p>
        </p:txBody>
      </p:sp>
      <p:pic>
        <p:nvPicPr>
          <p:cNvPr id="5135" name="Picture 15" descr="C:\Users\Диксон_Школа\Desktop\счастливый-симпатичный-парень-маленького-ребенка-со-светлой-идеей-17707992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8108" y="3383180"/>
            <a:ext cx="2335427" cy="347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 rot="188215">
            <a:off x="4572000" y="1196752"/>
            <a:ext cx="4320480" cy="2592288"/>
          </a:xfrm>
          <a:prstGeom prst="cloudCallout">
            <a:avLst>
              <a:gd name="adj1" fmla="val -51970"/>
              <a:gd name="adj2" fmla="val 5530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i="1" dirty="0"/>
          </a:p>
        </p:txBody>
      </p:sp>
      <p:sp>
        <p:nvSpPr>
          <p:cNvPr id="20" name="Выноска-облако 19"/>
          <p:cNvSpPr/>
          <p:nvPr/>
        </p:nvSpPr>
        <p:spPr>
          <a:xfrm>
            <a:off x="107504" y="1196752"/>
            <a:ext cx="3888432" cy="2708559"/>
          </a:xfrm>
          <a:prstGeom prst="cloudCallout">
            <a:avLst>
              <a:gd name="adj1" fmla="val 54951"/>
              <a:gd name="adj2" fmla="val 4578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21261424">
            <a:off x="509609" y="1671880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600" i="1" dirty="0">
                <a:solidFill>
                  <a:schemeClr val="dk1"/>
                </a:solidFill>
              </a:rPr>
              <a:t>русские народные сказки основаны на выдумке, неожиданных поворотах событий, в которых есть волшебство и превращения; в них есть зачин, концовка, а вот место действия чётко не указано.</a:t>
            </a:r>
            <a:endParaRPr lang="ru-RU" sz="1600" dirty="0">
              <a:solidFill>
                <a:schemeClr val="dk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4160">
            <a:off x="5012264" y="1612215"/>
            <a:ext cx="36909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>
                <a:solidFill>
                  <a:schemeClr val="dk1"/>
                </a:solidFill>
              </a:rPr>
              <a:t>Они музыкальны, благодаря сравнениям, эпитетам, устойчивым </a:t>
            </a:r>
            <a:r>
              <a:rPr lang="ru-RU" sz="1600" i="1" dirty="0" smtClean="0">
                <a:solidFill>
                  <a:schemeClr val="dk1"/>
                </a:solidFill>
              </a:rPr>
              <a:t>выражениям, просторечиям</a:t>
            </a:r>
            <a:r>
              <a:rPr lang="ru-RU" sz="1600" i="1" dirty="0">
                <a:solidFill>
                  <a:schemeClr val="dk1"/>
                </a:solidFill>
              </a:rPr>
              <a:t>, </a:t>
            </a:r>
            <a:endParaRPr lang="ru-RU" sz="1600" i="1" dirty="0" smtClean="0">
              <a:solidFill>
                <a:schemeClr val="dk1"/>
              </a:solidFill>
            </a:endParaRPr>
          </a:p>
          <a:p>
            <a:pPr algn="just"/>
            <a:r>
              <a:rPr lang="ru-RU" sz="1600" i="1" dirty="0" smtClean="0">
                <a:solidFill>
                  <a:schemeClr val="dk1"/>
                </a:solidFill>
              </a:rPr>
              <a:t>уменьшительно-ласкательным </a:t>
            </a:r>
            <a:r>
              <a:rPr lang="ru-RU" sz="1600" i="1" dirty="0">
                <a:solidFill>
                  <a:schemeClr val="dk1"/>
                </a:solidFill>
              </a:rPr>
              <a:t>суффиксам,  что говорит о древности сказки и её народности.</a:t>
            </a:r>
          </a:p>
        </p:txBody>
      </p:sp>
    </p:spTree>
    <p:extLst>
      <p:ext uri="{BB962C8B-B14F-4D97-AF65-F5344CB8AC3E}">
        <p14:creationId xmlns:p14="http://schemas.microsoft.com/office/powerpoint/2010/main" val="34102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цветы\Варя работа\blue-flowers-bg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5703"/>
            <a:ext cx="651621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сказок народов Таймыра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14" descr="http://alanab.ykt.ru/skazki/evenk/images/tild3836-6564-4866-a330-663332313930____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43" y="0"/>
            <a:ext cx="2394407" cy="239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72256465"/>
              </p:ext>
            </p:extLst>
          </p:nvPr>
        </p:nvGraphicFramePr>
        <p:xfrm>
          <a:off x="33366" y="1772816"/>
          <a:ext cx="936215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12" descr="http://alanab.ykt.ru/skazki/dolgan/images/tild3265-3831-4635-b431-656532373330____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613" y="-1416"/>
            <a:ext cx="1896145" cy="18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756</Words>
  <Application>Microsoft Office PowerPoint</Application>
  <PresentationFormat>Экран (4:3)</PresentationFormat>
  <Paragraphs>142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История возникновения сказок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сказок народов Таймыра </vt:lpstr>
      <vt:lpstr>Сходства русских народных сказок и сказок народов Таймыра </vt:lpstr>
      <vt:lpstr>Результаты опроса:</vt:lpstr>
      <vt:lpstr>Результаты опроса:</vt:lpstr>
      <vt:lpstr>Результаты опроса: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Диксон_Школа</dc:creator>
  <cp:lastModifiedBy>Диксон_Школа</cp:lastModifiedBy>
  <cp:revision>136</cp:revision>
  <dcterms:created xsi:type="dcterms:W3CDTF">2022-03-02T09:28:31Z</dcterms:created>
  <dcterms:modified xsi:type="dcterms:W3CDTF">2023-06-21T10:14:03Z</dcterms:modified>
</cp:coreProperties>
</file>