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0" r:id="rId3"/>
    <p:sldId id="278" r:id="rId4"/>
    <p:sldId id="280" r:id="rId5"/>
    <p:sldId id="279" r:id="rId6"/>
    <p:sldId id="282" r:id="rId7"/>
    <p:sldId id="267" r:id="rId8"/>
    <p:sldId id="268" r:id="rId9"/>
    <p:sldId id="271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3" autoAdjust="0"/>
    <p:restoredTop sz="94660"/>
  </p:normalViewPr>
  <p:slideViewPr>
    <p:cSldViewPr snapToGrid="0">
      <p:cViewPr varScale="1">
        <p:scale>
          <a:sx n="86" d="100"/>
          <a:sy n="86" d="100"/>
        </p:scale>
        <p:origin x="42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355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22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06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75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76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799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908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79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29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616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574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3E6D-3ADF-4154-ACFF-96087685E21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C83A3-868A-4927-A113-D03259820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48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0212" y="763480"/>
            <a:ext cx="8922059" cy="9144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Тема занятия : Экономия семейного бюджета.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02463" y="3089429"/>
            <a:ext cx="3036162" cy="25834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Решетова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Галина Анатольевна</a:t>
            </a:r>
          </a:p>
          <a:p>
            <a:pPr algn="ctr"/>
            <a:r>
              <a:rPr lang="ru-RU" dirty="0" err="1">
                <a:solidFill>
                  <a:schemeClr val="tx1"/>
                </a:solidFill>
              </a:rPr>
              <a:t>г</a:t>
            </a:r>
            <a:r>
              <a:rPr lang="ru-RU" dirty="0" err="1" smtClean="0">
                <a:solidFill>
                  <a:schemeClr val="tx1"/>
                </a:solidFill>
              </a:rPr>
              <a:t>.Истра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>
                <a:solidFill>
                  <a:schemeClr val="tx1"/>
                </a:solidFill>
              </a:rPr>
              <a:t>М</a:t>
            </a:r>
            <a:r>
              <a:rPr lang="ru-RU" dirty="0" smtClean="0">
                <a:solidFill>
                  <a:schemeClr val="tx1"/>
                </a:solidFill>
              </a:rPr>
              <a:t>осковская область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806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75207"/>
            <a:ext cx="12038120" cy="9144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Советы по ответственному потреблению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25" y="652509"/>
            <a:ext cx="9800947" cy="5486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5882" y="3404362"/>
            <a:ext cx="4218798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28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777"/>
            <a:ext cx="12192000" cy="66138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9696" y="2095130"/>
            <a:ext cx="2876365" cy="77235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этикетка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86722" y="3268461"/>
            <a:ext cx="2876365" cy="77235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мода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79975" y="4202096"/>
            <a:ext cx="2876365" cy="77235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количество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83948" y="2818659"/>
            <a:ext cx="2876365" cy="77235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помощь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0926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5" y="168676"/>
            <a:ext cx="11984854" cy="914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/>
              <a:t>п</a:t>
            </a:r>
            <a:r>
              <a:rPr lang="ru-RU" sz="4400" b="1" dirty="0" smtClean="0"/>
              <a:t>устые траты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654" y="1344105"/>
            <a:ext cx="10654498" cy="539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2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4086" y="284085"/>
            <a:ext cx="3844031" cy="20596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chemeClr val="tx1"/>
                </a:solidFill>
              </a:rPr>
              <a:t>х</a:t>
            </a:r>
            <a:r>
              <a:rPr lang="ru-RU" sz="5400" b="1" dirty="0" smtClean="0">
                <a:solidFill>
                  <a:schemeClr val="tx1"/>
                </a:solidFill>
              </a:rPr>
              <a:t>очу!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37822" y="2993253"/>
            <a:ext cx="3844031" cy="20596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solidFill>
                  <a:schemeClr val="tx1"/>
                </a:solidFill>
              </a:rPr>
              <a:t>донаты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084163" y="375820"/>
            <a:ext cx="3844031" cy="20596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лотерея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15453" y="3253665"/>
            <a:ext cx="3844031" cy="20596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chemeClr val="tx1"/>
                </a:solidFill>
              </a:rPr>
              <a:t>н</a:t>
            </a:r>
            <a:r>
              <a:rPr lang="ru-RU" sz="5400" b="1" dirty="0" smtClean="0">
                <a:solidFill>
                  <a:schemeClr val="tx1"/>
                </a:solidFill>
              </a:rPr>
              <a:t>адо?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0652" y="4829639"/>
            <a:ext cx="2450237" cy="15954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9934" y="5132960"/>
            <a:ext cx="2450237" cy="15954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41763" y="1253418"/>
            <a:ext cx="2450237" cy="15954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3919" y="1327802"/>
            <a:ext cx="2450237" cy="159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26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9797" y="452762"/>
            <a:ext cx="6409678" cy="63031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з</a:t>
            </a:r>
            <a:r>
              <a:rPr lang="ru-RU" sz="3600" b="1" dirty="0" smtClean="0"/>
              <a:t>аработная плата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2661" y="1615737"/>
            <a:ext cx="3107184" cy="69245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пенсия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160059" y="1874669"/>
            <a:ext cx="3107184" cy="69245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пособие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440967" y="303322"/>
            <a:ext cx="3107184" cy="692457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проценты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69295" y="1475174"/>
            <a:ext cx="3107184" cy="69245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рента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67960" y="3160451"/>
            <a:ext cx="2885243" cy="612559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стипендия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68643" y="5513034"/>
            <a:ext cx="5415379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Доходы семьи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27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045693" y="1438182"/>
            <a:ext cx="4341180" cy="67470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отдых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35949" y="329953"/>
            <a:ext cx="5769006" cy="674703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м</a:t>
            </a:r>
            <a:r>
              <a:rPr lang="ru-RU" sz="3200" b="1" dirty="0" smtClean="0"/>
              <a:t>едицинское обслуживание</a:t>
            </a:r>
            <a:endParaRPr lang="ru-RU" sz="3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3534" y="1235475"/>
            <a:ext cx="4341180" cy="67470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питание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4800" y="189390"/>
            <a:ext cx="4341180" cy="67470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о</a:t>
            </a:r>
            <a:r>
              <a:rPr lang="ru-RU" sz="4000" b="1" dirty="0" smtClean="0"/>
              <a:t>плата жилья</a:t>
            </a:r>
            <a:endParaRPr lang="ru-RU" sz="4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556159" y="2632227"/>
            <a:ext cx="4341180" cy="67470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обучение</a:t>
            </a:r>
            <a:endParaRPr lang="ru-RU" sz="40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421297" y="5288131"/>
            <a:ext cx="5587013" cy="6747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Расходы семьи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719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003174" y="585926"/>
            <a:ext cx="10520041" cy="2272683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Экономия – это когда бережёшь деньги, время, силы, любые другие ресурсы, когда бережно их используешь, стараешься уменьшить расход</a:t>
            </a:r>
            <a:endParaRPr lang="ru-RU" sz="2800" dirty="0"/>
          </a:p>
        </p:txBody>
      </p:sp>
      <p:sp>
        <p:nvSpPr>
          <p:cNvPr id="3" name="Овал 2"/>
          <p:cNvSpPr/>
          <p:nvPr/>
        </p:nvSpPr>
        <p:spPr>
          <a:xfrm>
            <a:off x="2836413" y="3153052"/>
            <a:ext cx="9355587" cy="172966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Семейная экономика – это правильное ведение семейного домашнего хозяйства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88592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225118" y="1020933"/>
            <a:ext cx="10457896" cy="136716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На чём можно сэкономить?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078014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659" y="226034"/>
            <a:ext cx="10662083" cy="663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88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208" y="142043"/>
            <a:ext cx="117629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Экономия воды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Капля 2"/>
          <p:cNvSpPr/>
          <p:nvPr/>
        </p:nvSpPr>
        <p:spPr>
          <a:xfrm rot="18668810">
            <a:off x="2273583" y="1654239"/>
            <a:ext cx="1915557" cy="2098490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апля 3"/>
          <p:cNvSpPr/>
          <p:nvPr/>
        </p:nvSpPr>
        <p:spPr>
          <a:xfrm rot="18668810">
            <a:off x="1604758" y="3940067"/>
            <a:ext cx="2090452" cy="2311430"/>
          </a:xfrm>
          <a:prstGeom prst="teardrop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апля 4"/>
          <p:cNvSpPr/>
          <p:nvPr/>
        </p:nvSpPr>
        <p:spPr>
          <a:xfrm rot="18668810">
            <a:off x="4362247" y="1861597"/>
            <a:ext cx="3724186" cy="3982211"/>
          </a:xfrm>
          <a:prstGeom prst="teardrop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Назовите способы экономии воды?</a:t>
            </a:r>
            <a:endParaRPr lang="ru-RU" sz="2400" b="1" dirty="0"/>
          </a:p>
        </p:txBody>
      </p:sp>
      <p:sp>
        <p:nvSpPr>
          <p:cNvPr id="6" name="Капля 5"/>
          <p:cNvSpPr/>
          <p:nvPr/>
        </p:nvSpPr>
        <p:spPr>
          <a:xfrm rot="18668810">
            <a:off x="8896299" y="1562778"/>
            <a:ext cx="1909695" cy="171849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апля 6"/>
          <p:cNvSpPr/>
          <p:nvPr/>
        </p:nvSpPr>
        <p:spPr>
          <a:xfrm rot="18668810">
            <a:off x="8347057" y="4110728"/>
            <a:ext cx="1772699" cy="2013071"/>
          </a:xfrm>
          <a:prstGeom prst="teardrop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77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096" r="2089"/>
          <a:stretch/>
        </p:blipFill>
        <p:spPr>
          <a:xfrm>
            <a:off x="327734" y="147592"/>
            <a:ext cx="11186604" cy="6710408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4980371" y="1127463"/>
            <a:ext cx="2139519" cy="2130641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8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6431"/>
            <a:ext cx="11736280" cy="64747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5736" y="142043"/>
            <a:ext cx="8353886" cy="9321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Экономия на покупке продуктов питания.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10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101</Words>
  <Application>Microsoft Office PowerPoint</Application>
  <PresentationFormat>Широкоэкранный</PresentationFormat>
  <Paragraphs>34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экономия</dc:title>
  <dc:creator>D!akov RePack</dc:creator>
  <cp:lastModifiedBy>D!akov RePack</cp:lastModifiedBy>
  <cp:revision>19</cp:revision>
  <dcterms:created xsi:type="dcterms:W3CDTF">2023-03-17T16:54:48Z</dcterms:created>
  <dcterms:modified xsi:type="dcterms:W3CDTF">2023-06-21T16:05:02Z</dcterms:modified>
</cp:coreProperties>
</file>