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334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77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3019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21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7140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82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35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4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7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1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1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68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8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6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20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30388-193C-4A6D-AFF4-016EB7118A0B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15DE92-7EF1-423C-8646-24F89BBBD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65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1751" y="2140765"/>
            <a:ext cx="7766936" cy="164630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«МЫ </a:t>
            </a:r>
            <a:r>
              <a:rPr lang="ru-RU" dirty="0"/>
              <a:t>ШАГАЕМ КАК СОЛДАТЫ»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562" y="5911934"/>
            <a:ext cx="3385039" cy="6706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Григорьева М.В.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47" y="3661512"/>
            <a:ext cx="3035777" cy="25857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12681" y="296651"/>
            <a:ext cx="6953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с приоритетным осуществлением деятельности по физическому развитию детей № 34 «Крепыш» г. Новочебоксарска Чувашской Республики</a:t>
            </a:r>
          </a:p>
        </p:txBody>
      </p:sp>
    </p:spTree>
    <p:extLst>
      <p:ext uri="{BB962C8B-B14F-4D97-AF65-F5344CB8AC3E}">
        <p14:creationId xmlns:p14="http://schemas.microsoft.com/office/powerpoint/2010/main" val="28320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0360" y="266700"/>
            <a:ext cx="4976121" cy="814753"/>
          </a:xfrm>
        </p:spPr>
        <p:txBody>
          <a:bodyPr/>
          <a:lstStyle/>
          <a:p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Где что находится?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297" y="1517162"/>
            <a:ext cx="4162249" cy="540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638" y="70338"/>
            <a:ext cx="9089364" cy="186006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Вы знаете</a:t>
            </a:r>
            <a:r>
              <a:rPr lang="ru-RU" sz="2400" b="1">
                <a:latin typeface="STZhongsong" panose="02010600040101010101" pitchFamily="2" charset="-122"/>
                <a:ea typeface="STZhongsong" panose="02010600040101010101" pitchFamily="2" charset="-122"/>
              </a:rPr>
              <a:t>, </a:t>
            </a:r>
            <a:r>
              <a:rPr lang="ru-RU" sz="2400" b="1" smtClean="0">
                <a:latin typeface="STZhongsong" panose="02010600040101010101" pitchFamily="2" charset="-122"/>
                <a:ea typeface="STZhongsong" panose="02010600040101010101" pitchFamily="2" charset="-122"/>
              </a:rPr>
              <a:t>ребята, </a:t>
            </a: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что у солдат в армии тоже существует режим дня. Соблюдение режима дня- залог здоровья. </a:t>
            </a:r>
            <a:r>
              <a:rPr lang="ru-RU" sz="24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Давайте расположим части суток </a:t>
            </a: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в нужной последовательности и </a:t>
            </a:r>
            <a:r>
              <a:rPr lang="ru-RU" sz="24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назовем </a:t>
            </a: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их</a:t>
            </a:r>
            <a:r>
              <a:rPr lang="ru-RU" sz="2400" dirty="0">
                <a:latin typeface="STZhongsong" panose="02010600040101010101" pitchFamily="2" charset="-122"/>
                <a:ea typeface="STZhongsong" panose="02010600040101010101" pitchFamily="2" charset="-122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853" y="1886621"/>
            <a:ext cx="3434393" cy="193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046" y="1892483"/>
            <a:ext cx="3302977" cy="193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045" y="4270497"/>
            <a:ext cx="3302977" cy="20643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945" y="4270497"/>
            <a:ext cx="3372847" cy="198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618" y="21394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Молодцы ребята! Со всеми заданиями справились. Вы – настоящие защитники Родины!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755" y="2161809"/>
            <a:ext cx="4686393" cy="399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319" y="143608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Мы сегодня – </a:t>
            </a:r>
            <a:r>
              <a:rPr lang="ru-RU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З</a:t>
            </a:r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ащитники Родины!</a:t>
            </a:r>
            <a:b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</a:br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Ребята, а кто такие защитники?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468" y="1996403"/>
            <a:ext cx="7189177" cy="404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5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382" y="152400"/>
            <a:ext cx="908057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Солдаты должны уметь маршировать! А чтобы маршировать, нужно научится правильно считать.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200" y="1970026"/>
            <a:ext cx="1773662" cy="14774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144" y="1984222"/>
            <a:ext cx="1723970" cy="14404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396" y="1988527"/>
            <a:ext cx="1728568" cy="14404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75" y="4029563"/>
            <a:ext cx="1873201" cy="15610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07" y="4066564"/>
            <a:ext cx="1828800" cy="152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661" y="4144412"/>
            <a:ext cx="1873201" cy="15610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090" y="1984222"/>
            <a:ext cx="1729154" cy="14409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9596" y="4029563"/>
            <a:ext cx="1733550" cy="17907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0603" y="4066564"/>
            <a:ext cx="1524000" cy="1524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96" y="2072359"/>
            <a:ext cx="1277511" cy="12775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31" y="4308352"/>
            <a:ext cx="1116502" cy="111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126023"/>
            <a:ext cx="4685974" cy="718038"/>
          </a:xfrm>
        </p:spPr>
        <p:txBody>
          <a:bodyPr/>
          <a:lstStyle/>
          <a:p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Отгадайте загадку!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0087" y="982420"/>
            <a:ext cx="4624428" cy="16552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Самолет парит, как птица,</a:t>
            </a: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Там — воздушная граница.</a:t>
            </a: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На посту и днем, и ночью</a:t>
            </a: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Наш солдат — военный 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…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0" y="2705100"/>
            <a:ext cx="4473819" cy="388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4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89" y="2635528"/>
            <a:ext cx="2244617" cy="1586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661" y="1675346"/>
            <a:ext cx="2405459" cy="17006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577" y="3888097"/>
            <a:ext cx="2561833" cy="18112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927" y="1408444"/>
            <a:ext cx="2929418" cy="20710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587" y="4462169"/>
            <a:ext cx="2829158" cy="2000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057" y="178777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Соотнесите цифры </a:t>
            </a:r>
            <a:r>
              <a:rPr lang="ru-RU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с соответствующим множеством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538" y="1319594"/>
            <a:ext cx="3698848" cy="26150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35" y="2395831"/>
            <a:ext cx="3065659" cy="2167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386" y="1327963"/>
            <a:ext cx="3194340" cy="2258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675" y="3754361"/>
            <a:ext cx="3381728" cy="23908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136" y="4355481"/>
            <a:ext cx="2980059" cy="21069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3212" y="-130465"/>
            <a:ext cx="7385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2</a:t>
            </a:r>
            <a:endParaRPr lang="ru-RU" sz="8800" b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942" y="5501806"/>
            <a:ext cx="977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3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79369" y="342900"/>
            <a:ext cx="8704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4</a:t>
            </a:r>
            <a:endParaRPr lang="ru-RU" sz="8800" b="1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5069" y="4642338"/>
            <a:ext cx="10462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5</a:t>
            </a:r>
            <a:endParaRPr lang="ru-RU" sz="88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09492" y="5365613"/>
            <a:ext cx="8704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6</a:t>
            </a:r>
            <a:endParaRPr lang="ru-RU" sz="88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3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450" y="249115"/>
            <a:ext cx="8596668" cy="10961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А теперь отгадаете загадку и узнаете, кем сейчас </a:t>
            </a:r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будете.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45129"/>
            <a:ext cx="3973797" cy="20860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Бескозырка и тельняшка,</a:t>
            </a:r>
          </a:p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Вьются ленты за спиной.</a:t>
            </a:r>
          </a:p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По полгода ходит в море,</a:t>
            </a:r>
          </a:p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Вы узнали кто такой?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914" y="1345223"/>
            <a:ext cx="3569467" cy="549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4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172" y="126023"/>
            <a:ext cx="8202897" cy="11664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Из каких геометрических фигур состоит корабль? Попробуйте составить такой же</a:t>
            </a:r>
            <a:b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</a:b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483" y="1652954"/>
            <a:ext cx="6658707" cy="499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9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4872" y="196362"/>
            <a:ext cx="4642012" cy="682869"/>
          </a:xfrm>
        </p:spPr>
        <p:txBody>
          <a:bodyPr/>
          <a:lstStyle/>
          <a:p>
            <a:pPr algn="ctr"/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Физкультминутка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396" y="797781"/>
            <a:ext cx="8044635" cy="51809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Станем все военными, </a:t>
            </a:r>
            <a:r>
              <a:rPr lang="ru-RU" sz="2000" i="1" dirty="0">
                <a:latin typeface="STZhongsong" panose="02010600040101010101" pitchFamily="2" charset="-122"/>
                <a:ea typeface="STZhongsong" panose="02010600040101010101" pitchFamily="2" charset="-122"/>
              </a:rPr>
              <a:t>(шагаем на месте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)</a:t>
            </a:r>
            <a:endParaRPr lang="ru-RU" sz="2000" i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Здоровыми и смелыми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!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Будем в армии служить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,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Будем </a:t>
            </a: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Родину хранить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!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Мы лётчики, пилоты    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(</a:t>
            </a:r>
            <a:r>
              <a:rPr lang="ru-RU" sz="2000" i="1" dirty="0">
                <a:latin typeface="STZhongsong" panose="02010600040101010101" pitchFamily="2" charset="-122"/>
                <a:ea typeface="STZhongsong" panose="02010600040101010101" pitchFamily="2" charset="-122"/>
              </a:rPr>
              <a:t>руки в стороны, повороты туловища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)</a:t>
            </a:r>
            <a:endParaRPr lang="ru-RU" sz="2000" i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Мы водим самолёты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.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Танкисты и ракетчики,    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(</a:t>
            </a:r>
            <a:r>
              <a:rPr lang="ru-RU" sz="2000" i="1" dirty="0">
                <a:latin typeface="STZhongsong" panose="02010600040101010101" pitchFamily="2" charset="-122"/>
                <a:ea typeface="STZhongsong" panose="02010600040101010101" pitchFamily="2" charset="-122"/>
              </a:rPr>
              <a:t>наклоны в стороны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)</a:t>
            </a:r>
            <a:endParaRPr lang="ru-RU" sz="2000" i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Мы славные разведчики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.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Мы моряки, подводники,   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(</a:t>
            </a:r>
            <a:r>
              <a:rPr lang="ru-RU" sz="2000" i="1" dirty="0">
                <a:latin typeface="STZhongsong" panose="02010600040101010101" pitchFamily="2" charset="-122"/>
                <a:ea typeface="STZhongsong" panose="02010600040101010101" pitchFamily="2" charset="-122"/>
              </a:rPr>
              <a:t>приседания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)</a:t>
            </a:r>
            <a:endParaRPr lang="ru-RU" sz="2000" i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Мы храбрые бойцы</a:t>
            </a:r>
            <a:r>
              <a:rPr lang="ru-RU" sz="20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.</a:t>
            </a:r>
            <a:endParaRPr lang="ru-RU" sz="2000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Скоро в Армию пойдём,      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(</a:t>
            </a:r>
            <a:r>
              <a:rPr lang="ru-RU" sz="2000" i="1" dirty="0">
                <a:latin typeface="STZhongsong" panose="02010600040101010101" pitchFamily="2" charset="-122"/>
                <a:ea typeface="STZhongsong" panose="02010600040101010101" pitchFamily="2" charset="-122"/>
              </a:rPr>
              <a:t>шагают на месте</a:t>
            </a:r>
            <a:r>
              <a:rPr lang="ru-RU" sz="2000" i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)</a:t>
            </a:r>
            <a:endParaRPr lang="ru-RU" sz="2000" i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0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Родину мы сбережем!</a:t>
            </a:r>
          </a:p>
        </p:txBody>
      </p:sp>
      <p:pic>
        <p:nvPicPr>
          <p:cNvPr id="1026" name="Picture 2" descr="Армия России Картинки Для Детей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875" y="3698997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5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111" y="293077"/>
            <a:ext cx="7385212" cy="744415"/>
          </a:xfrm>
        </p:spPr>
        <p:txBody>
          <a:bodyPr/>
          <a:lstStyle/>
          <a:p>
            <a:r>
              <a:rPr lang="ru-RU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Отгадайте следующую загадку</a:t>
            </a:r>
            <a:endParaRPr lang="ru-RU" b="1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617" y="1501166"/>
            <a:ext cx="4035343" cy="1927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Гусеницы две ползут,</a:t>
            </a:r>
          </a:p>
          <a:p>
            <a:pPr marL="0" indent="0">
              <a:buNone/>
            </a:pP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Башню с пушкою везут. </a:t>
            </a:r>
            <a:endParaRPr lang="ru-RU" sz="2400" b="1" dirty="0" smtClean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lang="ru-RU" sz="2400" b="1" dirty="0" smtClean="0">
                <a:latin typeface="STZhongsong" panose="02010600040101010101" pitchFamily="2" charset="-122"/>
                <a:ea typeface="STZhongsong" panose="02010600040101010101" pitchFamily="2" charset="-122"/>
              </a:rPr>
              <a:t>Кто </a:t>
            </a:r>
            <a:r>
              <a:rPr lang="ru-RU" sz="2400" b="1" dirty="0">
                <a:latin typeface="STZhongsong" panose="02010600040101010101" pitchFamily="2" charset="-122"/>
                <a:ea typeface="STZhongsong" panose="02010600040101010101" pitchFamily="2" charset="-122"/>
              </a:rPr>
              <a:t>управляет танком?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277" y="2910255"/>
            <a:ext cx="4595445" cy="34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6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</TotalTime>
  <Words>272</Words>
  <Application>Microsoft Office PowerPoint</Application>
  <PresentationFormat>Широкоэкранный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STZhongsong</vt:lpstr>
      <vt:lpstr>Arial</vt:lpstr>
      <vt:lpstr>Comic Sans MS</vt:lpstr>
      <vt:lpstr>Times New Roman</vt:lpstr>
      <vt:lpstr>Trebuchet MS</vt:lpstr>
      <vt:lpstr>Wingdings 3</vt:lpstr>
      <vt:lpstr>Аспект</vt:lpstr>
      <vt:lpstr>    «МЫ ШАГАЕМ КАК СОЛДАТЫ»</vt:lpstr>
      <vt:lpstr>Мы сегодня – Защитники Родины! Ребята, а кто такие защитники?</vt:lpstr>
      <vt:lpstr>Солдаты должны уметь маршировать! А чтобы маршировать, нужно научится правильно считать.</vt:lpstr>
      <vt:lpstr>Отгадайте загадку!</vt:lpstr>
      <vt:lpstr>Соотнесите цифры с соответствующим множеством</vt:lpstr>
      <vt:lpstr>А теперь отгадаете загадку и узнаете, кем сейчас будете. </vt:lpstr>
      <vt:lpstr>Из каких геометрических фигур состоит корабль? Попробуйте составить такой же </vt:lpstr>
      <vt:lpstr>Физкультминутка</vt:lpstr>
      <vt:lpstr>Отгадайте следующую загадку</vt:lpstr>
      <vt:lpstr>Где что находится?</vt:lpstr>
      <vt:lpstr>Вы знаете, ребята, что у солдат в армии тоже существует режим дня. Соблюдение режима дня- залог здоровья. Давайте расположим части суток в нужной последовательности и назовем их.</vt:lpstr>
      <vt:lpstr>Молодцы ребята! Со всеми заданиями справились. Вы – настоящие защитники Родины!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Григорьева</dc:creator>
  <cp:lastModifiedBy>Марина Григорьева</cp:lastModifiedBy>
  <cp:revision>11</cp:revision>
  <dcterms:created xsi:type="dcterms:W3CDTF">2023-02-13T10:28:50Z</dcterms:created>
  <dcterms:modified xsi:type="dcterms:W3CDTF">2023-06-21T18:14:11Z</dcterms:modified>
</cp:coreProperties>
</file>