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A02D0-5223-4DDF-86E8-8AF921560626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3E71F-E932-45F6-9A04-90D5040D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3;&#1072;&#1090;&#1072;&#1083;&#1100;&#1103;\Desktop\2-_d_zanyatiya_aktivnaya_na_razminku-Vostochnaya__Dzhana_-_Zima_-_Luchshaya_Klubnaya_Muzyka_Sezona_(iPleer.f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esktop\muzyka_dlya_zaryadki_-_dlya_razminki_na_seredine_(iPleer.f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text=&#1072;&#1085;&#1080;&#1084;&#1072;&#1094;&#1080;&#1086;&#1085;&#1085;&#1099;&#1077;%20&#1082;&#1072;&#1088;&#1090;&#1080;&#1085;&#1082;&#1080;%20&#1082;&#1086;&#1083;&#1086;&#1073;&#1082;&#1072;%20&#1085;&#1072;%20&#1087;&#1088;&#1086;&#1079;&#1088;&#1072;&#1095;&#1085;&#1086;&#1084;%20&#1092;&#1086;&#1085;&#1077;%20&#1076;&#1083;&#1103;%20&#1087;&#1088;&#1077;&#1079;&#1077;&#1085;&#1090;&#1072;&#1094;&#1080;&#1081;&amp;lr=11272&amp;clid=2305415&amp;win=3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yandex.ru/search/?text=&#1088;&#1080;&#1090;&#1084;&#1080;&#1095;&#1085;&#1072;&#1103;%20&#1084;&#1091;&#1079;&#1099;&#1082;&#1072;%20&#1076;&#1083;&#1103;%20&#1092;&#1080;&#1079;&#1084;&#1080;&#1085;&#1091;&#1090;&#1086;&#1082;%20&#1073;&#1077;&#1079;%20&#1089;&#1083;&#1086;&#1074;%20&amp;lr=11272&amp;clid=2305415&amp;win=300" TargetMode="External"/><Relationship Id="rId4" Type="http://schemas.openxmlformats.org/officeDocument/2006/relationships/hyperlink" Target="https://yandex.ru/search/?text=&#1082;&#1072;&#1088;&#1090;&#1080;&#1085;&#1082;&#1080;%20&#1090;&#1088;&#1072;&#1085;&#1089;&#1087;&#1086;&#1088;&#1090;&#1072;&amp;lr=11272&amp;clid=2305415&amp;win=3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«Веселый колобок»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Перепечко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Васильевна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«Детский сад №7»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2-_d_zanyatiya_aktivnaya_na_razminku-Vostochnaya__Dzhana_-_Zima_-_Luchshaya_Klubnaya_Muzyka_Sezon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1440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audio>
              <p:cMediaNode numSld="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Раз, два — стоит ракета.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outerspace-clip-art-mega-memories-219622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782182" y="1600200"/>
            <a:ext cx="1579635" cy="4525963"/>
          </a:xfrm>
        </p:spPr>
      </p:pic>
      <p:pic>
        <p:nvPicPr>
          <p:cNvPr id="15" name="muzyka_dlya_zaryadki_-_dlya_razminki_na_seredine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Три, четыре — самолёт.</a:t>
            </a:r>
          </a:p>
        </p:txBody>
      </p:sp>
      <p:pic>
        <p:nvPicPr>
          <p:cNvPr id="2051" name="Picture 3" descr="C:\Users\Наталья\Desktop\700_FO53734136_109a4aba25daf4d352e70a9974245e6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30420" y="1600200"/>
            <a:ext cx="7283159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Раз, два — хлопок в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ладоши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потом на каждый счёт.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Содержимое 8" descr="1458240899_33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2357430"/>
            <a:ext cx="3500452" cy="3500452"/>
          </a:xfr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Раз, два, три, четыре —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Руки выше, плечи шире.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картинка к ФМ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6050" y="2643182"/>
            <a:ext cx="3637088" cy="2942987"/>
          </a:xfr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Раз, два, три, четыре —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на месте походили</a:t>
            </a:r>
          </a:p>
        </p:txBody>
      </p:sp>
      <p:pic>
        <p:nvPicPr>
          <p:cNvPr id="7" name="Содержимое 6" descr="1381695475_4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2428868"/>
            <a:ext cx="3810000" cy="3248025"/>
          </a:xfr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моя\фоны к презнтации\0034-034-Volshebnyj-mir-zv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529750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Ссылки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1</a:t>
            </a:r>
            <a:r>
              <a:rPr lang="ru-RU" sz="2800" b="1" dirty="0" smtClean="0"/>
              <a:t>.</a:t>
            </a:r>
            <a:r>
              <a:rPr lang="en-US" sz="2800" b="1" dirty="0" smtClean="0">
                <a:hlinkClick r:id="rId3"/>
              </a:rPr>
              <a:t>https</a:t>
            </a:r>
            <a:r>
              <a:rPr lang="en-US" sz="2800" b="1" dirty="0" smtClean="0">
                <a:hlinkClick r:id="rId3"/>
              </a:rPr>
              <a:t>://yandex.ru/search/?text=</a:t>
            </a:r>
            <a:r>
              <a:rPr lang="ru-RU" sz="2800" b="1" dirty="0" smtClean="0">
                <a:hlinkClick r:id="rId3"/>
              </a:rPr>
              <a:t>анимационные%20картинки%20колобка%20на%20прозрачном%20фоне%20для%20презентаций&amp;</a:t>
            </a:r>
            <a:r>
              <a:rPr lang="en-US" sz="2800" b="1" dirty="0" err="1" smtClean="0">
                <a:hlinkClick r:id="rId3"/>
              </a:rPr>
              <a:t>lr</a:t>
            </a:r>
            <a:r>
              <a:rPr lang="en-US" sz="2800" b="1" dirty="0" smtClean="0">
                <a:hlinkClick r:id="rId3"/>
              </a:rPr>
              <a:t>=11272&amp;clid=2305415&amp;win=300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ru-RU" sz="2800" b="1" dirty="0" smtClean="0"/>
              <a:t>2.</a:t>
            </a:r>
            <a:r>
              <a:rPr lang="en-US" sz="2800" b="1" dirty="0" smtClean="0">
                <a:hlinkClick r:id="rId4"/>
              </a:rPr>
              <a:t>https</a:t>
            </a:r>
            <a:r>
              <a:rPr lang="en-US" sz="2800" b="1" dirty="0" smtClean="0">
                <a:hlinkClick r:id="rId4"/>
              </a:rPr>
              <a:t>://yandex.ru/search/?text=</a:t>
            </a:r>
            <a:r>
              <a:rPr lang="ru-RU" sz="2800" b="1" dirty="0" smtClean="0">
                <a:hlinkClick r:id="rId4"/>
              </a:rPr>
              <a:t>картинки%20транспорта&amp;</a:t>
            </a:r>
            <a:r>
              <a:rPr lang="en-US" sz="2800" b="1" dirty="0" err="1" smtClean="0">
                <a:hlinkClick r:id="rId4"/>
              </a:rPr>
              <a:t>lr</a:t>
            </a:r>
            <a:r>
              <a:rPr lang="en-US" sz="2800" b="1" dirty="0" smtClean="0">
                <a:hlinkClick r:id="rId4"/>
              </a:rPr>
              <a:t>=11272&amp;clid=2305415&amp;win=300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3.</a:t>
            </a:r>
            <a:r>
              <a:rPr lang="en-US" sz="2800" b="1" dirty="0" smtClean="0">
                <a:hlinkClick r:id="rId5"/>
              </a:rPr>
              <a:t>https</a:t>
            </a:r>
            <a:r>
              <a:rPr lang="en-US" sz="2800" b="1" dirty="0" smtClean="0">
                <a:hlinkClick r:id="rId5"/>
              </a:rPr>
              <a:t>://yandex.ru/search/?text=</a:t>
            </a:r>
            <a:r>
              <a:rPr lang="ru-RU" sz="2800" b="1" dirty="0" smtClean="0">
                <a:hlinkClick r:id="rId5"/>
              </a:rPr>
              <a:t>ритмичная%20музыка%20для%20физминуток%20без%20слов%20&amp;</a:t>
            </a:r>
            <a:r>
              <a:rPr lang="en-US" sz="2800" b="1" dirty="0" err="1" smtClean="0">
                <a:hlinkClick r:id="rId5"/>
              </a:rPr>
              <a:t>lr</a:t>
            </a:r>
            <a:r>
              <a:rPr lang="en-US" sz="2800" b="1" dirty="0" smtClean="0">
                <a:hlinkClick r:id="rId5"/>
              </a:rPr>
              <a:t>=11272&amp;clid=2305415&amp;win=300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50</Words>
  <Application>Microsoft Office PowerPoint</Application>
  <PresentationFormat>Экран (4:3)</PresentationFormat>
  <Paragraphs>9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Физминутка  «Веселый колобок»</vt:lpstr>
      <vt:lpstr>Раз, два — стоит ракета. </vt:lpstr>
      <vt:lpstr>Три, четыре — самолёт.</vt:lpstr>
      <vt:lpstr>Раз, два — хлопок в ладоши  А потом на каждый счёт. </vt:lpstr>
      <vt:lpstr>Раз, два, три, четыре — Руки выше, плечи шире. </vt:lpstr>
      <vt:lpstr>Раз, два, три, четыре — И на месте походили</vt:lpstr>
      <vt:lpstr>Ссылки:  1.https://yandex.ru/search/?text=анимационные%20картинки%20колобка%20на%20прозрачном%20фоне%20для%20презентаций&amp;lr=11272&amp;clid=2305415&amp;win=300  2.https://yandex.ru/search/?text=картинки%20транспорта&amp;lr=11272&amp;clid=2305415&amp;win=300   3.https://yandex.ru/search/?text=ритмичная%20музыка%20для%20физминуток%20без%20слов%20&amp;lr=11272&amp;clid=2305415&amp;win=300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  «Веселый колобок»</dc:title>
  <dc:creator>Наталья</dc:creator>
  <cp:lastModifiedBy>Наталья</cp:lastModifiedBy>
  <cp:revision>16</cp:revision>
  <dcterms:created xsi:type="dcterms:W3CDTF">2018-04-17T01:03:14Z</dcterms:created>
  <dcterms:modified xsi:type="dcterms:W3CDTF">2018-04-18T09:46:37Z</dcterms:modified>
</cp:coreProperties>
</file>