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920880" cy="1872208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</a:rPr>
              <a:t>Ковалёв Виктор Петрович</a:t>
            </a:r>
            <a:br>
              <a:rPr lang="ru-RU" sz="4000" dirty="0"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</a:rPr>
            </a:br>
            <a:r>
              <a:rPr lang="ru-RU" sz="4300" dirty="0"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</a:rPr>
              <a:t>(20.02.1920 – 15.04.1993)</a:t>
            </a:r>
            <a:br>
              <a:rPr lang="ru-RU" sz="4300" dirty="0"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</a:rPr>
            </a:br>
            <a:endParaRPr lang="ru-RU" dirty="0"/>
          </a:p>
        </p:txBody>
      </p:sp>
      <p:pic>
        <p:nvPicPr>
          <p:cNvPr id="3" name="Picture 2" descr="C:\Users\Админ\Desktop\мет. разработки\проект к 9 мая\электронный ресурс\работы детей\Ковалёва Кира\08181208189209130-microsoft-wor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07590"/>
            <a:ext cx="583264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136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7" y="692695"/>
            <a:ext cx="8280919" cy="1296145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 во время ВОВ  служил в полевом  </a:t>
            </a:r>
            <a:endParaRPr lang="ru-RU" sz="2400" dirty="0" smtClean="0"/>
          </a:p>
          <a:p>
            <a:pPr algn="ctr"/>
            <a:r>
              <a:rPr lang="ru-RU" sz="2400" dirty="0" smtClean="0"/>
              <a:t>84-ом  </a:t>
            </a:r>
            <a:r>
              <a:rPr lang="ru-RU" sz="2400" dirty="0"/>
              <a:t>авторемонтном  стрелковом   корпусе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12876"/>
            <a:ext cx="8352928" cy="3780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725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64704"/>
            <a:ext cx="4032448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Админ\Desktop\мет. разработки\проект к 9 мая\электронный ресурс\работы детей\Ковалёва Кира\88208181208189209130-microsoft-wor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432048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99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20888"/>
            <a:ext cx="5258247" cy="295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83568" y="1556792"/>
            <a:ext cx="8003232" cy="1008112"/>
          </a:xfrm>
        </p:spPr>
        <p:txBody>
          <a:bodyPr/>
          <a:lstStyle/>
          <a:p>
            <a:pPr algn="ctr"/>
            <a:r>
              <a:rPr lang="ru-RU" dirty="0" smtClean="0"/>
              <a:t>в </a:t>
            </a:r>
            <a:r>
              <a:rPr lang="ru-RU" dirty="0" smtClean="0"/>
              <a:t>мае 1945года награждён медалью за боевые заслуги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188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</TotalTime>
  <Words>22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Ковалёв Виктор Петрович (20.02.1920 – 15.04.1993)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Ковалёв Виктор Петрович (20.02.1920 – 15.04.1993) </dc:title>
  <dc:creator>ДК</dc:creator>
  <cp:lastModifiedBy>Админ</cp:lastModifiedBy>
  <cp:revision>9</cp:revision>
  <dcterms:created xsi:type="dcterms:W3CDTF">2023-04-24T01:19:52Z</dcterms:created>
  <dcterms:modified xsi:type="dcterms:W3CDTF">2023-06-21T06:02:54Z</dcterms:modified>
</cp:coreProperties>
</file>