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1" r:id="rId4"/>
    <p:sldId id="269" r:id="rId5"/>
    <p:sldId id="268" r:id="rId6"/>
    <p:sldId id="262" r:id="rId7"/>
    <p:sldId id="260" r:id="rId8"/>
    <p:sldId id="266" r:id="rId9"/>
    <p:sldId id="263" r:id="rId10"/>
    <p:sldId id="267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5BEFB-BC73-449E-844B-72DAC28E0A29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65F9B-7FFD-4686-8A46-EF076A66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7;&#1072;&#1090;&#1088;&#1080;&#1086;&#1090;%20&#1074;&#1086;&#1089;&#1087;\&#1084;&#1072;&#1089;&#1090;&#1077;&#1088;%20&#1082;&#1083;&#1072;&#1089;&#1089;\&#1056;&#1091;&#1089;&#1089;&#1082;&#1072;&#1103;%20&#1085;&#1072;&#1088;&#1086;&#1076;&#1085;&#1072;&#1103;%20-%20&#1056;&#1077;&#1095;&#1082;&#1072;%20(%20&#1084;&#1080;&#1085;&#1091;&#1089;%20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619672" y="2204864"/>
            <a:ext cx="5679123" cy="39604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611560" y="476672"/>
            <a:ext cx="7776864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МАСТЕР- КЛАСС</a:t>
            </a:r>
          </a:p>
          <a:p>
            <a:pPr algn="ctr"/>
            <a:r>
              <a:rPr lang="ru-RU" sz="2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СКУРАТОВОЙ</a:t>
            </a:r>
          </a:p>
          <a:p>
            <a:pPr algn="ctr"/>
            <a:r>
              <a:rPr lang="ru-RU" sz="2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НАТАЛЬИ ВАСИЛЬЕВНЫ</a:t>
            </a:r>
          </a:p>
          <a:p>
            <a:pPr algn="ctr"/>
            <a:r>
              <a:rPr lang="ru-RU" sz="28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«ИЗГОТОВЛЕНИЕ МУЗЕЙНОГО ЭКСПОНАТА»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 descr="IMG_20230205_07065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907704" y="1340768"/>
            <a:ext cx="5040560" cy="4723930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051720" y="620688"/>
            <a:ext cx="4742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5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32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5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1196752"/>
            <a:ext cx="74168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СОЗДАНИЕ ЭКСПОНАТА В МИНИ-МУЗЕЙ ЧЕРЕЗ  ПРАКТИЧЕСКОЕ ИЗГОТОВЛЕНИЕ ЛОШАДКИ-ОБЕРЕГА.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ПОКАЗАТЬ СПОСОБЫ СОЗДАНИЯ ЭКСПОНАТА ДЛЯ МИНИ-МУЗЕЯ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ЗНАКОМСТВО С МЕЗЕ́НСКОЙ РОСПИСЬЮ, ЕЁ ОСОБЕННОСТЯМИ И УНИКАЛЬНОСТЬЮ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ЗАКРЕПЛЕНИЕ  НАВЫКОВ  РИСОВАНИЯ КИСТЬЮ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ПРОСТЫХ СИМВОЛОВ, ЧЕРЕЗ СОСТАВЛЕНИЕ      ОРНАМЕНТА В ФОРМЕ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Ме</a:t>
            </a:r>
            <a:endParaRPr lang="ru-RU" dirty="0"/>
          </a:p>
        </p:txBody>
      </p:sp>
      <p:pic>
        <p:nvPicPr>
          <p:cNvPr id="4" name="Рисунок 3" descr="img3 (1) - копия.jpg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1187624" y="1340768"/>
            <a:ext cx="6480720" cy="47525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728" y="692696"/>
            <a:ext cx="40943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МЕЗЕ́́́НСКАЯ РОСПИСЬ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482" name="Picture 2" descr="https://hobbyndom.ru/wp-content/uploads/d/6/d/d6d994170dcec0f4cbce8405c47a9a0b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1556792"/>
            <a:ext cx="5904656" cy="44644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50236" y="692696"/>
            <a:ext cx="47662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ОРНАМЕНТ МЕЗЕНСКОЙ РОСПИСИ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 descr="slide-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11561" y="1412776"/>
            <a:ext cx="8134462" cy="489727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03648" y="692696"/>
            <a:ext cx="59144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СИМВОЛИКА  МЕЗЕНСКОЙ РОСПИСИ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836b67e0cd4c9725eccc74e62ed5cb74-800x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908720"/>
            <a:ext cx="8162484" cy="4591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slide-1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971600" y="620688"/>
            <a:ext cx="7210188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3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 descr="slide-10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99592" y="678280"/>
            <a:ext cx="7200800" cy="5393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b94c8fd50e7d6b7fce1a535a88ca23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blipFill>
            <a:blip r:embed="rId4" cstate="email">
              <a:lum bright="2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836712"/>
            <a:ext cx="100811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i.mycdn.me/i?r=AzEPZsRbOZEKgBhR0XGMT1Rkh7kOBZv-v8g8Ay3kthv0bqaKTM5SRkZCeTgDn6uOyic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620688"/>
            <a:ext cx="7498531" cy="5279728"/>
          </a:xfrm>
          <a:prstGeom prst="rect">
            <a:avLst/>
          </a:prstGeom>
          <a:noFill/>
        </p:spPr>
      </p:pic>
      <p:pic>
        <p:nvPicPr>
          <p:cNvPr id="7" name="Рисунок 6" descr="qr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27585" y="764705"/>
            <a:ext cx="1656183" cy="1656183"/>
          </a:xfrm>
          <a:prstGeom prst="rect">
            <a:avLst/>
          </a:prstGeom>
        </p:spPr>
      </p:pic>
      <p:pic>
        <p:nvPicPr>
          <p:cNvPr id="11" name="Русская народная - Речка ( минус 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7596336" y="5589240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66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69</Words>
  <Application>Microsoft Office PowerPoint</Application>
  <PresentationFormat>Экран (4:3)</PresentationFormat>
  <Paragraphs>16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11</cp:revision>
  <dcterms:created xsi:type="dcterms:W3CDTF">2023-01-31T01:58:30Z</dcterms:created>
  <dcterms:modified xsi:type="dcterms:W3CDTF">2023-06-21T20:39:42Z</dcterms:modified>
</cp:coreProperties>
</file>