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65" r:id="rId2"/>
    <p:sldId id="262" r:id="rId3"/>
    <p:sldId id="257" r:id="rId4"/>
    <p:sldId id="259" r:id="rId5"/>
    <p:sldId id="258" r:id="rId6"/>
    <p:sldId id="270" r:id="rId7"/>
    <p:sldId id="268" r:id="rId8"/>
    <p:sldId id="260" r:id="rId9"/>
    <p:sldId id="261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78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64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88EC-24B8-48C0-85DD-FC8CC0F42EB1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5A0B-81DF-4E7F-991A-2F779557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98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88EC-24B8-48C0-85DD-FC8CC0F42EB1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5A0B-81DF-4E7F-991A-2F779557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59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88EC-24B8-48C0-85DD-FC8CC0F42EB1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5A0B-81DF-4E7F-991A-2F779557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65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88EC-24B8-48C0-85DD-FC8CC0F42EB1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5A0B-81DF-4E7F-991A-2F779557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9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88EC-24B8-48C0-85DD-FC8CC0F42EB1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5A0B-81DF-4E7F-991A-2F779557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13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88EC-24B8-48C0-85DD-FC8CC0F42EB1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5A0B-81DF-4E7F-991A-2F779557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96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88EC-24B8-48C0-85DD-FC8CC0F42EB1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5A0B-81DF-4E7F-991A-2F779557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50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88EC-24B8-48C0-85DD-FC8CC0F42EB1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5A0B-81DF-4E7F-991A-2F779557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67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88EC-24B8-48C0-85DD-FC8CC0F42EB1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5A0B-81DF-4E7F-991A-2F779557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36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88EC-24B8-48C0-85DD-FC8CC0F42EB1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5A0B-81DF-4E7F-991A-2F779557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67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88EC-24B8-48C0-85DD-FC8CC0F42EB1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5A0B-81DF-4E7F-991A-2F779557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67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988EC-24B8-48C0-85DD-FC8CC0F42EB1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65A0B-81DF-4E7F-991A-2F779557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423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9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77" y="159318"/>
            <a:ext cx="2658939" cy="35440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076" y="159318"/>
            <a:ext cx="2590014" cy="35440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521" y="3185387"/>
            <a:ext cx="2842712" cy="3553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093" y="3141419"/>
            <a:ext cx="2875221" cy="35973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23" y="3141420"/>
            <a:ext cx="2688416" cy="35973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2661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08" y="365124"/>
            <a:ext cx="3341772" cy="41987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645" y="817804"/>
            <a:ext cx="3477035" cy="45056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3" y="2120824"/>
            <a:ext cx="3479876" cy="3857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6499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18" y="265770"/>
            <a:ext cx="5098553" cy="64044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836" y="1270506"/>
            <a:ext cx="5342760" cy="3564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3682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025" y="296708"/>
            <a:ext cx="3748173" cy="6133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98"/>
          <a:stretch/>
        </p:blipFill>
        <p:spPr>
          <a:xfrm>
            <a:off x="228802" y="147850"/>
            <a:ext cx="3185710" cy="3159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2" y="3602037"/>
            <a:ext cx="3053927" cy="3053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977" y="240392"/>
            <a:ext cx="3671423" cy="6246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3114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708" y="1844150"/>
            <a:ext cx="4924600" cy="3336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2000" r="7488" b="4222"/>
          <a:stretch/>
        </p:blipFill>
        <p:spPr>
          <a:xfrm>
            <a:off x="298358" y="745785"/>
            <a:ext cx="3056084" cy="5120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9312" y="1462767"/>
            <a:ext cx="2884330" cy="39921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516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714" y="838835"/>
            <a:ext cx="3692525" cy="539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599" y="960121"/>
            <a:ext cx="3389421" cy="5074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7209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042" y="506339"/>
            <a:ext cx="4662658" cy="59354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660" y="367039"/>
            <a:ext cx="4743450" cy="621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93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90" y="1344560"/>
            <a:ext cx="4011930" cy="40173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3" r="17543"/>
          <a:stretch/>
        </p:blipFill>
        <p:spPr>
          <a:xfrm>
            <a:off x="4457196" y="599382"/>
            <a:ext cx="3555234" cy="52334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1" b="4345"/>
          <a:stretch/>
        </p:blipFill>
        <p:spPr>
          <a:xfrm>
            <a:off x="8229599" y="1147261"/>
            <a:ext cx="3784745" cy="4137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3831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58" y="254794"/>
            <a:ext cx="3171372" cy="3083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15" y="254794"/>
            <a:ext cx="3141681" cy="4188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729" y="2998073"/>
            <a:ext cx="2952386" cy="3637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796" y="2846070"/>
            <a:ext cx="3031342" cy="3789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5876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0</Words>
  <Application>Microsoft Office PowerPoint</Application>
  <PresentationFormat>Произвольный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Dima</cp:lastModifiedBy>
  <cp:revision>19</cp:revision>
  <dcterms:created xsi:type="dcterms:W3CDTF">2019-11-02T06:19:34Z</dcterms:created>
  <dcterms:modified xsi:type="dcterms:W3CDTF">2019-11-06T05:50:33Z</dcterms:modified>
</cp:coreProperties>
</file>