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2" r:id="rId3"/>
    <p:sldId id="277" r:id="rId4"/>
    <p:sldId id="265" r:id="rId5"/>
    <p:sldId id="266" r:id="rId6"/>
    <p:sldId id="276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492896"/>
            <a:ext cx="7973592" cy="230425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</a:rPr>
              <a:t>    </a:t>
            </a:r>
            <a:r>
              <a:rPr lang="ru-RU" b="1" dirty="0" smtClean="0">
                <a:solidFill>
                  <a:srgbClr val="003300"/>
                </a:solidFill>
              </a:rPr>
              <a:t>«Нетрадиционные </a:t>
            </a:r>
            <a:r>
              <a:rPr lang="ru-RU" b="1" dirty="0">
                <a:solidFill>
                  <a:srgbClr val="003300"/>
                </a:solidFill>
              </a:rPr>
              <a:t>игры и игровые упражнения по развитию речи детей дошкольного </a:t>
            </a:r>
            <a:r>
              <a:rPr lang="ru-RU" b="1" dirty="0" smtClean="0">
                <a:solidFill>
                  <a:srgbClr val="003300"/>
                </a:solidFill>
              </a:rPr>
              <a:t>возраста»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1772816"/>
            <a:ext cx="5810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32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Кубик - </a:t>
            </a:r>
            <a:r>
              <a:rPr lang="ru-RU" sz="36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endParaRPr lang="ru-RU" sz="3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15212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Способствует развитию критического мышления — т.е., мышления, не принимающего стандарты, развивающегося путем наложения новой информации на жизненный личный опыт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1506" name="Picture 2" descr="http://images.myshared.ru/24/1274393/slide_3.jpg"/>
          <p:cNvPicPr>
            <a:picLocks noChangeAspect="1" noChangeArrowheads="1"/>
          </p:cNvPicPr>
          <p:nvPr/>
        </p:nvPicPr>
        <p:blipFill>
          <a:blip r:embed="rId2" cstate="print"/>
          <a:srcRect l="5670" t="30240" r="6446" b="11089"/>
          <a:stretch>
            <a:fillRect/>
          </a:stretch>
        </p:blipFill>
        <p:spPr bwMode="auto">
          <a:xfrm>
            <a:off x="1571603" y="2714620"/>
            <a:ext cx="599238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57841320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Эйдо</a:t>
            </a: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- коллаж</a:t>
            </a:r>
            <a:endParaRPr lang="ru-RU" sz="3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5186370" cy="50897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25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Эйдо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» или « </a:t>
            </a:r>
            <a:r>
              <a:rPr lang="ru-RU" sz="25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Эйдотехника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способ развития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механической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памяти на слова за счёт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способам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образного представления запоминаемых слов. 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Коллаж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— приём в искусстве, соединение в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одном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произведении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подчёркнуто разнородных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элементов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(различных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 происхождению, материальной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природе,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контрастных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 стилю и т. п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Апрель!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Апрель!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дворе звенит капель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полям бегут ручьи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дорогах лужи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Скоро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выйдут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муравьи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зимней стужи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Пробирается медведь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Сквозь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густой валежник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птицы песни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петь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расцвел подснежник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https://citifox.ru/wp-content/uploads/2017/03/5r2yBdTSc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6023" y="2959808"/>
            <a:ext cx="4690469" cy="3398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7841320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31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крокирования</a:t>
            </a:r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«Рифмованные кроки»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1"/>
            <a:ext cx="8229600" cy="41764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Кроки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схемы предметов, животных, людей, явлений. Детям предлагаются схемы - кроки, по которым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составляют небольшие рифмованные стихи или загадки. При создании рифмованных строк используются заместители реальных предметов и явлений, т.е. знаки и символы.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Вначале предлагаем рассмотреть сюжетную картинку;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Далее предлагаем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рассмотреть схему с различными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кроками;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Просим определить, что обозначает каждая картинка-крокер на схеме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Предлагаем по крокерам составить рифмованные строки, в той последовательности в которой представлены кроки;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Пробуем подобрать рифмованные слова, обычно это последние картинки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крокеры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строке. </a:t>
            </a:r>
          </a:p>
        </p:txBody>
      </p:sp>
      <p:pic>
        <p:nvPicPr>
          <p:cNvPr id="22530" name="Picture 2" descr="C:\Users\россияночка\Downloads\IMG_20180402_152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286124"/>
            <a:ext cx="4643470" cy="2995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«Заблудившийся предлог»</a:t>
            </a:r>
            <a:endParaRPr lang="ru-RU" sz="28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3052936"/>
          </a:xfrm>
        </p:spPr>
        <p:txBody>
          <a:bodyPr/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Рассмотрите картинку. 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Опишите, что на ней изображено. 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Внимательно послушайте предложение, выполните действие с предметом. 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Определите, какая ошибка была допущена в предложении.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Проговорите предложение, употребляя в речи «правильный» предлог.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l="22479" t="21640" r="21994" b="8200"/>
          <a:stretch>
            <a:fillRect/>
          </a:stretch>
        </p:blipFill>
        <p:spPr bwMode="auto">
          <a:xfrm>
            <a:off x="2214546" y="3143248"/>
            <a:ext cx="5500726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slide_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539535" cy="71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926833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437112"/>
            <a:ext cx="70162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34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194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Кубик - Блума</vt:lpstr>
      <vt:lpstr>Эйдо - коллаж</vt:lpstr>
      <vt:lpstr> Метод крокирования: «Рифмованные кроки»  </vt:lpstr>
      <vt:lpstr>«Заблудившийся предлог»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игровые упражнения по развитию речи детей дошкольного возраста</dc:title>
  <dc:creator>россияночка</dc:creator>
  <cp:lastModifiedBy>Марина</cp:lastModifiedBy>
  <cp:revision>69</cp:revision>
  <dcterms:created xsi:type="dcterms:W3CDTF">2018-04-02T08:06:40Z</dcterms:created>
  <dcterms:modified xsi:type="dcterms:W3CDTF">2023-06-17T06:40:09Z</dcterms:modified>
</cp:coreProperties>
</file>