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01754-5102-4103-8F24-4A8ECA2ECE0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5F194-4E70-4624-87A4-957AC0A85E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шел, пришел, перешел, пошел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164288" y="5733256"/>
            <a:ext cx="173853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№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148681"/>
            <a:ext cx="609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164288" y="5733256"/>
            <a:ext cx="1738536" cy="56207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Слайд №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4288" y="5733256"/>
            <a:ext cx="1738536" cy="56207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Слайд № 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3235" y="1268760"/>
            <a:ext cx="430680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п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 е . Рядом напишите словосочетания по образцу.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 б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:  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Нарукавная повязка – ... 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Настенный календарь – ... 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Заработная плата – ... 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Заречная сторона – ... 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Подземный переход – ... 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Довоенные годы – ... 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Подводные камни – ... 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Загородная поездка – ... 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Выделите приставку, подчеркните предлоги.</a:t>
            </a:r>
          </a:p>
          <a:p>
            <a:endParaRPr lang="ru-RU" dirty="0"/>
          </a:p>
        </p:txBody>
      </p:sp>
      <p:pic>
        <p:nvPicPr>
          <p:cNvPr id="7" name="Рисунок 6" descr="https://fsd.kopilkaurokov.ru/up/html/2021/01/14/k_60001f19de5c4/570073_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628800"/>
            <a:ext cx="417646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Прочитайте текст.  Найдите слова с приставками, выделите приставки.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Кормушка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Зима. Стоит чудесный денёк. Ребята сделали для птиц кормушку, насыпали хлебных крошек и повесили её на берёзу. Для синиц они привязали на дерево кусочки сала.</a:t>
            </a:r>
          </a:p>
          <a:p>
            <a:pPr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 кормушке подлетели снегири, голуби. Здесь и шустрые воробьи. На ветку берёзы сели чудесные птички. На голове чёрная шапочка. Спина, крылья, хвостик и голова синие. Это синицы. Радостно им иметь хороших друзей.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</TotalTime>
  <Words>114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шел, пришел, перешел, пошел</vt:lpstr>
      <vt:lpstr>Слайд № 2</vt:lpstr>
      <vt:lpstr>Слайд № 3</vt:lpstr>
      <vt:lpstr>Слайд 4</vt:lpstr>
      <vt:lpstr>Прочитайте текст.  Найдите слова с приставками, выделите приставки.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шел, пришел, перешел, пошел</dc:title>
  <dc:creator>днс</dc:creator>
  <cp:lastModifiedBy>днс</cp:lastModifiedBy>
  <cp:revision>1</cp:revision>
  <dcterms:created xsi:type="dcterms:W3CDTF">2023-06-20T13:12:19Z</dcterms:created>
  <dcterms:modified xsi:type="dcterms:W3CDTF">2023-06-21T09:16:06Z</dcterms:modified>
</cp:coreProperties>
</file>