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76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80" r:id="rId16"/>
    <p:sldId id="271" r:id="rId17"/>
    <p:sldId id="281" r:id="rId18"/>
    <p:sldId id="278" r:id="rId19"/>
    <p:sldId id="277" r:id="rId20"/>
    <p:sldId id="272" r:id="rId21"/>
    <p:sldId id="279" r:id="rId22"/>
    <p:sldId id="273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42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24" autoAdjust="0"/>
    <p:restoredTop sz="94624" autoAdjust="0"/>
  </p:normalViewPr>
  <p:slideViewPr>
    <p:cSldViewPr>
      <p:cViewPr>
        <p:scale>
          <a:sx n="62" d="100"/>
          <a:sy n="62" d="100"/>
        </p:scale>
        <p:origin x="-178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1"/>
  <c:chart>
    <c:title>
      <c:tx>
        <c:rich>
          <a:bodyPr/>
          <a:lstStyle/>
          <a:p>
            <a:pPr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представлений детей о Великой Отечественной войне на начальном этапе проекта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сформированности представлений детей о Великой Отечественной войне на начальном этапе проекта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Средний уровень</c:v>
                </c:pt>
                <c:pt idx="1">
                  <c:v>Низкий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9269C-B7B1-482B-9BB2-AA72E6B6CE2C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B0B32-CDAC-4779-ADDB-EBB2370353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B0B32-CDAC-4779-ADDB-EBB23703535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3639F42-984E-44C1-BCC3-9392A1F6173F}" type="datetimeFigureOut">
              <a:rPr lang="ru-RU" smtClean="0"/>
              <a:pPr/>
              <a:t>21.06.2023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B13D0B6-300D-4758-A51E-7964894A20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929618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cap="none" dirty="0" smtClean="0">
                <a:ln w="17780" cmpd="sng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Проект</a:t>
            </a:r>
            <a:br>
              <a:rPr lang="ru-RU" sz="5400" b="1" cap="none" dirty="0" smtClean="0">
                <a:ln w="17780" cmpd="sng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5400" b="1" cap="none" dirty="0" smtClean="0">
                <a:ln w="17780" cmpd="sng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«Пусть дети не знают войны...»</a:t>
            </a:r>
            <a:endParaRPr lang="ru-RU" sz="5400" b="1" cap="none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29306"/>
            <a:ext cx="9144000" cy="928694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Авторы проекта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   Воробьёва Анна Ивановна, воспитатель</a:t>
            </a:r>
          </a:p>
          <a:p>
            <a:pPr marL="0" algn="ctr">
              <a:spcBef>
                <a:spcPts val="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643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mbria" pitchFamily="18" charset="0"/>
              </a:rPr>
              <a:t>МУНИЦИПАЛЬНОЕ БЮДЖЕТНОЕ </a:t>
            </a: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ДОШКОЛЬНОЕ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ОБРАЗОВАТЕЛЬНОЕ </a:t>
            </a:r>
            <a:r>
              <a:rPr lang="ru-RU" sz="2000" b="1" dirty="0">
                <a:solidFill>
                  <a:schemeClr val="bg1"/>
                </a:solidFill>
                <a:latin typeface="Cambria" pitchFamily="18" charset="0"/>
              </a:rPr>
              <a:t>УЧРЕЖДЕНИЕ  </a:t>
            </a:r>
            <a:endParaRPr lang="ru-RU" sz="20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«Детский сад № </a:t>
            </a:r>
            <a:r>
              <a:rPr lang="ru-RU" sz="2000" b="1" dirty="0">
                <a:solidFill>
                  <a:schemeClr val="bg1"/>
                </a:solidFill>
                <a:latin typeface="Cambria" pitchFamily="18" charset="0"/>
              </a:rPr>
              <a:t>68 «Яблонька» </a:t>
            </a: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г</a:t>
            </a:r>
            <a:r>
              <a:rPr lang="ru-RU" sz="2000" b="1" dirty="0">
                <a:solidFill>
                  <a:schemeClr val="bg1"/>
                </a:solidFill>
                <a:latin typeface="Cambria" pitchFamily="18" charset="0"/>
              </a:rPr>
              <a:t>. Тамбова</a:t>
            </a:r>
          </a:p>
        </p:txBody>
      </p:sp>
      <p:pic>
        <p:nvPicPr>
          <p:cNvPr id="6" name="Рисунок 5" descr="0_175a1_cbe2656d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286256"/>
            <a:ext cx="2214546" cy="1576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hildren-bom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4286256"/>
            <a:ext cx="2214546" cy="1517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214818"/>
            <a:ext cx="2214546" cy="161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 опроса воспитанников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1214446"/>
          </a:xfrm>
        </p:spPr>
        <p:txBody>
          <a:bodyPr>
            <a:normAutofit fontScale="85000" lnSpcReduction="20000"/>
          </a:bodyPr>
          <a:lstStyle/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результатам опроса воспитанников по выявлению знаний и представлений о Великой отечественной войне, видно, что дети имеют очень скудные знания о героях войны.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2910" y="2857496"/>
          <a:ext cx="792961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II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этап проекта  практический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2292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  предметно - развивающей среды. Оформление мини-музея, посвященного Дню Победы.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детей в следующих образовательных областях: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«Познавательное развитие»;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«Речевое развитие»;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«Художественно-эстетическое развитие»;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-«Социально-коммуникативное развитие»;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«Физическое развитие»;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конкурсе чтецов «От Москвы до Берлина», посвященный  празднованию Победы в  Великой Отечественной войне.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художественной литературы «Детям о войне» в группе.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в музей МБДОУ «Детского сада № 68 «Яблонька».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городской выставке совместной творческой деятельности детей и родителей «Мы наследники Победы!».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акции: «Посади дерево Победы».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«Спасибо за мир!»-изготовление поздравительных открыток ветеранам Великой Отечественной войны».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мероприятий военно-спортивной и патриотической направленности: военно-спортивная игра «</a:t>
            </a:r>
            <a:r>
              <a:rPr lang="ru-RU" sz="15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Зарничка</a:t>
            </a:r>
            <a:r>
              <a:rPr lang="ru-RU" sz="1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для дошкольников.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Оформление мини-музея, посвященного Дню Победы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" name="Рисунок 4" descr="IMG_20150323_153747.jpg"/>
          <p:cNvPicPr>
            <a:picLocks noChangeAspect="1"/>
          </p:cNvPicPr>
          <p:nvPr/>
        </p:nvPicPr>
        <p:blipFill>
          <a:blip r:embed="rId2" cstate="print"/>
          <a:srcRect l="5555" t="13541" r="1389" b="7291"/>
          <a:stretch>
            <a:fillRect/>
          </a:stretch>
        </p:blipFill>
        <p:spPr>
          <a:xfrm>
            <a:off x="428596" y="3286124"/>
            <a:ext cx="2771043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150323_153357.jpg"/>
          <p:cNvPicPr>
            <a:picLocks noChangeAspect="1"/>
          </p:cNvPicPr>
          <p:nvPr/>
        </p:nvPicPr>
        <p:blipFill>
          <a:blip r:embed="rId3" cstate="print"/>
          <a:srcRect l="5555" t="13516" r="5555" b="10416"/>
          <a:stretch>
            <a:fillRect/>
          </a:stretch>
        </p:blipFill>
        <p:spPr>
          <a:xfrm>
            <a:off x="5857884" y="3286124"/>
            <a:ext cx="275486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IMG_20150323_15393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000364" y="1857364"/>
            <a:ext cx="3071834" cy="2303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ОО «Познавательное развитие» 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643470"/>
          </a:xfrm>
        </p:spPr>
        <p:txBody>
          <a:bodyPr>
            <a:normAutofit fontScale="62500" lnSpcReduction="20000"/>
          </a:bodyPr>
          <a:lstStyle/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об армии, о празднике 9 Мая, о своих прадедушках и прабабушках, прошедших войну; расширение кругозора детей.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НОД по познавательному развитию по темам: «Рода войск», «День Победы!»;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мини-музея, посвященного Дню Победы;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выставки: «Мы наследники Победы!»;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к оформлению выставки,  к подборке экспонатов (фотографий и писем из семейных архивов) для мини-музея;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с детьми дошкольного возраста тематических занятий, бесед о войне, фронтовиках, детях Великой Отечественной войны, просмотр фильмов, мультфильмов, презентаций о войне в соответствии с возрастом, беседы о военных профессиях.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ОО «Речевое развитие»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1416"/>
            <a:ext cx="8229600" cy="5256584"/>
          </a:xfrm>
        </p:spPr>
        <p:txBody>
          <a:bodyPr>
            <a:noAutofit/>
          </a:bodyPr>
          <a:lstStyle/>
          <a:p>
            <a:pPr marL="0" indent="256032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свободного общения со взрослыми и детьми, обогащение словарного запаса детей; формирование потребности делиться своими впечатлениями с воспитателями и родителями; поощрение желаний детей задавать вопросы воспитателю и сверстникам.</a:t>
            </a:r>
          </a:p>
          <a:p>
            <a:pPr marL="0" algn="just">
              <a:spcBef>
                <a:spcPts val="0"/>
              </a:spcBef>
              <a:buFont typeface="Wingdings" pitchFamily="2" charset="2"/>
              <a:buChar char="Ø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Ситуативные разговоры с детьми по теме; пальчиковая гимнастика;</a:t>
            </a:r>
          </a:p>
          <a:p>
            <a:pPr mar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чтецов «от Москвы до Берлина»</a:t>
            </a:r>
          </a:p>
          <a:p>
            <a:pPr mar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Картины для бесед с детьми: И.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Евстегнеев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«Под Сталинградом»,  И.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Тоидзе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«Плакат военных лет «Родина-мать зовет»», П. Кривоногов «Победа»;</a:t>
            </a:r>
          </a:p>
          <a:p>
            <a:pPr marL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 воспитателя и чтение рассказов о войне: А.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«Кораблик», З. Александрова «Дрозд», Я. Аким «Земля», А. Неход «Летчики», Е. Карасев «Город-герой», рассказы С. Алексеева на военную тематику.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Участие детей в конкурсе чтецов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Содержимое 3" descr="DSC_00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786190"/>
            <a:ext cx="396480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_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786190"/>
            <a:ext cx="385765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_0008.JPG"/>
          <p:cNvPicPr>
            <a:picLocks noChangeAspect="1"/>
          </p:cNvPicPr>
          <p:nvPr/>
        </p:nvPicPr>
        <p:blipFill>
          <a:blip r:embed="rId4" cstate="print"/>
          <a:srcRect t="4545" r="11688"/>
          <a:stretch>
            <a:fillRect/>
          </a:stretch>
        </p:blipFill>
        <p:spPr>
          <a:xfrm>
            <a:off x="2714612" y="1643050"/>
            <a:ext cx="356898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ОО «Художественно-эстетическое развитие»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739988"/>
          </a:xfrm>
        </p:spPr>
        <p:txBody>
          <a:bodyPr>
            <a:noAutofit/>
          </a:bodyPr>
          <a:lstStyle/>
          <a:p>
            <a:pPr marL="0" indent="25603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развитие продуктивной деятельности детей; развитие детского творчества; использование музыкальных произведений, как средства обогащения представлений детей о войне, армии, победе.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Рисование: «Солдат на посту», «Самолет», «Танк»;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Аппликация: «Ракета», праздничная открытка «С Днем Победы!»;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Поделки с родителями для творческой выставки на тему: «Мы наследники Победы»;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из бумаги: «Самолет»;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Прослушивание произведений по теме ( П.И. Чайковский «Марш деревянных солдатиков», Г. Свиридов «Военный марш», Д. Шостакович «Марш», «Катюша»- муз. М.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Блантер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сл. М. Исаковский, «День Победы» – муз. Д.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Тухманова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сл. В. Харитонов, «Юнги» – муз. Е. Шмаков, «Яблочко» - муз. Р. Глиэр, «Три танкиста» – муз. Дм. и Дан.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Покрасс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сл. Б.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Ласкин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Поделки детей и их родителей для творческой выставки «Мы наследники победы!»</a:t>
            </a:r>
            <a:endParaRPr lang="ru-RU" dirty="0"/>
          </a:p>
        </p:txBody>
      </p:sp>
      <p:pic>
        <p:nvPicPr>
          <p:cNvPr id="4" name="Рисунок 3" descr="r7D9MTOu7Cc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4282" y="2786058"/>
            <a:ext cx="2786064" cy="3714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NUi8fmGFap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285992"/>
            <a:ext cx="2786064" cy="3714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Ae6PDM-Ha1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786058"/>
            <a:ext cx="2786082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1500166" y="3571876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48" y="3000372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000892" y="3429000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ОО «Социально-коммуникативное развитие»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083234"/>
          </a:xfrm>
        </p:spPr>
        <p:txBody>
          <a:bodyPr>
            <a:normAutofit/>
          </a:bodyPr>
          <a:lstStyle/>
          <a:p>
            <a:pPr marL="0" indent="256032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военных профессиях, военной технике; осуществление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воспитания – воспитание у мальчиков стремления быть защитником, сильным и смелым, в девочках воспитывать уважение к мальчикам, как к защитникам; развитие в детях чувства любви к своей Родине.</a:t>
            </a:r>
          </a:p>
          <a:p>
            <a:pPr marL="0" indent="256032" algn="just">
              <a:spcBef>
                <a:spcPts val="0"/>
              </a:spcBef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Ситуативные разговоры и беседы с детьми по теме.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Сюжетные игры: «Танкисты», «Моряки», «Летчики», «Пограничники».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ОО «Физическое развитие»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25112"/>
          </a:xfrm>
        </p:spPr>
        <p:txBody>
          <a:bodyPr>
            <a:normAutofit/>
          </a:bodyPr>
          <a:lstStyle/>
          <a:p>
            <a:pPr marL="0" indent="256032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формирование потребности в двигательной активности и физическом совершенствовании.</a:t>
            </a:r>
          </a:p>
          <a:p>
            <a:pPr marL="0" indent="256032" algn="just">
              <a:spcBef>
                <a:spcPts val="0"/>
              </a:spcBef>
              <a:buNone/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 игра «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Зарничка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 игровые занятия.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к изготовлению атрибутов для спортивного развлечения, пополнению предметно-развивающей среды физкультурного уголка группы.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 закаливающих процедур, ежедневная утренняя гимнастика (под музыкальное сопровождение на тематику Великой Отечественной войны).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Актуальность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проекта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500174"/>
            <a:ext cx="8229600" cy="4929222"/>
          </a:xfrm>
        </p:spPr>
        <p:txBody>
          <a:bodyPr>
            <a:normAutofit fontScale="70000" lnSpcReduction="20000"/>
          </a:bodyPr>
          <a:lstStyle/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Мая - великий праздник для нашего народа. В этот праздник мы поздравляем ветеранов и чтим память погибших воинов. 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чувства патриотической сопричастности к своему роду, восстановление утраченных связей между поколениями, формирование патриотических чувств, основанных на ознакомлении с боевыми традициями нашего народа, воспитание уважения к защитникам Родины на основе ярких впечатлений, конкретных исторических фактов, доступных детям – является наиболее актуальным вопросом обучения дошкольников на современном этапе. 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 познакомить ребенка с событиями  Великой Отечественной войны, показать самоотверженность и героизм нашего народа в борьбе за свободу, ведь с каждым годом все меньше и меньше остается ветеранов той страшной войны, но воспоминания об этих людях должны сохраниться. 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наиболее эффективных методов патриотического воспитания - проектная деятельность, позволяющая создать естественную ситуацию общения и практического взаимодействия детей и взрослых.</a:t>
            </a:r>
          </a:p>
          <a:p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Организация работы с  родителями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25112"/>
          </a:xfrm>
        </p:spPr>
        <p:txBody>
          <a:bodyPr>
            <a:normAutofit/>
          </a:bodyPr>
          <a:lstStyle/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в создании мини-музея.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воспитанников к конкурсу чтецов.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создании фотовыставки «День Победы в моей семье».</a:t>
            </a:r>
          </a:p>
          <a:p>
            <a:pPr marL="0" indent="256032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 для  родителей на  тему «Патриотическое воспитание в семье».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III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этап проекта</a:t>
            </a:r>
            <a:b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заключительно-аналитический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5112"/>
          </a:xfrm>
        </p:spPr>
        <p:txBody>
          <a:bodyPr>
            <a:normAutofit/>
          </a:bodyPr>
          <a:lstStyle/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итогов, совместный анализ выполнения проекта, осмысление результата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 уровня развития дошкольников в соответствии реализацией задач проекта</a:t>
            </a:r>
          </a:p>
          <a:p>
            <a:pPr marL="0" indent="256032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и анализ выполнения задач проекта, достигнутых результатов (успехов и неудач).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Список использованной литературы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325112"/>
          </a:xfrm>
        </p:spPr>
        <p:txBody>
          <a:bodyPr>
            <a:normAutofit fontScale="62500" lnSpcReduction="20000"/>
          </a:bodyPr>
          <a:lstStyle/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Александрова Е.Ю., Гордеева Е.П. и др. «Система патриотического воспитания в ДОУ» - Волгоград, «Учитель», 2007 г.</a:t>
            </a:r>
          </a:p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Казакова А.П., Шорыгина Т.А. «Детям о великой победе!» - Москва, «Гном и Д», 2005 г.</a:t>
            </a:r>
          </a:p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Кондрыкинская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Л.А. «С чего начинается Родина?» - Москва, ТЦ «Сфера», 2004 г.</a:t>
            </a:r>
          </a:p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Кондрыкинская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Л.А. «Занятия по патриотическому воспитанию в детском саду». Творческий центр. М. 2011.</a:t>
            </a:r>
          </a:p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Морозова И.Л.,  Пушкарева М.А. «Ознакомление с окружающим миром. Конспекты занятий для работы с детьми 6-7 лет». Мозаика – синтез. М. 2007г.</a:t>
            </a:r>
          </a:p>
          <a:p>
            <a:pPr marL="0" indent="256032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Подрезова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Т.И. «Планирование и конспекты занятий по развитию речи детей в ДОУ. Патриотическое воспитание» - Москва, «Айрис-пресс», 2007 г.</a:t>
            </a:r>
          </a:p>
          <a:p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000100" y="1571612"/>
            <a:ext cx="7000924" cy="3571900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00438"/>
            <a:ext cx="8229600" cy="1500198"/>
          </a:xfrm>
        </p:spPr>
        <p:txBody>
          <a:bodyPr>
            <a:prstTxWarp prst="textArchUp">
              <a:avLst>
                <a:gd name="adj" fmla="val 10623705"/>
              </a:avLst>
            </a:prstTxWarp>
            <a:no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Спасибо </a:t>
            </a:r>
            <a:br>
              <a:rPr lang="ru-RU" sz="6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6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 внимание</a:t>
            </a:r>
            <a:endParaRPr lang="ru-RU" sz="6600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Проблема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25112"/>
          </a:xfrm>
        </p:spPr>
        <p:txBody>
          <a:bodyPr>
            <a:normAutofit fontScale="77500" lnSpcReduction="20000"/>
          </a:bodyPr>
          <a:lstStyle/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преддверии празднования победы в Великой Отечественной войне мы провели с детьми опрос по выявлению знаний и представлений о Великой Отечественной войне, который показал, что дети имеют очень скудные знания о героях войны. Не имеют представлений о причинах возникновения праздника – День Победы.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было принято решение разработать и реализовать проект «Пусть дети не знают войны...»</a:t>
            </a:r>
          </a:p>
          <a:p>
            <a:pPr marL="0" indent="256032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проекта позволила задействовать различные виды детской деятельности. Проект подразумевает единение детей и взрослых, поэтому полноправными участниками проекта стали и родители.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Цель проекта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77668"/>
          </a:xfrm>
        </p:spPr>
        <p:txBody>
          <a:bodyPr>
            <a:noAutofit/>
          </a:bodyPr>
          <a:lstStyle/>
          <a:p>
            <a:pPr marL="0" indent="256032" algn="just">
              <a:spcBef>
                <a:spcPts val="0"/>
              </a:spcBef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дошкольного возраста  патриотических чувств, уважения к героическому прошлому нашей Родины; чувства гордости за подвиг нашего народа в Великой Отечественной войне.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Задачи проекта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fontScale="92500" lnSpcReduction="20000"/>
          </a:bodyPr>
          <a:lstStyle/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дошкольников с историей Великой Отечественной войны;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к восприятию художественных произведений о войне;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Расширение представлений детей о Российской армии; о трудной, но почетной обязанности защищать Родину, охранять ее спокойствие и безопасность; 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детей с городами-героями, разными родами войск, военной техникой;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 с воспитанниками  подвигов их сверстников в годы Великой Отечественной  войны, нелегкой судьбы детей, чье детство выпало на военные годы;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сотрудничества с родителями;</a:t>
            </a:r>
          </a:p>
          <a:p>
            <a:pPr marL="0" indent="256032" algn="just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любви к Родине, недопустимости повторения войны.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Участники проекта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572008"/>
            <a:ext cx="8229600" cy="16430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Дети среднего дошкольного возраста;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Педагоги ДОУ;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Родители.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50004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Тип проекта</a:t>
            </a:r>
            <a:endParaRPr kumimoji="0" lang="ru-RU" sz="4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14810" y="1428736"/>
            <a:ext cx="571504" cy="571504"/>
          </a:xfrm>
          <a:prstGeom prst="downArrow">
            <a:avLst>
              <a:gd name="adj1" fmla="val 37925"/>
              <a:gd name="adj2" fmla="val 50000"/>
            </a:avLst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2000240"/>
            <a:ext cx="8229600" cy="8477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Информационно-исследовательский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14810" y="3857628"/>
            <a:ext cx="571504" cy="571504"/>
          </a:xfrm>
          <a:prstGeom prst="downArrow">
            <a:avLst>
              <a:gd name="adj1" fmla="val 37925"/>
              <a:gd name="adj2" fmla="val 50000"/>
            </a:avLst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41296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Ожидаемые результаты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40768"/>
            <a:ext cx="8229600" cy="516006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преемственности в работе ДОУ,  родителей  и  воспитанников.</a:t>
            </a:r>
          </a:p>
          <a:p>
            <a:pPr algn="just">
              <a:buNone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реализации проекта у дошкольников будут сформированы: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 о Великой Отечественной войне;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представления о военных профессиях, о родах войск, военной технике;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 и уважение к истории России;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уважительное отношение  к участникам войны, труженикам тыла; к защитникам Родины и чувство гордости за свой народ,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бережное отношение к семейным фотографиям и реликвиям (например, медали и др.);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о произведениях поэтов, писателей и художников на военную тематику;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7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гендерные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представления у мальчиков (стремление быть сильными, смелыми, стать защитниками Родины) и девочек (уважение к мальчикам как будущим защитникам Родины).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Повысится интерес к проектной деятельности у детей, педагогов  и   родителей.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будет способствовать повышению педагогической культуры родителей в вопросах воспитания у детей дошкольного возраста </a:t>
            </a:r>
            <a:r>
              <a:rPr lang="ru-RU" sz="17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семейной, гражданской принадлежности, патриотических чувств, чувства принадлежности к мировому сообществу.</a:t>
            </a:r>
          </a:p>
          <a:p>
            <a:pPr>
              <a:buFont typeface="Wingdings" pitchFamily="2" charset="2"/>
              <a:buChar char="Ø"/>
            </a:pP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Этапы проведения проекта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информационно-аналитический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                 (1 и 2-ая недели марта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2021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учебного года);</a:t>
            </a: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практический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(3 и 4-ая недели марта – 1-ая неделя мая);</a:t>
            </a: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заключительно-аналитический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(2 - 4-ая недели 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</a:rPr>
              <a:t>мая 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</a:rPr>
              <a:t>2021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учебного года).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 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этап проекта</a:t>
            </a:r>
            <a:b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информационно-аналитический</a:t>
            </a: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43092"/>
            <a:ext cx="8229600" cy="4714908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Осознание проблемной ситуации, выбор темы проекта.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 детей по выявлению знаний и представлений о Великой отечественной войне.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плана работы по реализации проекта «Пусть дети не знают войны...».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методической литературы, определение источников информации для реализации проекта.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представлений детей о Великой Отечественной войне.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научно-педагогической литературы.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наглядного материала.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Подборка и разработка дидактических игр по данной теме.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цикла бесед о Великой Отечественной войне.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реализации проекта в ДОУ.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критериев и показателей оценки результативности и эффективности реализации проекта.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3">
      <a:dk1>
        <a:sysClr val="windowText" lastClr="000000"/>
      </a:dk1>
      <a:lt1>
        <a:sysClr val="window" lastClr="FFFFFF"/>
      </a:lt1>
      <a:dk2>
        <a:srgbClr val="ACC1E8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848</TotalTime>
  <Words>1494</Words>
  <Application>Microsoft Office PowerPoint</Application>
  <PresentationFormat>Экран (4:3)</PresentationFormat>
  <Paragraphs>136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Проект «Пусть дети не знают войны...»</vt:lpstr>
      <vt:lpstr>Актуальность проекта</vt:lpstr>
      <vt:lpstr>Проблема</vt:lpstr>
      <vt:lpstr>Цель проекта</vt:lpstr>
      <vt:lpstr>Задачи проекта</vt:lpstr>
      <vt:lpstr>Участники проекта</vt:lpstr>
      <vt:lpstr>Ожидаемые результаты</vt:lpstr>
      <vt:lpstr>Этапы проведения проекта</vt:lpstr>
      <vt:lpstr>I этап проекта информационно-аналитический</vt:lpstr>
      <vt:lpstr>Результат опроса воспитанников</vt:lpstr>
      <vt:lpstr>II этап проекта  практический</vt:lpstr>
      <vt:lpstr>Оформление мини-музея, посвященного Дню Победы</vt:lpstr>
      <vt:lpstr>ОО «Познавательное развитие» </vt:lpstr>
      <vt:lpstr>ОО «Речевое развитие»</vt:lpstr>
      <vt:lpstr>Участие детей в конкурсе чтецов</vt:lpstr>
      <vt:lpstr>ОО «Художественно-эстетическое развитие»</vt:lpstr>
      <vt:lpstr>Поделки детей и их родителей для творческой выставки «Мы наследники победы!»</vt:lpstr>
      <vt:lpstr>ОО «Социально-коммуникативное развитие»</vt:lpstr>
      <vt:lpstr>ОО «Физическое развитие»</vt:lpstr>
      <vt:lpstr>Организация работы с  родителями</vt:lpstr>
      <vt:lpstr>III этап проекта заключительно-аналитический</vt:lpstr>
      <vt:lpstr>Список использованной литературы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«Пусть ДЕТИ  НЕ ЗНАЮТ ВОЙНЫ...»</dc:title>
  <dc:creator>Настя_2</dc:creator>
  <cp:lastModifiedBy>Настя_2</cp:lastModifiedBy>
  <cp:revision>94</cp:revision>
  <dcterms:created xsi:type="dcterms:W3CDTF">2015-03-25T16:20:12Z</dcterms:created>
  <dcterms:modified xsi:type="dcterms:W3CDTF">2023-06-21T19:27:14Z</dcterms:modified>
</cp:coreProperties>
</file>