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4"/>
  </p:notesMasterIdLst>
  <p:sldIdLst>
    <p:sldId id="256" r:id="rId2"/>
    <p:sldId id="258" r:id="rId3"/>
    <p:sldId id="265" r:id="rId4"/>
    <p:sldId id="257" r:id="rId5"/>
    <p:sldId id="263" r:id="rId6"/>
    <p:sldId id="264" r:id="rId7"/>
    <p:sldId id="259" r:id="rId8"/>
    <p:sldId id="260" r:id="rId9"/>
    <p:sldId id="266" r:id="rId10"/>
    <p:sldId id="261" r:id="rId11"/>
    <p:sldId id="262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074B78-CD4E-45D5-929A-3184F8347FD3}" type="datetimeFigureOut">
              <a:rPr lang="ru-RU" smtClean="0"/>
              <a:t>21.06.2023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E0DF8-539B-4965-A1EB-91F42C121E6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4469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E432-60AC-4B74-8F4C-4D20516E9E3D}" type="datetimeFigureOut">
              <a:rPr lang="ru-RU" smtClean="0"/>
              <a:t>21.06.2023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E536046-05E6-4724-8B90-C7C3EB83735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E432-60AC-4B74-8F4C-4D20516E9E3D}" type="datetimeFigureOut">
              <a:rPr lang="ru-RU" smtClean="0"/>
              <a:t>21.06.2023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6046-05E6-4724-8B90-C7C3EB83735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E432-60AC-4B74-8F4C-4D20516E9E3D}" type="datetimeFigureOut">
              <a:rPr lang="ru-RU" smtClean="0"/>
              <a:t>21.06.2023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6046-05E6-4724-8B90-C7C3EB83735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E432-60AC-4B74-8F4C-4D20516E9E3D}" type="datetimeFigureOut">
              <a:rPr lang="ru-RU" smtClean="0"/>
              <a:t>21.06.2023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E536046-05E6-4724-8B90-C7C3EB83735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E432-60AC-4B74-8F4C-4D20516E9E3D}" type="datetimeFigureOut">
              <a:rPr lang="ru-RU" smtClean="0"/>
              <a:t>21.06.2023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6046-05E6-4724-8B90-C7C3EB83735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E432-60AC-4B74-8F4C-4D20516E9E3D}" type="datetimeFigureOut">
              <a:rPr lang="ru-RU" smtClean="0"/>
              <a:t>21.06.2023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6046-05E6-4724-8B90-C7C3EB83735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E432-60AC-4B74-8F4C-4D20516E9E3D}" type="datetimeFigureOut">
              <a:rPr lang="ru-RU" smtClean="0"/>
              <a:t>21.06.2023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E536046-05E6-4724-8B90-C7C3EB83735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E432-60AC-4B74-8F4C-4D20516E9E3D}" type="datetimeFigureOut">
              <a:rPr lang="ru-RU" smtClean="0"/>
              <a:t>21.06.2023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6046-05E6-4724-8B90-C7C3EB83735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E432-60AC-4B74-8F4C-4D20516E9E3D}" type="datetimeFigureOut">
              <a:rPr lang="ru-RU" smtClean="0"/>
              <a:t>21.06.2023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6046-05E6-4724-8B90-C7C3EB83735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E432-60AC-4B74-8F4C-4D20516E9E3D}" type="datetimeFigureOut">
              <a:rPr lang="ru-RU" smtClean="0"/>
              <a:t>21.06.2023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6046-05E6-4724-8B90-C7C3EB83735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E432-60AC-4B74-8F4C-4D20516E9E3D}" type="datetimeFigureOut">
              <a:rPr lang="ru-RU" smtClean="0"/>
              <a:t>21.06.2023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6046-05E6-4724-8B90-C7C3EB83735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48CE432-60AC-4B74-8F4C-4D20516E9E3D}" type="datetimeFigureOut">
              <a:rPr lang="ru-RU" smtClean="0"/>
              <a:t>21.06.2023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E536046-05E6-4724-8B90-C7C3EB83735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-612576" y="620688"/>
            <a:ext cx="9396536" cy="1184275"/>
          </a:xfrm>
        </p:spPr>
        <p:txBody>
          <a:bodyPr>
            <a:noAutofit/>
          </a:bodyPr>
          <a:lstStyle/>
          <a:p>
            <a:pPr algn="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Распознавание падежей имён существительных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3568" y="2420888"/>
            <a:ext cx="4608512" cy="43726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188913"/>
            <a:ext cx="8686800" cy="838200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рассказ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484313"/>
            <a:ext cx="9144000" cy="537368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 подле деревни. Кругом лежал снег. </a:t>
            </a:r>
          </a:p>
          <a:p>
            <a:pPr marL="0" indent="0">
              <a:buNone/>
            </a:pP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 головой          стоял морозный пар. </a:t>
            </a:r>
          </a:p>
          <a:p>
            <a:pPr marL="0" indent="0">
              <a:buNone/>
            </a:pP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Поскакал              через дорогу к сараю. </a:t>
            </a:r>
          </a:p>
          <a:p>
            <a:pPr marL="0" indent="0">
              <a:buNone/>
            </a:pP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дороге он встретил двух                . </a:t>
            </a:r>
          </a:p>
          <a:p>
            <a:pPr marL="0" indent="0">
              <a:buNone/>
            </a:pP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                          было не так боязно. </a:t>
            </a:r>
          </a:p>
          <a:p>
            <a:pPr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 сарае они наелись пшеницы и уснули.</a:t>
            </a:r>
          </a:p>
          <a:p>
            <a:pPr marL="0" indent="0">
              <a:buNone/>
            </a:pP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формы слова </a:t>
            </a:r>
            <a:r>
              <a:rPr lang="ru-RU" sz="3600" b="1" i="1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заяц,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укажите падеж.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1" y="792089"/>
            <a:ext cx="774215" cy="1052735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27984" y="3436077"/>
            <a:ext cx="814669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73" y="4266065"/>
            <a:ext cx="774700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5887" y="2708920"/>
            <a:ext cx="774700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539" y="1712154"/>
            <a:ext cx="774700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318" y="3538783"/>
            <a:ext cx="817563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967" y="4316950"/>
            <a:ext cx="822325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077" y="4281878"/>
            <a:ext cx="822325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 и оцени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30065"/>
            <a:ext cx="9137464" cy="34369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Заяц, </a:t>
            </a:r>
            <a:r>
              <a:rPr lang="ru-RU" sz="36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зайца, </a:t>
            </a:r>
            <a:r>
              <a:rPr lang="ru-RU" sz="3600" b="1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заяц, зайцев, зайцам. </a:t>
            </a:r>
            <a:endParaRPr lang="ru-RU" sz="3600" b="1" spc="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27669" y="2334742"/>
            <a:ext cx="745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20272" y="2368455"/>
            <a:ext cx="817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Д.п.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2368455"/>
            <a:ext cx="849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35696" y="2348880"/>
            <a:ext cx="745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5856" y="2334742"/>
            <a:ext cx="849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834" y="3717031"/>
            <a:ext cx="2038262" cy="27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17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04813"/>
            <a:ext cx="8686800" cy="84137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Вставьте непроверяемые гласные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39688" y="1557338"/>
            <a:ext cx="9104312" cy="204311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9900"/>
                </a:solidFill>
              </a:rPr>
              <a:t>           </a:t>
            </a:r>
            <a:r>
              <a:rPr lang="ru-RU" sz="51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вариант</a:t>
            </a:r>
          </a:p>
          <a:p>
            <a:pPr marL="0" indent="0">
              <a:buNone/>
            </a:pPr>
            <a:r>
              <a:rPr lang="ru-RU" sz="5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5800" b="1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 .п. </a:t>
            </a:r>
            <a:r>
              <a:rPr lang="ru-RU" sz="5800" b="1" spc="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гах</a:t>
            </a:r>
            <a:r>
              <a:rPr lang="ru-RU" sz="5800" b="1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 б</a:t>
            </a:r>
            <a:r>
              <a:rPr lang="ru-RU" sz="5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ез  </a:t>
            </a:r>
            <a:r>
              <a:rPr lang="ru-RU" sz="5800" b="1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 </a:t>
            </a:r>
            <a:r>
              <a:rPr lang="ru-RU" sz="5800" b="1" spc="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льто</a:t>
            </a:r>
            <a:r>
              <a:rPr lang="ru-RU" sz="5800" b="1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 у </a:t>
            </a:r>
            <a:r>
              <a:rPr lang="ru-RU" sz="5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 </a:t>
            </a:r>
            <a:r>
              <a:rPr lang="ru-RU" sz="5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</a:t>
            </a:r>
            <a:r>
              <a:rPr lang="ru-RU" sz="5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  на экскурс .ю,  в  </a:t>
            </a:r>
            <a:r>
              <a:rPr lang="ru-RU" sz="5800" b="1" spc="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пятн.цу</a:t>
            </a:r>
            <a:r>
              <a:rPr lang="ru-RU" sz="5800" b="1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 с </a:t>
            </a:r>
            <a:r>
              <a:rPr lang="ru-RU" sz="5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800" b="1" spc="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т.вар.щем</a:t>
            </a:r>
            <a:r>
              <a:rPr lang="ru-RU" sz="5800" b="1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 </a:t>
            </a:r>
            <a:r>
              <a:rPr lang="ru-RU" sz="5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800" b="1" spc="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дев.чке</a:t>
            </a:r>
            <a:r>
              <a:rPr lang="ru-RU" sz="5800" b="1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800" b="1" spc="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0" y="4149725"/>
            <a:ext cx="9174163" cy="181768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9900"/>
                </a:solidFill>
              </a:rPr>
              <a:t>                 </a:t>
            </a:r>
            <a:r>
              <a:rPr lang="ru-RU" sz="51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вариант</a:t>
            </a:r>
          </a:p>
          <a:p>
            <a:pPr marL="0" indent="0">
              <a:buNone/>
            </a:pPr>
            <a:r>
              <a:rPr lang="ru-RU" sz="5100" b="1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700" b="1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6700" b="1" spc="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в.гона</a:t>
            </a:r>
            <a:r>
              <a:rPr lang="ru-RU" sz="6700" b="1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на </a:t>
            </a:r>
            <a:r>
              <a:rPr lang="ru-RU" sz="6700" b="1" spc="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к.ртину</a:t>
            </a:r>
            <a:r>
              <a:rPr lang="ru-RU" sz="6700" b="1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в </a:t>
            </a:r>
            <a:r>
              <a:rPr lang="ru-RU" sz="6700" b="1" spc="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гор.д</a:t>
            </a:r>
            <a:r>
              <a:rPr lang="ru-RU" sz="6700" b="1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перед </a:t>
            </a:r>
            <a:r>
              <a:rPr lang="ru-RU" sz="6700" b="1" spc="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уж.ном</a:t>
            </a:r>
            <a:r>
              <a:rPr lang="ru-RU" sz="6700" b="1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у </a:t>
            </a:r>
            <a:r>
              <a:rPr lang="ru-RU" sz="6700" b="1" spc="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лестн.цы</a:t>
            </a:r>
            <a:r>
              <a:rPr lang="ru-RU" sz="6700" b="1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на  </a:t>
            </a:r>
            <a:r>
              <a:rPr lang="ru-RU" sz="6700" b="1" spc="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тракт.ре</a:t>
            </a:r>
            <a:r>
              <a:rPr lang="ru-RU" sz="6700" b="1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с .зыка.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14414" y="3143248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 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4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63688" y="457200"/>
            <a:ext cx="7380312" cy="841375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 себя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1703">
            <a:off x="6012160" y="524676"/>
            <a:ext cx="1905000" cy="25431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858" y="3218433"/>
            <a:ext cx="9242858" cy="3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538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512" y="476672"/>
            <a:ext cx="8786812" cy="1143000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Выделите окончания существительных</a:t>
            </a:r>
            <a:br>
              <a:rPr lang="ru-RU" sz="31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падеж существительных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2435696"/>
            <a:ext cx="9144000" cy="21602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Шествует весна. Приход весны,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навстречу весне , обвиню весну , дышит весной, песни о весне.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6122" y="2215823"/>
            <a:ext cx="755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00192" y="2204864"/>
            <a:ext cx="652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23373" y="2915017"/>
            <a:ext cx="728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Д.п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82851" y="2948280"/>
            <a:ext cx="721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В.п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32478" y="3541526"/>
            <a:ext cx="690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Т.п.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27516" y="3549020"/>
            <a:ext cx="755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3584" y="4638456"/>
            <a:ext cx="2462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 себя</a:t>
            </a:r>
            <a:endParaRPr lang="ru-RU" sz="36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049" y="2485140"/>
            <a:ext cx="582815" cy="58281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687" y="2498532"/>
            <a:ext cx="582815" cy="58281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250118"/>
            <a:ext cx="582815" cy="58281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935" y="3257612"/>
            <a:ext cx="582815" cy="58281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616" y="3861048"/>
            <a:ext cx="582815" cy="58281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463" y="3846167"/>
            <a:ext cx="830269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166" y="5284787"/>
            <a:ext cx="4621213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  <p:bldP spid="7" grpId="0"/>
      <p:bldP spid="8" grpId="0"/>
      <p:bldP spid="9" grpId="0"/>
      <p:bldP spid="10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674562"/>
              </p:ext>
            </p:extLst>
          </p:nvPr>
        </p:nvGraphicFramePr>
        <p:xfrm>
          <a:off x="179512" y="188640"/>
          <a:ext cx="8784976" cy="6336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244"/>
                <a:gridCol w="2340260"/>
                <a:gridCol w="1944216"/>
                <a:gridCol w="2304256"/>
              </a:tblGrid>
              <a:tr h="1845642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Падежи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Вопросы падежные и смысловые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Предлоги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Роль 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предложении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4851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851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851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851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851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8510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9512" y="2014647"/>
            <a:ext cx="2345514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Именительный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Родительный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Дательный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Винительный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Творительный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Предложный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2014647"/>
            <a:ext cx="242778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кто?что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кого?чего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где?куда?откуда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кому?чему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где?куда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кого?что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куда?</a:t>
            </a:r>
          </a:p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кем?чем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где?куда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ком?о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чём?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42080" y="2745877"/>
            <a:ext cx="199016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без,у,от,до,из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для,около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к,по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через,про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над,перед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39633" y="2056640"/>
            <a:ext cx="2604367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Подлежащее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Второстепенный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член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Второстепенный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член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Второстепенный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член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Второстепенный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член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Второстепенный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член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121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76842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стихотворение</a:t>
            </a:r>
            <a:endParaRPr lang="ru-RU" sz="40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412776"/>
            <a:ext cx="6971588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сам себя в пальто одел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рукавом свой нос задел.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Решил пальто я наказать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без пальто пошёл гулять.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О.Григорьев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07026">
            <a:off x="6609965" y="3849348"/>
            <a:ext cx="2410668" cy="30689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873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625" y="260350"/>
            <a:ext cx="8715375" cy="796925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  <a:t>Из данных слов составьте и запишите предложения</a:t>
            </a:r>
            <a:endParaRPr lang="ru-RU" sz="32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0034" y="1433547"/>
            <a:ext cx="792961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По, гуляли, аллее, парка, мы, старого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71034" y="2681038"/>
            <a:ext cx="8072494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Сирени, кусты, и, цвели, весело, маленькая, щебетала, птичка</a:t>
            </a:r>
            <a:endParaRPr lang="ru-RU" sz="3200" dirty="0"/>
          </a:p>
        </p:txBody>
      </p:sp>
      <p:sp>
        <p:nvSpPr>
          <p:cNvPr id="8" name="Двойная волна 7"/>
          <p:cNvSpPr/>
          <p:nvPr/>
        </p:nvSpPr>
        <p:spPr>
          <a:xfrm>
            <a:off x="1005561" y="5013176"/>
            <a:ext cx="6786610" cy="1428760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И, дрались, на, рябине, пищали, воробьи, высокой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21248" y="1433547"/>
            <a:ext cx="792961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гуляли по аллее старого парка.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07504" y="2708920"/>
            <a:ext cx="8928992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Цвели кусты сирени, и весело щебетала маленькая птичка.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Двойная волна 11"/>
          <p:cNvSpPr/>
          <p:nvPr/>
        </p:nvSpPr>
        <p:spPr>
          <a:xfrm>
            <a:off x="107504" y="5013176"/>
            <a:ext cx="8928991" cy="1428760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высокой рябине дрались и пищали воробьи.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729" y="928670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solidFill>
                  <a:schemeClr val="accent6">
                    <a:lumMod val="75000"/>
                  </a:schemeClr>
                </a:solidFill>
              </a:rPr>
              <a:t>Укажите падеж выделенных существительных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4315" y="1756278"/>
            <a:ext cx="792961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гуляли по </a:t>
            </a:r>
            <a:r>
              <a:rPr lang="ru-RU" sz="3200" b="1" i="1" u="sng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аллее</a:t>
            </a: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старого парка.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Двойная волна 5"/>
          <p:cNvSpPr/>
          <p:nvPr/>
        </p:nvSpPr>
        <p:spPr>
          <a:xfrm>
            <a:off x="107504" y="5301095"/>
            <a:ext cx="8928992" cy="1428760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высокой</a:t>
            </a:r>
            <a:r>
              <a:rPr lang="ru-RU" sz="3200" b="1" i="1" u="sng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рябине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дрались и пищали воробьи.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0" y="3000372"/>
            <a:ext cx="9144000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Цвели кусты </a:t>
            </a:r>
            <a:r>
              <a:rPr lang="ru-RU" sz="3200" b="1" i="1" u="sng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сирени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весело щебетала маленькая </a:t>
            </a:r>
            <a:r>
              <a:rPr lang="ru-RU" sz="3200" b="1" i="1" u="sng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птичка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8421" y="1494668"/>
            <a:ext cx="817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Д.п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45740" y="3000371"/>
            <a:ext cx="849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71799" y="5228737"/>
            <a:ext cx="849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П.п.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52120" y="3493802"/>
            <a:ext cx="8627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0732091">
            <a:off x="5707479" y="4500100"/>
            <a:ext cx="2462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 себя</a:t>
            </a:r>
            <a:endParaRPr lang="ru-RU" sz="36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40165">
            <a:off x="5825678" y="5183160"/>
            <a:ext cx="3341613" cy="1137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1" grpId="0"/>
      <p:bldP spid="12" grpId="0"/>
      <p:bldP spid="8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115616" y="457199"/>
            <a:ext cx="7380312" cy="841375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 соседа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28445"/>
            <a:ext cx="7488831" cy="4455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464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936</TotalTime>
  <Words>378</Words>
  <Application>Microsoft Office PowerPoint</Application>
  <PresentationFormat>Экран (4:3)</PresentationFormat>
  <Paragraphs>110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Распознавание падежей имён существительных</vt:lpstr>
      <vt:lpstr>Вставьте непроверяемые гласные</vt:lpstr>
      <vt:lpstr>Оцени себя</vt:lpstr>
      <vt:lpstr>Выделите окончания существительных Определите падеж существительных </vt:lpstr>
      <vt:lpstr>Презентация PowerPoint</vt:lpstr>
      <vt:lpstr>Презентация PowerPoint</vt:lpstr>
      <vt:lpstr>Из данных слов составьте и запишите предложения</vt:lpstr>
      <vt:lpstr>Укажите падеж выделенных существительных    </vt:lpstr>
      <vt:lpstr>Презентация PowerPoint</vt:lpstr>
      <vt:lpstr>Составьте рассказ</vt:lpstr>
      <vt:lpstr>Проверь себя и оцени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Распознавание падежей имён существительных</dc:title>
  <dc:creator>DNA User</dc:creator>
  <cp:lastModifiedBy>ADMIN</cp:lastModifiedBy>
  <cp:revision>62</cp:revision>
  <dcterms:created xsi:type="dcterms:W3CDTF">2009-02-12T15:39:56Z</dcterms:created>
  <dcterms:modified xsi:type="dcterms:W3CDTF">2023-06-21T07:50:31Z</dcterms:modified>
</cp:coreProperties>
</file>