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02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331640" y="1268760"/>
            <a:ext cx="648177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Номинация конкурса:  </a:t>
            </a:r>
            <a:endParaRPr lang="en-US" sz="36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«Экологическое краеведение»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143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normalizeH="0" baseline="0" dirty="0" smtClean="0">
                <a:ln w="1143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Цветы моего посёлка</a:t>
            </a:r>
            <a:r>
              <a:rPr kumimoji="0" lang="ru-RU" sz="4400" b="1" i="0" u="none" strike="noStrike" normalizeH="0" baseline="0" dirty="0" smtClean="0">
                <a:ln w="1143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400" b="1" i="0" u="none" strike="noStrike" normalizeH="0" baseline="0" dirty="0" smtClean="0">
              <a:ln w="11430">
                <a:solidFill>
                  <a:srgbClr val="FF00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60648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ТМК ОУ «</a:t>
            </a:r>
            <a:r>
              <a:rPr lang="ru-RU" b="1" dirty="0" err="1" smtClean="0"/>
              <a:t>Диксонская</a:t>
            </a:r>
            <a:r>
              <a:rPr lang="ru-RU" b="1" dirty="0" smtClean="0"/>
              <a:t> средняя школа»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581128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Работу выполнила:</a:t>
            </a:r>
          </a:p>
          <a:p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Голенкова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Варвара, ученица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класса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ТМК ОУ «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Диксонская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средняя  школа».</a:t>
            </a:r>
          </a:p>
          <a:p>
            <a:endParaRPr lang="ru-RU" b="1" dirty="0" smtClean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59492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гп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Диксон, 20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21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249289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564904"/>
            <a:ext cx="8064896" cy="9953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Берегите природу!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цветы\IMG_236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22114" y="1209101"/>
            <a:ext cx="5074944" cy="533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8027" y="332656"/>
            <a:ext cx="7767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Кусочек летнего Диксона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50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J:\цветы\Варя работа\deva9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3744416" cy="2441950"/>
          </a:xfrm>
          <a:prstGeom prst="rect">
            <a:avLst/>
          </a:prstGeom>
          <a:noFill/>
        </p:spPr>
      </p:pic>
      <p:sp>
        <p:nvSpPr>
          <p:cNvPr id="6" name="Выноска 1 5"/>
          <p:cNvSpPr/>
          <p:nvPr/>
        </p:nvSpPr>
        <p:spPr>
          <a:xfrm>
            <a:off x="6156176" y="548680"/>
            <a:ext cx="2736304" cy="1656184"/>
          </a:xfrm>
          <a:prstGeom prst="borderCallout1">
            <a:avLst>
              <a:gd name="adj1" fmla="val 18750"/>
              <a:gd name="adj2" fmla="val -8333"/>
              <a:gd name="adj3" fmla="val 95938"/>
              <a:gd name="adj4" fmla="val -383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Предмет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исследования:</a:t>
            </a:r>
            <a:r>
              <a:rPr lang="ru-RU" dirty="0" smtClean="0"/>
              <a:t> особенности и свойства  цветов,  растущих на территории моего посёлка Диксон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7" name="Выноска 1 6"/>
          <p:cNvSpPr/>
          <p:nvPr/>
        </p:nvSpPr>
        <p:spPr>
          <a:xfrm flipH="1">
            <a:off x="251520" y="548680"/>
            <a:ext cx="2952328" cy="1656184"/>
          </a:xfrm>
          <a:prstGeom prst="borderCallout1">
            <a:avLst>
              <a:gd name="adj1" fmla="val 18750"/>
              <a:gd name="adj2" fmla="val -8333"/>
              <a:gd name="adj3" fmla="val 94097"/>
              <a:gd name="adj4" fmla="val -378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Объект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исследования: </a:t>
            </a:r>
          </a:p>
          <a:p>
            <a:pPr lvl="0"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цветы посёлка Диксон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Выноска 1 7"/>
          <p:cNvSpPr/>
          <p:nvPr/>
        </p:nvSpPr>
        <p:spPr>
          <a:xfrm flipH="1" flipV="1">
            <a:off x="323528" y="4581128"/>
            <a:ext cx="2880320" cy="1728192"/>
          </a:xfrm>
          <a:prstGeom prst="borderCallout1">
            <a:avLst>
              <a:gd name="adj1" fmla="val 18750"/>
              <a:gd name="adj2" fmla="val -8333"/>
              <a:gd name="adj3" fmla="val 86574"/>
              <a:gd name="adj4" fmla="val -430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flipV="1">
            <a:off x="6156176" y="4653136"/>
            <a:ext cx="2736304" cy="1584176"/>
          </a:xfrm>
          <a:prstGeom prst="borderCallout1">
            <a:avLst>
              <a:gd name="adj1" fmla="val 18750"/>
              <a:gd name="adj2" fmla="val -8333"/>
              <a:gd name="adj3" fmla="val 89924"/>
              <a:gd name="adj4" fmla="val -4176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5536" y="4509120"/>
            <a:ext cx="284380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FF0000"/>
                </a:solidFill>
              </a:rPr>
              <a:t>Гипотеза: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из-за суровых условий Арктики, все цветы, растущие на территории моего посёлка, занесены в Красную книгу Красноярского края.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300192" y="4581128"/>
            <a:ext cx="2520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</a:rPr>
              <a:t>Проблема: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определить название цветов, и  какой интерес они представляют.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J:\цветы\Варя работа\deva9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117155"/>
            <a:ext cx="2232248" cy="2740845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971600" y="404664"/>
            <a:ext cx="7200800" cy="3528392"/>
          </a:xfrm>
          <a:prstGeom prst="wedgeRoundRect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547664" y="548680"/>
            <a:ext cx="6480720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FF0000"/>
                </a:solidFill>
              </a:rPr>
              <a:t>Цель работы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цветы посёлка Диксон.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Задачи: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социологический опрос среди детей и взрослых;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название цветов и их ролью в природе и жизни человека;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рассказать об этом в классе, привлечь внимание ребят к растениям и создать «Правила друзей растений».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«Атлас - определитель» цветов моего посёлка.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60648"/>
            <a:ext cx="76766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Общие характеристики растений Арктики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6388" name="Picture 4" descr="J:\цветы\IMG_22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528392" cy="4704520"/>
          </a:xfrm>
          <a:prstGeom prst="rect">
            <a:avLst/>
          </a:prstGeom>
          <a:noFill/>
        </p:spPr>
      </p:pic>
      <p:sp>
        <p:nvSpPr>
          <p:cNvPr id="10" name="Выноска 2 9"/>
          <p:cNvSpPr/>
          <p:nvPr/>
        </p:nvSpPr>
        <p:spPr>
          <a:xfrm flipH="1">
            <a:off x="251520" y="1196752"/>
            <a:ext cx="2160240" cy="1152128"/>
          </a:xfrm>
          <a:prstGeom prst="borderCallout2">
            <a:avLst>
              <a:gd name="adj1" fmla="val 103888"/>
              <a:gd name="adj2" fmla="val 51269"/>
              <a:gd name="adj3" fmla="val 121617"/>
              <a:gd name="adj4" fmla="val 1547"/>
              <a:gd name="adj5" fmla="val 135589"/>
              <a:gd name="adj6" fmla="val -197168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Низкорослые.</a:t>
            </a:r>
          </a:p>
        </p:txBody>
      </p:sp>
      <p:sp>
        <p:nvSpPr>
          <p:cNvPr id="12" name="Выноска 2 11"/>
          <p:cNvSpPr/>
          <p:nvPr/>
        </p:nvSpPr>
        <p:spPr>
          <a:xfrm flipH="1">
            <a:off x="323528" y="2780928"/>
            <a:ext cx="2160240" cy="1224136"/>
          </a:xfrm>
          <a:prstGeom prst="borderCallout2">
            <a:avLst>
              <a:gd name="adj1" fmla="val 103212"/>
              <a:gd name="adj2" fmla="val 49392"/>
              <a:gd name="adj3" fmla="val 113051"/>
              <a:gd name="adj4" fmla="val 7134"/>
              <a:gd name="adj5" fmla="val 110563"/>
              <a:gd name="adj6" fmla="val -169199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 всех растений стебли и листья покрыты светлым пушком.</a:t>
            </a:r>
            <a:endParaRPr lang="ru-RU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Выноска 2 12"/>
          <p:cNvSpPr/>
          <p:nvPr/>
        </p:nvSpPr>
        <p:spPr>
          <a:xfrm flipH="1">
            <a:off x="323528" y="4581128"/>
            <a:ext cx="2304256" cy="1152128"/>
          </a:xfrm>
          <a:prstGeom prst="borderCallout2">
            <a:avLst>
              <a:gd name="adj1" fmla="val 104447"/>
              <a:gd name="adj2" fmla="val 47973"/>
              <a:gd name="adj3" fmla="val 116804"/>
              <a:gd name="adj4" fmla="val 3497"/>
              <a:gd name="adj5" fmla="val 78110"/>
              <a:gd name="adj6" fmla="val -134276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Листья и стебли многих растений  темно-фиолетового окраса.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87624" y="466800"/>
            <a:ext cx="6912768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353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Мною было определено двадцать четыре растения, среди которых - два занесено в Красную книгу Красноярского края. Это </a:t>
            </a:r>
            <a:r>
              <a:rPr lang="ru-RU" sz="2000" b="1" dirty="0" err="1" smtClean="0"/>
              <a:t>соссю́рея</a:t>
            </a:r>
            <a:r>
              <a:rPr lang="ru-RU" sz="2000" b="1" dirty="0" smtClean="0"/>
              <a:t> </a:t>
            </a:r>
            <a:r>
              <a:rPr lang="ru-RU" sz="2000" dirty="0" smtClean="0"/>
              <a:t>и</a:t>
            </a:r>
            <a:r>
              <a:rPr lang="ru-RU" sz="2000" b="1" dirty="0" smtClean="0"/>
              <a:t> крупка бородатая.</a:t>
            </a:r>
            <a:endParaRPr lang="ru-RU" sz="2000" dirty="0" smtClean="0"/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5373216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Соссю́рея</a:t>
            </a:r>
            <a:endParaRPr lang="ru-RU" dirty="0"/>
          </a:p>
        </p:txBody>
      </p:sp>
      <p:pic>
        <p:nvPicPr>
          <p:cNvPr id="18434" name="Picture 2" descr="I:\цветы\Новая папка\IMG_22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55575" y="2492898"/>
            <a:ext cx="3168354" cy="2448272"/>
          </a:xfrm>
          <a:prstGeom prst="rect">
            <a:avLst/>
          </a:prstGeom>
          <a:noFill/>
        </p:spPr>
      </p:pic>
      <p:pic>
        <p:nvPicPr>
          <p:cNvPr id="9" name="Рисунок 8" descr="F:\цветы\Новая папка\IMG_228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40609" y="2444367"/>
            <a:ext cx="3157268" cy="253424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5796136" y="5373216"/>
            <a:ext cx="2000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Крупка бородатая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4" name="Picture 8" descr="Северный олень изоляции на белом фоне Стоковое Изображение - изображение  насчитывающей белом, на: 16712918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19" y="476672"/>
            <a:ext cx="2823749" cy="4089507"/>
          </a:xfrm>
          <a:prstGeom prst="rect">
            <a:avLst/>
          </a:prstGeom>
          <a:noFill/>
        </p:spPr>
      </p:pic>
      <p:pic>
        <p:nvPicPr>
          <p:cNvPr id="19468" name="Picture 12" descr="How pesticide cocktails can taint 'natural' herbs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616439" cy="1800200"/>
          </a:xfrm>
          <a:prstGeom prst="rect">
            <a:avLst/>
          </a:prstGeom>
          <a:noFill/>
        </p:spPr>
      </p:pic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627784" y="2192014"/>
            <a:ext cx="56886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Большинство растений являются кормом для животных тундры; многие используются в народной медицине.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34973" y="404664"/>
            <a:ext cx="25971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Применение: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483768" y="4725144"/>
            <a:ext cx="2088232" cy="128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3679" y="404664"/>
            <a:ext cx="36397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Результаты опроса: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3973" y="1031672"/>
            <a:ext cx="828092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Andale Sans UI"/>
                <a:cs typeface="Times New Roman" pitchFamily="18" charset="0"/>
              </a:rPr>
              <a:t>В опросе приняли участие 10 учащихся и 6 взрослых. Среди предложенных растений были определены: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"/>
          <a:stretch/>
        </p:blipFill>
        <p:spPr bwMode="auto">
          <a:xfrm>
            <a:off x="6406817" y="4077072"/>
            <a:ext cx="1296144" cy="158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Диксон_Школа\Desktop\цветы\IMG_209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811099" y="4185082"/>
            <a:ext cx="1512169" cy="12961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76391" y="4221087"/>
            <a:ext cx="1512168" cy="122413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07803" y="2168861"/>
            <a:ext cx="1440161" cy="1224136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2060848"/>
            <a:ext cx="1368152" cy="144016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11560" y="3501008"/>
            <a:ext cx="1512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полярная ива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51620" y="5589240"/>
            <a:ext cx="1561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незабудочник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27883" y="5589240"/>
            <a:ext cx="189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арктическая роза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5589241"/>
            <a:ext cx="1599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мак полярный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3501008"/>
            <a:ext cx="1077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ромашка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3501008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родиола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розовая</a:t>
            </a:r>
            <a:endParaRPr lang="ru-RU" dirty="0"/>
          </a:p>
        </p:txBody>
      </p:sp>
      <p:pic>
        <p:nvPicPr>
          <p:cNvPr id="19" name="Рисунок 18" descr="F:\цветы\Новая папка\IMG_234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96036" y="2168860"/>
            <a:ext cx="1512168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19"/>
          <p:cNvSpPr/>
          <p:nvPr/>
        </p:nvSpPr>
        <p:spPr>
          <a:xfrm>
            <a:off x="5148064" y="3501008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Andale Sans UI"/>
                <a:cs typeface="Times New Roman" pitchFamily="18" charset="0"/>
              </a:rPr>
              <a:t>дриада </a:t>
            </a:r>
            <a:endParaRPr lang="ru-RU" dirty="0"/>
          </a:p>
        </p:txBody>
      </p:sp>
      <p:pic>
        <p:nvPicPr>
          <p:cNvPr id="21" name="Рисунок 2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48264" y="2204864"/>
            <a:ext cx="1512168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0"/>
            <a:ext cx="285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Выводы: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1277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Гипотеза</a:t>
            </a:r>
            <a:r>
              <a:rPr lang="ru-RU" sz="2400" dirty="0" smtClean="0"/>
              <a:t> моего исследования подтвердилась частично, и пусть не все изученные мною цветы находятся на грани исчезновения, мы обязаны к ним бережно относиться. 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980728"/>
            <a:ext cx="4761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Цели</a:t>
            </a:r>
            <a:r>
              <a:rPr lang="ru-RU" sz="2400" dirty="0" smtClean="0"/>
              <a:t> и </a:t>
            </a:r>
            <a:r>
              <a:rPr lang="ru-RU" sz="2400" b="1" dirty="0" smtClean="0">
                <a:solidFill>
                  <a:srgbClr val="FF0000"/>
                </a:solidFill>
              </a:rPr>
              <a:t>задачи </a:t>
            </a:r>
            <a:r>
              <a:rPr lang="ru-RU" sz="2400" dirty="0" smtClean="0"/>
              <a:t>работы достигнуты.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282678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261" y="2636912"/>
            <a:ext cx="2856132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300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Диксон_Школа</cp:lastModifiedBy>
  <cp:revision>174</cp:revision>
  <dcterms:created xsi:type="dcterms:W3CDTF">2021-02-23T02:52:26Z</dcterms:created>
  <dcterms:modified xsi:type="dcterms:W3CDTF">2023-06-21T09:04:21Z</dcterms:modified>
</cp:coreProperties>
</file>