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06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4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65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81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2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445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7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82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55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87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21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34975-234E-41E4-920A-61D0E1F810CB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1364E-3428-4E45-AB9F-4A0D22CA8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2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6">
              <a:lumMod val="60000"/>
              <a:lumOff val="40000"/>
            </a:schemeClr>
          </a:fgClr>
          <a:bgClr>
            <a:srgbClr val="00B0F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20233"/>
            <a:ext cx="9144000" cy="2387600"/>
          </a:xfrm>
        </p:spPr>
        <p:txBody>
          <a:bodyPr/>
          <a:lstStyle/>
          <a:p>
            <a:r>
              <a:rPr lang="ru-RU" dirty="0" smtClean="0"/>
              <a:t>Цели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378467"/>
            <a:ext cx="9144000" cy="2983832"/>
          </a:xfrm>
        </p:spPr>
        <p:txBody>
          <a:bodyPr>
            <a:normAutofit/>
          </a:bodyPr>
          <a:lstStyle/>
          <a:p>
            <a:pPr marL="342900" indent="-342900" algn="l"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ассмотреть варианты демократизации, существовавшие в первой половине </a:t>
            </a:r>
            <a:r>
              <a:rPr lang="en-US" dirty="0" smtClean="0"/>
              <a:t>XIX </a:t>
            </a:r>
            <a:r>
              <a:rPr lang="ru-RU" dirty="0" smtClean="0"/>
              <a:t>века;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ыяснитесь, какова была  роль парламентов в политической жизни;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ыяснить, почему люди боролись за расширение избирательного права;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ассмотреть задачи, которые  решали политические партии</a:t>
            </a:r>
          </a:p>
          <a:p>
            <a:pPr marL="342900" indent="-342900" algn="l">
              <a:buFontTx/>
              <a:buChar char="-"/>
            </a:pPr>
            <a:endParaRPr lang="ru-RU" dirty="0" smtClean="0"/>
          </a:p>
          <a:p>
            <a:pPr marL="342900" indent="-342900" algn="l">
              <a:buFontTx/>
              <a:buChar char="-"/>
            </a:pPr>
            <a:endParaRPr lang="ru-RU" dirty="0" smtClean="0"/>
          </a:p>
          <a:p>
            <a:pPr marL="342900" indent="-342900" algn="l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9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6">
              <a:lumMod val="60000"/>
              <a:lumOff val="40000"/>
            </a:schemeClr>
          </a:fgClr>
          <a:bgClr>
            <a:srgbClr val="00B0F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378467"/>
            <a:ext cx="9144000" cy="2983832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marL="342900" indent="-342900" algn="l">
              <a:buFontTx/>
              <a:buChar char="-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827314" y="1280160"/>
            <a:ext cx="9901646" cy="1341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Варианты демократизации</a:t>
            </a:r>
            <a:endParaRPr lang="ru-RU" sz="32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534194" y="2583807"/>
            <a:ext cx="566057" cy="9261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281852" y="257641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06286" y="3884023"/>
            <a:ext cx="28738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революция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23908" y="3854813"/>
            <a:ext cx="267353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реформа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530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6">
              <a:lumMod val="60000"/>
              <a:lumOff val="40000"/>
            </a:schemeClr>
          </a:fgClr>
          <a:bgClr>
            <a:srgbClr val="00B0F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378467"/>
            <a:ext cx="9144000" cy="2983832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marL="342900" indent="-342900" algn="l">
              <a:buFontTx/>
              <a:buChar char="-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87679" y="1262742"/>
            <a:ext cx="11190515" cy="46852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chemeClr val="bg1"/>
                </a:solidFill>
              </a:rPr>
              <a:t>Буржуазная </a:t>
            </a:r>
            <a:r>
              <a:rPr lang="ru-RU" sz="3200" dirty="0" smtClean="0">
                <a:solidFill>
                  <a:schemeClr val="bg1"/>
                </a:solidFill>
              </a:rPr>
              <a:t>революция-разновидность </a:t>
            </a:r>
            <a:r>
              <a:rPr lang="ru-RU" sz="3200" dirty="0">
                <a:solidFill>
                  <a:schemeClr val="bg1"/>
                </a:solidFill>
              </a:rPr>
              <a:t>социальной революции, основное содержание которой заключается в насильственном отстранении от власти класса феодалов и в переходе государства к капиталистическому строю. </a:t>
            </a:r>
          </a:p>
        </p:txBody>
      </p:sp>
    </p:spTree>
    <p:extLst>
      <p:ext uri="{BB962C8B-B14F-4D97-AF65-F5344CB8AC3E}">
        <p14:creationId xmlns:p14="http://schemas.microsoft.com/office/powerpoint/2010/main" val="27810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69</Words>
  <Application>Microsoft Office PowerPoint</Application>
  <PresentationFormat>Широкоэкранный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Цели урока: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урока: </dc:title>
  <dc:creator>user</dc:creator>
  <cp:lastModifiedBy>user</cp:lastModifiedBy>
  <cp:revision>3</cp:revision>
  <dcterms:created xsi:type="dcterms:W3CDTF">2021-09-14T10:57:20Z</dcterms:created>
  <dcterms:modified xsi:type="dcterms:W3CDTF">2021-09-14T12:28:52Z</dcterms:modified>
</cp:coreProperties>
</file>