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63" r:id="rId4"/>
    <p:sldId id="257" r:id="rId5"/>
    <p:sldId id="258" r:id="rId6"/>
    <p:sldId id="267" r:id="rId7"/>
    <p:sldId id="262" r:id="rId8"/>
    <p:sldId id="268" r:id="rId9"/>
    <p:sldId id="269" r:id="rId10"/>
    <p:sldId id="270" r:id="rId11"/>
    <p:sldId id="271" r:id="rId12"/>
    <p:sldId id="272" r:id="rId13"/>
    <p:sldId id="275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hyperlink" Target="&#1055;&#1083;&#1072;&#1085;%20&#1088;&#1072;&#1073;&#1086;&#1090;&#1099;%20&#1089;%20&#1088;&#1086;&#1076;&#1080;&#1090;&#1077;&#1083;&#1103;&#1084;&#1080;.docx" TargetMode="External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hyperlink" Target="&#1055;&#1083;&#1072;&#1085;%20&#1088;&#1072;&#1073;&#1086;&#1090;&#1099;%20&#1089;%20&#1088;&#1086;&#1076;&#1080;&#1090;&#1077;&#1083;&#1103;&#1084;&#1080;.docx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51E14C-BFA4-43CE-98E4-8CDA61E5A256}" type="doc">
      <dgm:prSet loTypeId="urn:microsoft.com/office/officeart/2005/8/layout/target3" loCatId="list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A38CAE0-2365-4EC9-9350-A7129C05C5D5}">
      <dgm:prSet phldrT="[Текст]"/>
      <dgm:spPr/>
      <dgm:t>
        <a:bodyPr/>
        <a:lstStyle/>
        <a:p>
          <a:r>
            <a:rPr lang="ru-RU" dirty="0">
              <a:solidFill>
                <a:schemeClr val="accent1"/>
              </a:solidFill>
            </a:rPr>
            <a:t>Участники</a:t>
          </a:r>
        </a:p>
      </dgm:t>
    </dgm:pt>
    <dgm:pt modelId="{554A49D6-1AF3-4BD8-90BD-3840AACFAC95}" type="parTrans" cxnId="{E0C4B1A0-BDFD-4443-BB92-2445174EC9B8}">
      <dgm:prSet/>
      <dgm:spPr/>
      <dgm:t>
        <a:bodyPr/>
        <a:lstStyle/>
        <a:p>
          <a:endParaRPr lang="ru-RU"/>
        </a:p>
      </dgm:t>
    </dgm:pt>
    <dgm:pt modelId="{E4C0768C-D770-4439-95E5-A64C467BBEC1}" type="sibTrans" cxnId="{E0C4B1A0-BDFD-4443-BB92-2445174EC9B8}">
      <dgm:prSet/>
      <dgm:spPr/>
      <dgm:t>
        <a:bodyPr/>
        <a:lstStyle/>
        <a:p>
          <a:endParaRPr lang="ru-RU"/>
        </a:p>
      </dgm:t>
    </dgm:pt>
    <dgm:pt modelId="{F423D30B-66F4-44F5-86C4-7515FB57CD73}">
      <dgm:prSet phldrT="[Текст]"/>
      <dgm:spPr/>
      <dgm:t>
        <a:bodyPr/>
        <a:lstStyle/>
        <a:p>
          <a:r>
            <a:rPr lang="ru-RU" dirty="0">
              <a:solidFill>
                <a:srgbClr val="00B050"/>
              </a:solidFill>
            </a:rPr>
            <a:t>Целевая группа</a:t>
          </a:r>
        </a:p>
      </dgm:t>
    </dgm:pt>
    <dgm:pt modelId="{8514BE4A-29DF-419D-937D-D4AA5EDD25B5}" type="parTrans" cxnId="{0A060F88-0A6D-4A48-A031-45095FC3AD17}">
      <dgm:prSet/>
      <dgm:spPr/>
      <dgm:t>
        <a:bodyPr/>
        <a:lstStyle/>
        <a:p>
          <a:endParaRPr lang="ru-RU"/>
        </a:p>
      </dgm:t>
    </dgm:pt>
    <dgm:pt modelId="{FBE8DF08-4341-4E1F-90A9-602BAE2DF3C6}" type="sibTrans" cxnId="{0A060F88-0A6D-4A48-A031-45095FC3AD17}">
      <dgm:prSet/>
      <dgm:spPr/>
      <dgm:t>
        <a:bodyPr/>
        <a:lstStyle/>
        <a:p>
          <a:endParaRPr lang="ru-RU"/>
        </a:p>
      </dgm:t>
    </dgm:pt>
    <dgm:pt modelId="{288D164A-9B27-4540-A501-9185D3E35BEE}">
      <dgm:prSet phldrT="[Текст]"/>
      <dgm:spPr/>
      <dgm:t>
        <a:bodyPr/>
        <a:lstStyle/>
        <a:p>
          <a:r>
            <a:rPr lang="ru-RU" dirty="0"/>
            <a:t>Дети старшего дошкольного возраста</a:t>
          </a:r>
        </a:p>
      </dgm:t>
    </dgm:pt>
    <dgm:pt modelId="{19873173-3F68-4D92-BC24-05B21B9E1C82}" type="parTrans" cxnId="{484C7821-AF21-4FAC-B9CE-8C75BDAFC3E7}">
      <dgm:prSet/>
      <dgm:spPr/>
      <dgm:t>
        <a:bodyPr/>
        <a:lstStyle/>
        <a:p>
          <a:endParaRPr lang="ru-RU"/>
        </a:p>
      </dgm:t>
    </dgm:pt>
    <dgm:pt modelId="{F3C02BA2-9DF8-4016-A2E8-8891A0711B03}" type="sibTrans" cxnId="{484C7821-AF21-4FAC-B9CE-8C75BDAFC3E7}">
      <dgm:prSet/>
      <dgm:spPr/>
      <dgm:t>
        <a:bodyPr/>
        <a:lstStyle/>
        <a:p>
          <a:endParaRPr lang="ru-RU"/>
        </a:p>
      </dgm:t>
    </dgm:pt>
    <dgm:pt modelId="{A37BDC3C-80E5-4D86-B538-6C236C9686FF}">
      <dgm:prSet phldrT="[Текст]"/>
      <dgm:spPr/>
      <dgm:t>
        <a:bodyPr/>
        <a:lstStyle/>
        <a:p>
          <a:r>
            <a:rPr lang="ru-RU" b="0" dirty="0">
              <a:solidFill>
                <a:schemeClr val="accent6">
                  <a:lumMod val="75000"/>
                </a:schemeClr>
              </a:solidFill>
            </a:rPr>
            <a:t>Масштаб проекта</a:t>
          </a:r>
        </a:p>
      </dgm:t>
    </dgm:pt>
    <dgm:pt modelId="{5467E894-2B61-46E7-97F5-BD7F5B8B0BEC}" type="parTrans" cxnId="{F9065471-4CB2-43C9-AC2B-1960A065427D}">
      <dgm:prSet/>
      <dgm:spPr/>
      <dgm:t>
        <a:bodyPr/>
        <a:lstStyle/>
        <a:p>
          <a:endParaRPr lang="ru-RU"/>
        </a:p>
      </dgm:t>
    </dgm:pt>
    <dgm:pt modelId="{616E9B63-B032-4AB8-A1CD-4B10DB14E5D1}" type="sibTrans" cxnId="{F9065471-4CB2-43C9-AC2B-1960A065427D}">
      <dgm:prSet/>
      <dgm:spPr/>
      <dgm:t>
        <a:bodyPr/>
        <a:lstStyle/>
        <a:p>
          <a:endParaRPr lang="ru-RU"/>
        </a:p>
      </dgm:t>
    </dgm:pt>
    <dgm:pt modelId="{7D1D5D5D-5CB9-4117-80DA-6DD081224B16}">
      <dgm:prSet phldrT="[Текст]"/>
      <dgm:spPr/>
      <dgm:t>
        <a:bodyPr/>
        <a:lstStyle/>
        <a:p>
          <a:r>
            <a:rPr lang="ru-RU" dirty="0"/>
            <a:t>4 месяца (ноябрь – февраль)</a:t>
          </a:r>
        </a:p>
      </dgm:t>
    </dgm:pt>
    <dgm:pt modelId="{41464488-C4D1-42D5-865D-41E0A6C9D6AB}" type="parTrans" cxnId="{DF70C6AB-B81C-4F2F-A114-6AD97714641D}">
      <dgm:prSet/>
      <dgm:spPr/>
      <dgm:t>
        <a:bodyPr/>
        <a:lstStyle/>
        <a:p>
          <a:endParaRPr lang="ru-RU"/>
        </a:p>
      </dgm:t>
    </dgm:pt>
    <dgm:pt modelId="{6E1642F9-9366-4D00-90F3-C631870AD68F}" type="sibTrans" cxnId="{DF70C6AB-B81C-4F2F-A114-6AD97714641D}">
      <dgm:prSet/>
      <dgm:spPr/>
      <dgm:t>
        <a:bodyPr/>
        <a:lstStyle/>
        <a:p>
          <a:endParaRPr lang="ru-RU"/>
        </a:p>
      </dgm:t>
    </dgm:pt>
    <dgm:pt modelId="{9036976F-CDA7-48C7-8069-F2428450FF9D}">
      <dgm:prSet phldrT="[Текст]"/>
      <dgm:spPr/>
      <dgm:t>
        <a:bodyPr/>
        <a:lstStyle/>
        <a:p>
          <a:r>
            <a:rPr lang="ru-RU" dirty="0"/>
            <a:t>Воспитатели, профильные специалисты</a:t>
          </a:r>
        </a:p>
      </dgm:t>
    </dgm:pt>
    <dgm:pt modelId="{F096D449-12EB-4569-A04F-92EEC6B0E242}" type="sibTrans" cxnId="{1A0259FF-8420-4825-B9FB-3EDC0BA00922}">
      <dgm:prSet/>
      <dgm:spPr/>
      <dgm:t>
        <a:bodyPr/>
        <a:lstStyle/>
        <a:p>
          <a:endParaRPr lang="ru-RU"/>
        </a:p>
      </dgm:t>
    </dgm:pt>
    <dgm:pt modelId="{FC674F7E-35AF-4BAB-B773-77C4B5B59164}" type="parTrans" cxnId="{1A0259FF-8420-4825-B9FB-3EDC0BA00922}">
      <dgm:prSet/>
      <dgm:spPr/>
      <dgm:t>
        <a:bodyPr/>
        <a:lstStyle/>
        <a:p>
          <a:endParaRPr lang="ru-RU"/>
        </a:p>
      </dgm:t>
    </dgm:pt>
    <dgm:pt modelId="{BD62BCD9-CAF1-4229-90E9-7885457B0A5F}" type="pres">
      <dgm:prSet presAssocID="{BA51E14C-BFA4-43CE-98E4-8CDA61E5A256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87B08671-B946-463C-8023-047EFCF25C66}" type="pres">
      <dgm:prSet presAssocID="{BA38CAE0-2365-4EC9-9350-A7129C05C5D5}" presName="circle1" presStyleLbl="node1" presStyleIdx="0" presStyleCnt="3"/>
      <dgm:spPr/>
    </dgm:pt>
    <dgm:pt modelId="{122A48BF-AB03-4DF2-BC07-B5C8CD5221D0}" type="pres">
      <dgm:prSet presAssocID="{BA38CAE0-2365-4EC9-9350-A7129C05C5D5}" presName="space" presStyleCnt="0"/>
      <dgm:spPr/>
    </dgm:pt>
    <dgm:pt modelId="{514C95DF-5738-47AD-BB6B-E9A5F798D2F1}" type="pres">
      <dgm:prSet presAssocID="{BA38CAE0-2365-4EC9-9350-A7129C05C5D5}" presName="rect1" presStyleLbl="alignAcc1" presStyleIdx="0" presStyleCnt="3"/>
      <dgm:spPr/>
    </dgm:pt>
    <dgm:pt modelId="{EB49952C-7E29-4133-8226-B1A1E3567296}" type="pres">
      <dgm:prSet presAssocID="{F423D30B-66F4-44F5-86C4-7515FB57CD73}" presName="vertSpace2" presStyleLbl="node1" presStyleIdx="0" presStyleCnt="3"/>
      <dgm:spPr/>
    </dgm:pt>
    <dgm:pt modelId="{09EBEBA8-9BD1-4514-B2E3-83F6F9B822FC}" type="pres">
      <dgm:prSet presAssocID="{F423D30B-66F4-44F5-86C4-7515FB57CD73}" presName="circle2" presStyleLbl="node1" presStyleIdx="1" presStyleCnt="3"/>
      <dgm:spPr/>
    </dgm:pt>
    <dgm:pt modelId="{2DC20FE7-3CF3-4E20-AECC-0A1ED26B9A47}" type="pres">
      <dgm:prSet presAssocID="{F423D30B-66F4-44F5-86C4-7515FB57CD73}" presName="rect2" presStyleLbl="alignAcc1" presStyleIdx="1" presStyleCnt="3"/>
      <dgm:spPr/>
    </dgm:pt>
    <dgm:pt modelId="{BC52CBEE-2579-4E0E-988A-EA0D85CBA2EC}" type="pres">
      <dgm:prSet presAssocID="{A37BDC3C-80E5-4D86-B538-6C236C9686FF}" presName="vertSpace3" presStyleLbl="node1" presStyleIdx="1" presStyleCnt="3"/>
      <dgm:spPr/>
    </dgm:pt>
    <dgm:pt modelId="{DD37CC27-4795-452B-AA2E-E3F4CE14B076}" type="pres">
      <dgm:prSet presAssocID="{A37BDC3C-80E5-4D86-B538-6C236C9686FF}" presName="circle3" presStyleLbl="node1" presStyleIdx="2" presStyleCnt="3"/>
      <dgm:spPr/>
    </dgm:pt>
    <dgm:pt modelId="{148499E5-C2A3-4280-B937-A538DF1B4C21}" type="pres">
      <dgm:prSet presAssocID="{A37BDC3C-80E5-4D86-B538-6C236C9686FF}" presName="rect3" presStyleLbl="alignAcc1" presStyleIdx="2" presStyleCnt="3"/>
      <dgm:spPr/>
    </dgm:pt>
    <dgm:pt modelId="{5818B07A-BF47-43E4-A8B8-2FA54B3FB788}" type="pres">
      <dgm:prSet presAssocID="{BA38CAE0-2365-4EC9-9350-A7129C05C5D5}" presName="rect1ParTx" presStyleLbl="alignAcc1" presStyleIdx="2" presStyleCnt="3">
        <dgm:presLayoutVars>
          <dgm:chMax val="1"/>
          <dgm:bulletEnabled val="1"/>
        </dgm:presLayoutVars>
      </dgm:prSet>
      <dgm:spPr/>
    </dgm:pt>
    <dgm:pt modelId="{66D47E5B-4AB5-49A9-8F3C-E16363A29607}" type="pres">
      <dgm:prSet presAssocID="{BA38CAE0-2365-4EC9-9350-A7129C05C5D5}" presName="rect1ChTx" presStyleLbl="alignAcc1" presStyleIdx="2" presStyleCnt="3">
        <dgm:presLayoutVars>
          <dgm:bulletEnabled val="1"/>
        </dgm:presLayoutVars>
      </dgm:prSet>
      <dgm:spPr/>
    </dgm:pt>
    <dgm:pt modelId="{246595EA-F88A-4663-B0C0-4C396FE0C050}" type="pres">
      <dgm:prSet presAssocID="{F423D30B-66F4-44F5-86C4-7515FB57CD73}" presName="rect2ParTx" presStyleLbl="alignAcc1" presStyleIdx="2" presStyleCnt="3">
        <dgm:presLayoutVars>
          <dgm:chMax val="1"/>
          <dgm:bulletEnabled val="1"/>
        </dgm:presLayoutVars>
      </dgm:prSet>
      <dgm:spPr/>
    </dgm:pt>
    <dgm:pt modelId="{7CC0DA31-E834-4761-91B2-34034774F13E}" type="pres">
      <dgm:prSet presAssocID="{F423D30B-66F4-44F5-86C4-7515FB57CD73}" presName="rect2ChTx" presStyleLbl="alignAcc1" presStyleIdx="2" presStyleCnt="3">
        <dgm:presLayoutVars>
          <dgm:bulletEnabled val="1"/>
        </dgm:presLayoutVars>
      </dgm:prSet>
      <dgm:spPr/>
    </dgm:pt>
    <dgm:pt modelId="{3B6EECE1-3C0C-443B-AB5A-FD2925E7B354}" type="pres">
      <dgm:prSet presAssocID="{A37BDC3C-80E5-4D86-B538-6C236C9686FF}" presName="rect3ParTx" presStyleLbl="alignAcc1" presStyleIdx="2" presStyleCnt="3">
        <dgm:presLayoutVars>
          <dgm:chMax val="1"/>
          <dgm:bulletEnabled val="1"/>
        </dgm:presLayoutVars>
      </dgm:prSet>
      <dgm:spPr/>
    </dgm:pt>
    <dgm:pt modelId="{CB91F5DC-8E96-43E2-A212-770585BF2411}" type="pres">
      <dgm:prSet presAssocID="{A37BDC3C-80E5-4D86-B538-6C236C9686FF}" presName="rect3ChTx" presStyleLbl="alignAcc1" presStyleIdx="2" presStyleCnt="3">
        <dgm:presLayoutVars>
          <dgm:bulletEnabled val="1"/>
        </dgm:presLayoutVars>
      </dgm:prSet>
      <dgm:spPr/>
    </dgm:pt>
  </dgm:ptLst>
  <dgm:cxnLst>
    <dgm:cxn modelId="{33193B05-A389-4C92-94BD-1C1D1B5AD0D3}" type="presOf" srcId="{A37BDC3C-80E5-4D86-B538-6C236C9686FF}" destId="{148499E5-C2A3-4280-B937-A538DF1B4C21}" srcOrd="0" destOrd="0" presId="urn:microsoft.com/office/officeart/2005/8/layout/target3"/>
    <dgm:cxn modelId="{9AFFCE14-BF7F-4E3C-9005-7DDC609B0496}" type="presOf" srcId="{A37BDC3C-80E5-4D86-B538-6C236C9686FF}" destId="{3B6EECE1-3C0C-443B-AB5A-FD2925E7B354}" srcOrd="1" destOrd="0" presId="urn:microsoft.com/office/officeart/2005/8/layout/target3"/>
    <dgm:cxn modelId="{484C7821-AF21-4FAC-B9CE-8C75BDAFC3E7}" srcId="{F423D30B-66F4-44F5-86C4-7515FB57CD73}" destId="{288D164A-9B27-4540-A501-9185D3E35BEE}" srcOrd="0" destOrd="0" parTransId="{19873173-3F68-4D92-BC24-05B21B9E1C82}" sibTransId="{F3C02BA2-9DF8-4016-A2E8-8891A0711B03}"/>
    <dgm:cxn modelId="{D9910124-8814-4A3A-8027-8C854E00DFB9}" type="presOf" srcId="{BA38CAE0-2365-4EC9-9350-A7129C05C5D5}" destId="{5818B07A-BF47-43E4-A8B8-2FA54B3FB788}" srcOrd="1" destOrd="0" presId="urn:microsoft.com/office/officeart/2005/8/layout/target3"/>
    <dgm:cxn modelId="{77556029-515B-4773-A4F0-EFB209E35335}" type="presOf" srcId="{288D164A-9B27-4540-A501-9185D3E35BEE}" destId="{7CC0DA31-E834-4761-91B2-34034774F13E}" srcOrd="0" destOrd="0" presId="urn:microsoft.com/office/officeart/2005/8/layout/target3"/>
    <dgm:cxn modelId="{5EF7A861-1B1D-4EA1-B340-453C266615D3}" type="presOf" srcId="{F423D30B-66F4-44F5-86C4-7515FB57CD73}" destId="{2DC20FE7-3CF3-4E20-AECC-0A1ED26B9A47}" srcOrd="0" destOrd="0" presId="urn:microsoft.com/office/officeart/2005/8/layout/target3"/>
    <dgm:cxn modelId="{F2BE1C42-2AD8-4297-8B4C-15D8BD6BD26E}" type="presOf" srcId="{F423D30B-66F4-44F5-86C4-7515FB57CD73}" destId="{246595EA-F88A-4663-B0C0-4C396FE0C050}" srcOrd="1" destOrd="0" presId="urn:microsoft.com/office/officeart/2005/8/layout/target3"/>
    <dgm:cxn modelId="{F9065471-4CB2-43C9-AC2B-1960A065427D}" srcId="{BA51E14C-BFA4-43CE-98E4-8CDA61E5A256}" destId="{A37BDC3C-80E5-4D86-B538-6C236C9686FF}" srcOrd="2" destOrd="0" parTransId="{5467E894-2B61-46E7-97F5-BD7F5B8B0BEC}" sibTransId="{616E9B63-B032-4AB8-A1CD-4B10DB14E5D1}"/>
    <dgm:cxn modelId="{0A060F88-0A6D-4A48-A031-45095FC3AD17}" srcId="{BA51E14C-BFA4-43CE-98E4-8CDA61E5A256}" destId="{F423D30B-66F4-44F5-86C4-7515FB57CD73}" srcOrd="1" destOrd="0" parTransId="{8514BE4A-29DF-419D-937D-D4AA5EDD25B5}" sibTransId="{FBE8DF08-4341-4E1F-90A9-602BAE2DF3C6}"/>
    <dgm:cxn modelId="{2136D28E-43F2-4318-8589-8361CF331DB2}" type="presOf" srcId="{7D1D5D5D-5CB9-4117-80DA-6DD081224B16}" destId="{CB91F5DC-8E96-43E2-A212-770585BF2411}" srcOrd="0" destOrd="0" presId="urn:microsoft.com/office/officeart/2005/8/layout/target3"/>
    <dgm:cxn modelId="{8EAD7792-DC65-4164-9F84-A3A2ED74D5A9}" type="presOf" srcId="{9036976F-CDA7-48C7-8069-F2428450FF9D}" destId="{66D47E5B-4AB5-49A9-8F3C-E16363A29607}" srcOrd="0" destOrd="0" presId="urn:microsoft.com/office/officeart/2005/8/layout/target3"/>
    <dgm:cxn modelId="{E0C4B1A0-BDFD-4443-BB92-2445174EC9B8}" srcId="{BA51E14C-BFA4-43CE-98E4-8CDA61E5A256}" destId="{BA38CAE0-2365-4EC9-9350-A7129C05C5D5}" srcOrd="0" destOrd="0" parTransId="{554A49D6-1AF3-4BD8-90BD-3840AACFAC95}" sibTransId="{E4C0768C-D770-4439-95E5-A64C467BBEC1}"/>
    <dgm:cxn modelId="{DF70C6AB-B81C-4F2F-A114-6AD97714641D}" srcId="{A37BDC3C-80E5-4D86-B538-6C236C9686FF}" destId="{7D1D5D5D-5CB9-4117-80DA-6DD081224B16}" srcOrd="0" destOrd="0" parTransId="{41464488-C4D1-42D5-865D-41E0A6C9D6AB}" sibTransId="{6E1642F9-9366-4D00-90F3-C631870AD68F}"/>
    <dgm:cxn modelId="{2640A8D3-70B9-4803-9D4C-6B83B077BCED}" type="presOf" srcId="{BA38CAE0-2365-4EC9-9350-A7129C05C5D5}" destId="{514C95DF-5738-47AD-BB6B-E9A5F798D2F1}" srcOrd="0" destOrd="0" presId="urn:microsoft.com/office/officeart/2005/8/layout/target3"/>
    <dgm:cxn modelId="{83D8C8E7-9B4B-4483-909B-B72514546E4A}" type="presOf" srcId="{BA51E14C-BFA4-43CE-98E4-8CDA61E5A256}" destId="{BD62BCD9-CAF1-4229-90E9-7885457B0A5F}" srcOrd="0" destOrd="0" presId="urn:microsoft.com/office/officeart/2005/8/layout/target3"/>
    <dgm:cxn modelId="{1A0259FF-8420-4825-B9FB-3EDC0BA00922}" srcId="{BA38CAE0-2365-4EC9-9350-A7129C05C5D5}" destId="{9036976F-CDA7-48C7-8069-F2428450FF9D}" srcOrd="0" destOrd="0" parTransId="{FC674F7E-35AF-4BAB-B773-77C4B5B59164}" sibTransId="{F096D449-12EB-4569-A04F-92EEC6B0E242}"/>
    <dgm:cxn modelId="{5B8EC075-523D-4768-96D9-BC5D4C80CB28}" type="presParOf" srcId="{BD62BCD9-CAF1-4229-90E9-7885457B0A5F}" destId="{87B08671-B946-463C-8023-047EFCF25C66}" srcOrd="0" destOrd="0" presId="urn:microsoft.com/office/officeart/2005/8/layout/target3"/>
    <dgm:cxn modelId="{4184ECBA-E8B4-4941-A28D-CFF4B76E910E}" type="presParOf" srcId="{BD62BCD9-CAF1-4229-90E9-7885457B0A5F}" destId="{122A48BF-AB03-4DF2-BC07-B5C8CD5221D0}" srcOrd="1" destOrd="0" presId="urn:microsoft.com/office/officeart/2005/8/layout/target3"/>
    <dgm:cxn modelId="{CAE0FC29-30AB-46FD-9477-466FD8ABF388}" type="presParOf" srcId="{BD62BCD9-CAF1-4229-90E9-7885457B0A5F}" destId="{514C95DF-5738-47AD-BB6B-E9A5F798D2F1}" srcOrd="2" destOrd="0" presId="urn:microsoft.com/office/officeart/2005/8/layout/target3"/>
    <dgm:cxn modelId="{0D0E1A4A-6898-4852-8BF9-8F4E5EF53039}" type="presParOf" srcId="{BD62BCD9-CAF1-4229-90E9-7885457B0A5F}" destId="{EB49952C-7E29-4133-8226-B1A1E3567296}" srcOrd="3" destOrd="0" presId="urn:microsoft.com/office/officeart/2005/8/layout/target3"/>
    <dgm:cxn modelId="{559FF4F8-FA64-467B-A853-EE956E03D77B}" type="presParOf" srcId="{BD62BCD9-CAF1-4229-90E9-7885457B0A5F}" destId="{09EBEBA8-9BD1-4514-B2E3-83F6F9B822FC}" srcOrd="4" destOrd="0" presId="urn:microsoft.com/office/officeart/2005/8/layout/target3"/>
    <dgm:cxn modelId="{69BBEE73-3031-4493-86CA-47F1ED62C9C1}" type="presParOf" srcId="{BD62BCD9-CAF1-4229-90E9-7885457B0A5F}" destId="{2DC20FE7-3CF3-4E20-AECC-0A1ED26B9A47}" srcOrd="5" destOrd="0" presId="urn:microsoft.com/office/officeart/2005/8/layout/target3"/>
    <dgm:cxn modelId="{A3786FC4-06F4-4285-A8D3-8695DFDF1720}" type="presParOf" srcId="{BD62BCD9-CAF1-4229-90E9-7885457B0A5F}" destId="{BC52CBEE-2579-4E0E-988A-EA0D85CBA2EC}" srcOrd="6" destOrd="0" presId="urn:microsoft.com/office/officeart/2005/8/layout/target3"/>
    <dgm:cxn modelId="{34988D0C-2D59-4EF8-A8FE-1F9B5F9A6B2B}" type="presParOf" srcId="{BD62BCD9-CAF1-4229-90E9-7885457B0A5F}" destId="{DD37CC27-4795-452B-AA2E-E3F4CE14B076}" srcOrd="7" destOrd="0" presId="urn:microsoft.com/office/officeart/2005/8/layout/target3"/>
    <dgm:cxn modelId="{83FDBCE1-0ACC-43B0-B087-4F1FA4246C66}" type="presParOf" srcId="{BD62BCD9-CAF1-4229-90E9-7885457B0A5F}" destId="{148499E5-C2A3-4280-B937-A538DF1B4C21}" srcOrd="8" destOrd="0" presId="urn:microsoft.com/office/officeart/2005/8/layout/target3"/>
    <dgm:cxn modelId="{E0A84601-3A95-4C4A-91ED-D87C483877D8}" type="presParOf" srcId="{BD62BCD9-CAF1-4229-90E9-7885457B0A5F}" destId="{5818B07A-BF47-43E4-A8B8-2FA54B3FB788}" srcOrd="9" destOrd="0" presId="urn:microsoft.com/office/officeart/2005/8/layout/target3"/>
    <dgm:cxn modelId="{87CE741A-AF61-4C0C-A58C-D1D1D48BCCFB}" type="presParOf" srcId="{BD62BCD9-CAF1-4229-90E9-7885457B0A5F}" destId="{66D47E5B-4AB5-49A9-8F3C-E16363A29607}" srcOrd="10" destOrd="0" presId="urn:microsoft.com/office/officeart/2005/8/layout/target3"/>
    <dgm:cxn modelId="{44F62FBF-F0B1-4740-A02B-A6B33A854D55}" type="presParOf" srcId="{BD62BCD9-CAF1-4229-90E9-7885457B0A5F}" destId="{246595EA-F88A-4663-B0C0-4C396FE0C050}" srcOrd="11" destOrd="0" presId="urn:microsoft.com/office/officeart/2005/8/layout/target3"/>
    <dgm:cxn modelId="{BB1D7183-1B96-4C51-B016-D463FBCFAE64}" type="presParOf" srcId="{BD62BCD9-CAF1-4229-90E9-7885457B0A5F}" destId="{7CC0DA31-E834-4761-91B2-34034774F13E}" srcOrd="12" destOrd="0" presId="urn:microsoft.com/office/officeart/2005/8/layout/target3"/>
    <dgm:cxn modelId="{0B281A27-FD32-494D-9831-50C0B913C361}" type="presParOf" srcId="{BD62BCD9-CAF1-4229-90E9-7885457B0A5F}" destId="{3B6EECE1-3C0C-443B-AB5A-FD2925E7B354}" srcOrd="13" destOrd="0" presId="urn:microsoft.com/office/officeart/2005/8/layout/target3"/>
    <dgm:cxn modelId="{A5BEDDAE-1809-4D26-BC2D-42DE246666BB}" type="presParOf" srcId="{BD62BCD9-CAF1-4229-90E9-7885457B0A5F}" destId="{CB91F5DC-8E96-43E2-A212-770585BF2411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F1CF83-F826-408C-9808-4B2C7F390399}" type="doc">
      <dgm:prSet loTypeId="urn:microsoft.com/office/officeart/2005/8/layout/process4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281F51B-C08E-4557-A861-C3399B0A7F9A}">
      <dgm:prSet phldrT="[Текст]"/>
      <dgm:spPr/>
      <dgm:t>
        <a:bodyPr/>
        <a:lstStyle/>
        <a:p>
          <a:r>
            <a:rPr lang="ru-RU" dirty="0"/>
            <a:t>Подготовительный (ноябрь)</a:t>
          </a:r>
        </a:p>
      </dgm:t>
    </dgm:pt>
    <dgm:pt modelId="{6DC639C6-7C57-4140-A30C-3E19E052D3DB}" type="parTrans" cxnId="{8EB6A577-2AB4-4388-BD50-E52C0F5A1C51}">
      <dgm:prSet/>
      <dgm:spPr/>
      <dgm:t>
        <a:bodyPr/>
        <a:lstStyle/>
        <a:p>
          <a:endParaRPr lang="ru-RU"/>
        </a:p>
      </dgm:t>
    </dgm:pt>
    <dgm:pt modelId="{C130641F-31C2-4BB9-A45A-F78BABFF0E14}" type="sibTrans" cxnId="{8EB6A577-2AB4-4388-BD50-E52C0F5A1C51}">
      <dgm:prSet/>
      <dgm:spPr/>
      <dgm:t>
        <a:bodyPr/>
        <a:lstStyle/>
        <a:p>
          <a:endParaRPr lang="ru-RU"/>
        </a:p>
      </dgm:t>
    </dgm:pt>
    <dgm:pt modelId="{B5345FBE-73DD-4E4D-8241-A3895FE9D070}">
      <dgm:prSet phldrT="[Текст]"/>
      <dgm:spPr/>
      <dgm:t>
        <a:bodyPr/>
        <a:lstStyle/>
        <a:p>
          <a:r>
            <a:rPr lang="ru-RU" i="1" dirty="0"/>
            <a:t> С</a:t>
          </a:r>
          <a:r>
            <a:rPr lang="ru-RU" dirty="0"/>
            <a:t>истемный анализ и оценка ситуации, выработка концептуальной основы проекта</a:t>
          </a:r>
        </a:p>
      </dgm:t>
    </dgm:pt>
    <dgm:pt modelId="{D12D23C1-9109-4C05-B72F-5525000E99F9}" type="parTrans" cxnId="{FEBA78A0-6A31-4EB3-8A6F-7E12FA541E0B}">
      <dgm:prSet/>
      <dgm:spPr/>
      <dgm:t>
        <a:bodyPr/>
        <a:lstStyle/>
        <a:p>
          <a:endParaRPr lang="ru-RU"/>
        </a:p>
      </dgm:t>
    </dgm:pt>
    <dgm:pt modelId="{63DE8A21-DF27-4FA0-8F72-E8D6E790764B}" type="sibTrans" cxnId="{FEBA78A0-6A31-4EB3-8A6F-7E12FA541E0B}">
      <dgm:prSet/>
      <dgm:spPr/>
      <dgm:t>
        <a:bodyPr/>
        <a:lstStyle/>
        <a:p>
          <a:endParaRPr lang="ru-RU"/>
        </a:p>
      </dgm:t>
    </dgm:pt>
    <dgm:pt modelId="{76256247-87D1-420A-AEFE-FFED96DDD1D0}">
      <dgm:prSet phldrT="[Текст]"/>
      <dgm:spPr/>
      <dgm:t>
        <a:bodyPr/>
        <a:lstStyle/>
        <a:p>
          <a:r>
            <a:rPr lang="ru-RU" dirty="0"/>
            <a:t>Основной (декабрь, январь, февраль)</a:t>
          </a:r>
        </a:p>
      </dgm:t>
    </dgm:pt>
    <dgm:pt modelId="{DD55C1EC-9B23-45EF-A50E-C680D71848F4}" type="parTrans" cxnId="{B1263880-A3BF-405B-B9AE-6D7E3D8908EE}">
      <dgm:prSet/>
      <dgm:spPr/>
      <dgm:t>
        <a:bodyPr/>
        <a:lstStyle/>
        <a:p>
          <a:endParaRPr lang="ru-RU"/>
        </a:p>
      </dgm:t>
    </dgm:pt>
    <dgm:pt modelId="{48BF56FF-B1E9-4947-94E3-C54366EE4986}" type="sibTrans" cxnId="{B1263880-A3BF-405B-B9AE-6D7E3D8908EE}">
      <dgm:prSet/>
      <dgm:spPr/>
      <dgm:t>
        <a:bodyPr/>
        <a:lstStyle/>
        <a:p>
          <a:endParaRPr lang="ru-RU"/>
        </a:p>
      </dgm:t>
    </dgm:pt>
    <dgm:pt modelId="{93BFB491-1F8F-4C6B-AEF9-B610A2FF557E}">
      <dgm:prSet phldrT="[Текст]"/>
      <dgm:spPr/>
      <dgm:t>
        <a:bodyPr/>
        <a:lstStyle/>
        <a:p>
          <a:r>
            <a:rPr lang="ru-RU" dirty="0"/>
            <a:t>Реализация учебно-дидактического комплекса «Мы – друзья природы» по произведениям писателей-натуралистов, в тесном взаимодействии  педагогов и родителей.</a:t>
          </a:r>
        </a:p>
      </dgm:t>
    </dgm:pt>
    <dgm:pt modelId="{39C1723E-4FA7-4D4D-AE10-2A176F70D9E2}" type="parTrans" cxnId="{3F8BD2A9-825C-4EEC-9853-28FD40DCAE6B}">
      <dgm:prSet/>
      <dgm:spPr/>
      <dgm:t>
        <a:bodyPr/>
        <a:lstStyle/>
        <a:p>
          <a:endParaRPr lang="ru-RU"/>
        </a:p>
      </dgm:t>
    </dgm:pt>
    <dgm:pt modelId="{BAF865FC-FA54-4138-9206-2DB85BDB5101}" type="sibTrans" cxnId="{3F8BD2A9-825C-4EEC-9853-28FD40DCAE6B}">
      <dgm:prSet/>
      <dgm:spPr/>
      <dgm:t>
        <a:bodyPr/>
        <a:lstStyle/>
        <a:p>
          <a:endParaRPr lang="ru-RU"/>
        </a:p>
      </dgm:t>
    </dgm:pt>
    <dgm:pt modelId="{3099BD50-0E1F-46BC-8DAC-BAFB9806C214}">
      <dgm:prSet phldrT="[Текст]"/>
      <dgm:spPr/>
      <dgm:t>
        <a:bodyPr/>
        <a:lstStyle/>
        <a:p>
          <a:r>
            <a:rPr lang="ru-RU" b="0" dirty="0"/>
            <a:t>Заключительный  (февраль)</a:t>
          </a:r>
        </a:p>
      </dgm:t>
    </dgm:pt>
    <dgm:pt modelId="{73DBF497-9E98-45D9-9D5C-B7F5A4AE0AF2}" type="parTrans" cxnId="{DEBE8AAC-DE18-48C6-A2F7-5DA136723852}">
      <dgm:prSet/>
      <dgm:spPr/>
      <dgm:t>
        <a:bodyPr/>
        <a:lstStyle/>
        <a:p>
          <a:endParaRPr lang="ru-RU"/>
        </a:p>
      </dgm:t>
    </dgm:pt>
    <dgm:pt modelId="{C22CF4EE-55C7-4F2E-8463-587615016886}" type="sibTrans" cxnId="{DEBE8AAC-DE18-48C6-A2F7-5DA136723852}">
      <dgm:prSet/>
      <dgm:spPr/>
      <dgm:t>
        <a:bodyPr/>
        <a:lstStyle/>
        <a:p>
          <a:endParaRPr lang="ru-RU"/>
        </a:p>
      </dgm:t>
    </dgm:pt>
    <dgm:pt modelId="{EFBBB3DF-2715-49D0-9D58-358FF660EB28}">
      <dgm:prSet phldrT="[Текст]"/>
      <dgm:spPr/>
      <dgm:t>
        <a:bodyPr/>
        <a:lstStyle/>
        <a:p>
          <a:r>
            <a:rPr lang="ru-RU" dirty="0"/>
            <a:t>Проанализировать и оценить эффективность использования учебно-дидактического комплекса «Мы – друзья природы» </a:t>
          </a:r>
        </a:p>
      </dgm:t>
    </dgm:pt>
    <dgm:pt modelId="{4AA2DD73-255B-4720-AD46-C6B45A03D619}" type="parTrans" cxnId="{3C299C59-41E5-4CF6-9C98-7124E8AC14BB}">
      <dgm:prSet/>
      <dgm:spPr/>
      <dgm:t>
        <a:bodyPr/>
        <a:lstStyle/>
        <a:p>
          <a:endParaRPr lang="ru-RU"/>
        </a:p>
      </dgm:t>
    </dgm:pt>
    <dgm:pt modelId="{51AA0F9C-A5C9-4516-950D-7F11B115F2FC}" type="sibTrans" cxnId="{3C299C59-41E5-4CF6-9C98-7124E8AC14BB}">
      <dgm:prSet/>
      <dgm:spPr/>
      <dgm:t>
        <a:bodyPr/>
        <a:lstStyle/>
        <a:p>
          <a:endParaRPr lang="ru-RU"/>
        </a:p>
      </dgm:t>
    </dgm:pt>
    <dgm:pt modelId="{7C93CE28-0690-470E-8148-C70E632798D4}" type="pres">
      <dgm:prSet presAssocID="{8EF1CF83-F826-408C-9808-4B2C7F390399}" presName="Name0" presStyleCnt="0">
        <dgm:presLayoutVars>
          <dgm:dir/>
          <dgm:animLvl val="lvl"/>
          <dgm:resizeHandles val="exact"/>
        </dgm:presLayoutVars>
      </dgm:prSet>
      <dgm:spPr/>
    </dgm:pt>
    <dgm:pt modelId="{39AED97B-0A4F-401B-889F-35EA3879D976}" type="pres">
      <dgm:prSet presAssocID="{3099BD50-0E1F-46BC-8DAC-BAFB9806C214}" presName="boxAndChildren" presStyleCnt="0"/>
      <dgm:spPr/>
    </dgm:pt>
    <dgm:pt modelId="{1C483889-EED8-4222-A7F8-2D6741E64B9A}" type="pres">
      <dgm:prSet presAssocID="{3099BD50-0E1F-46BC-8DAC-BAFB9806C214}" presName="parentTextBox" presStyleLbl="node1" presStyleIdx="0" presStyleCnt="3"/>
      <dgm:spPr/>
    </dgm:pt>
    <dgm:pt modelId="{A034A226-9EA5-4018-A537-BBC7E846782D}" type="pres">
      <dgm:prSet presAssocID="{3099BD50-0E1F-46BC-8DAC-BAFB9806C214}" presName="entireBox" presStyleLbl="node1" presStyleIdx="0" presStyleCnt="3"/>
      <dgm:spPr/>
    </dgm:pt>
    <dgm:pt modelId="{68462B62-7521-47C0-B7D3-B6203220A15A}" type="pres">
      <dgm:prSet presAssocID="{3099BD50-0E1F-46BC-8DAC-BAFB9806C214}" presName="descendantBox" presStyleCnt="0"/>
      <dgm:spPr/>
    </dgm:pt>
    <dgm:pt modelId="{13AE16C1-EAC5-4B99-898B-C67632FE5D8A}" type="pres">
      <dgm:prSet presAssocID="{EFBBB3DF-2715-49D0-9D58-358FF660EB28}" presName="childTextBox" presStyleLbl="fgAccFollowNode1" presStyleIdx="0" presStyleCnt="3">
        <dgm:presLayoutVars>
          <dgm:bulletEnabled val="1"/>
        </dgm:presLayoutVars>
      </dgm:prSet>
      <dgm:spPr/>
    </dgm:pt>
    <dgm:pt modelId="{97C953AA-4F30-4A42-830B-8B449CD150BC}" type="pres">
      <dgm:prSet presAssocID="{48BF56FF-B1E9-4947-94E3-C54366EE4986}" presName="sp" presStyleCnt="0"/>
      <dgm:spPr/>
    </dgm:pt>
    <dgm:pt modelId="{B96ECA5A-0975-4F70-A785-7D08A7F58254}" type="pres">
      <dgm:prSet presAssocID="{76256247-87D1-420A-AEFE-FFED96DDD1D0}" presName="arrowAndChildren" presStyleCnt="0"/>
      <dgm:spPr/>
    </dgm:pt>
    <dgm:pt modelId="{FAC2AA26-E577-458C-A433-F32E3F54CD49}" type="pres">
      <dgm:prSet presAssocID="{76256247-87D1-420A-AEFE-FFED96DDD1D0}" presName="parentTextArrow" presStyleLbl="node1" presStyleIdx="0" presStyleCnt="3"/>
      <dgm:spPr/>
    </dgm:pt>
    <dgm:pt modelId="{FD6E38A7-BD5C-4065-AE10-F39F845ED6DE}" type="pres">
      <dgm:prSet presAssocID="{76256247-87D1-420A-AEFE-FFED96DDD1D0}" presName="arrow" presStyleLbl="node1" presStyleIdx="1" presStyleCnt="3"/>
      <dgm:spPr/>
    </dgm:pt>
    <dgm:pt modelId="{AA21F322-E1C2-4DB9-B0C0-0597032C75F2}" type="pres">
      <dgm:prSet presAssocID="{76256247-87D1-420A-AEFE-FFED96DDD1D0}" presName="descendantArrow" presStyleCnt="0"/>
      <dgm:spPr/>
    </dgm:pt>
    <dgm:pt modelId="{1B4C65BC-C98C-4738-AA02-A5E90DE6FCE6}" type="pres">
      <dgm:prSet presAssocID="{93BFB491-1F8F-4C6B-AEF9-B610A2FF557E}" presName="childTextArrow" presStyleLbl="fgAccFollowNode1" presStyleIdx="1" presStyleCnt="3">
        <dgm:presLayoutVars>
          <dgm:bulletEnabled val="1"/>
        </dgm:presLayoutVars>
      </dgm:prSet>
      <dgm:spPr/>
    </dgm:pt>
    <dgm:pt modelId="{32FF6A61-E37F-4219-881D-98C75184AED2}" type="pres">
      <dgm:prSet presAssocID="{C130641F-31C2-4BB9-A45A-F78BABFF0E14}" presName="sp" presStyleCnt="0"/>
      <dgm:spPr/>
    </dgm:pt>
    <dgm:pt modelId="{C4E671EE-6AB3-46BA-A33F-EAABF92F0590}" type="pres">
      <dgm:prSet presAssocID="{B281F51B-C08E-4557-A861-C3399B0A7F9A}" presName="arrowAndChildren" presStyleCnt="0"/>
      <dgm:spPr/>
    </dgm:pt>
    <dgm:pt modelId="{3C43EA39-CB18-4CC2-97DD-1672F39C3F0B}" type="pres">
      <dgm:prSet presAssocID="{B281F51B-C08E-4557-A861-C3399B0A7F9A}" presName="parentTextArrow" presStyleLbl="node1" presStyleIdx="1" presStyleCnt="3"/>
      <dgm:spPr/>
    </dgm:pt>
    <dgm:pt modelId="{B410ED89-7704-4CC9-81F1-8F36EA527FD2}" type="pres">
      <dgm:prSet presAssocID="{B281F51B-C08E-4557-A861-C3399B0A7F9A}" presName="arrow" presStyleLbl="node1" presStyleIdx="2" presStyleCnt="3"/>
      <dgm:spPr/>
    </dgm:pt>
    <dgm:pt modelId="{C4AA6834-277C-4BF0-A651-2855D0C1E3FD}" type="pres">
      <dgm:prSet presAssocID="{B281F51B-C08E-4557-A861-C3399B0A7F9A}" presName="descendantArrow" presStyleCnt="0"/>
      <dgm:spPr/>
    </dgm:pt>
    <dgm:pt modelId="{7B57E9A4-A672-45A7-B06A-129574540734}" type="pres">
      <dgm:prSet presAssocID="{B5345FBE-73DD-4E4D-8241-A3895FE9D070}" presName="childTextArrow" presStyleLbl="fgAccFollowNode1" presStyleIdx="2" presStyleCnt="3">
        <dgm:presLayoutVars>
          <dgm:bulletEnabled val="1"/>
        </dgm:presLayoutVars>
      </dgm:prSet>
      <dgm:spPr/>
    </dgm:pt>
  </dgm:ptLst>
  <dgm:cxnLst>
    <dgm:cxn modelId="{BF339405-9C5D-4D5B-ADDB-99679FB681EF}" type="presOf" srcId="{93BFB491-1F8F-4C6B-AEF9-B610A2FF557E}" destId="{1B4C65BC-C98C-4738-AA02-A5E90DE6FCE6}" srcOrd="0" destOrd="0" presId="urn:microsoft.com/office/officeart/2005/8/layout/process4"/>
    <dgm:cxn modelId="{51D64B0A-B330-4870-AEDF-817C4227DBB3}" type="presOf" srcId="{3099BD50-0E1F-46BC-8DAC-BAFB9806C214}" destId="{A034A226-9EA5-4018-A537-BBC7E846782D}" srcOrd="1" destOrd="0" presId="urn:microsoft.com/office/officeart/2005/8/layout/process4"/>
    <dgm:cxn modelId="{ABC18929-A462-4556-9388-BC9C8F53046D}" type="presOf" srcId="{3099BD50-0E1F-46BC-8DAC-BAFB9806C214}" destId="{1C483889-EED8-4222-A7F8-2D6741E64B9A}" srcOrd="0" destOrd="0" presId="urn:microsoft.com/office/officeart/2005/8/layout/process4"/>
    <dgm:cxn modelId="{03CFEF38-8220-47EB-BA2E-A683BFAFDA6B}" type="presOf" srcId="{B281F51B-C08E-4557-A861-C3399B0A7F9A}" destId="{3C43EA39-CB18-4CC2-97DD-1672F39C3F0B}" srcOrd="0" destOrd="0" presId="urn:microsoft.com/office/officeart/2005/8/layout/process4"/>
    <dgm:cxn modelId="{1D9BD24B-796E-4E9A-B483-A67510261191}" type="presOf" srcId="{8EF1CF83-F826-408C-9808-4B2C7F390399}" destId="{7C93CE28-0690-470E-8148-C70E632798D4}" srcOrd="0" destOrd="0" presId="urn:microsoft.com/office/officeart/2005/8/layout/process4"/>
    <dgm:cxn modelId="{8EB6A577-2AB4-4388-BD50-E52C0F5A1C51}" srcId="{8EF1CF83-F826-408C-9808-4B2C7F390399}" destId="{B281F51B-C08E-4557-A861-C3399B0A7F9A}" srcOrd="0" destOrd="0" parTransId="{6DC639C6-7C57-4140-A30C-3E19E052D3DB}" sibTransId="{C130641F-31C2-4BB9-A45A-F78BABFF0E14}"/>
    <dgm:cxn modelId="{0A8D0C78-5AB1-4B3C-8328-7223626C806A}" type="presOf" srcId="{B281F51B-C08E-4557-A861-C3399B0A7F9A}" destId="{B410ED89-7704-4CC9-81F1-8F36EA527FD2}" srcOrd="1" destOrd="0" presId="urn:microsoft.com/office/officeart/2005/8/layout/process4"/>
    <dgm:cxn modelId="{3C299C59-41E5-4CF6-9C98-7124E8AC14BB}" srcId="{3099BD50-0E1F-46BC-8DAC-BAFB9806C214}" destId="{EFBBB3DF-2715-49D0-9D58-358FF660EB28}" srcOrd="0" destOrd="0" parTransId="{4AA2DD73-255B-4720-AD46-C6B45A03D619}" sibTransId="{51AA0F9C-A5C9-4516-950D-7F11B115F2FC}"/>
    <dgm:cxn modelId="{51839D7B-B72B-4214-A8CF-26E2CFEBEF25}" type="presOf" srcId="{76256247-87D1-420A-AEFE-FFED96DDD1D0}" destId="{FAC2AA26-E577-458C-A433-F32E3F54CD49}" srcOrd="0" destOrd="0" presId="urn:microsoft.com/office/officeart/2005/8/layout/process4"/>
    <dgm:cxn modelId="{B1263880-A3BF-405B-B9AE-6D7E3D8908EE}" srcId="{8EF1CF83-F826-408C-9808-4B2C7F390399}" destId="{76256247-87D1-420A-AEFE-FFED96DDD1D0}" srcOrd="1" destOrd="0" parTransId="{DD55C1EC-9B23-45EF-A50E-C680D71848F4}" sibTransId="{48BF56FF-B1E9-4947-94E3-C54366EE4986}"/>
    <dgm:cxn modelId="{13B24884-3B3B-4B50-A9C1-9D733D8EAB3D}" type="presOf" srcId="{76256247-87D1-420A-AEFE-FFED96DDD1D0}" destId="{FD6E38A7-BD5C-4065-AE10-F39F845ED6DE}" srcOrd="1" destOrd="0" presId="urn:microsoft.com/office/officeart/2005/8/layout/process4"/>
    <dgm:cxn modelId="{7960B790-DF92-4AF6-963E-A3DA8F98B40D}" type="presOf" srcId="{EFBBB3DF-2715-49D0-9D58-358FF660EB28}" destId="{13AE16C1-EAC5-4B99-898B-C67632FE5D8A}" srcOrd="0" destOrd="0" presId="urn:microsoft.com/office/officeart/2005/8/layout/process4"/>
    <dgm:cxn modelId="{FEBA78A0-6A31-4EB3-8A6F-7E12FA541E0B}" srcId="{B281F51B-C08E-4557-A861-C3399B0A7F9A}" destId="{B5345FBE-73DD-4E4D-8241-A3895FE9D070}" srcOrd="0" destOrd="0" parTransId="{D12D23C1-9109-4C05-B72F-5525000E99F9}" sibTransId="{63DE8A21-DF27-4FA0-8F72-E8D6E790764B}"/>
    <dgm:cxn modelId="{3F8BD2A9-825C-4EEC-9853-28FD40DCAE6B}" srcId="{76256247-87D1-420A-AEFE-FFED96DDD1D0}" destId="{93BFB491-1F8F-4C6B-AEF9-B610A2FF557E}" srcOrd="0" destOrd="0" parTransId="{39C1723E-4FA7-4D4D-AE10-2A176F70D9E2}" sibTransId="{BAF865FC-FA54-4138-9206-2DB85BDB5101}"/>
    <dgm:cxn modelId="{DEBE8AAC-DE18-48C6-A2F7-5DA136723852}" srcId="{8EF1CF83-F826-408C-9808-4B2C7F390399}" destId="{3099BD50-0E1F-46BC-8DAC-BAFB9806C214}" srcOrd="2" destOrd="0" parTransId="{73DBF497-9E98-45D9-9D5C-B7F5A4AE0AF2}" sibTransId="{C22CF4EE-55C7-4F2E-8463-587615016886}"/>
    <dgm:cxn modelId="{63F7F0E1-D0D8-4048-BFFD-5FE982BDCCDA}" type="presOf" srcId="{B5345FBE-73DD-4E4D-8241-A3895FE9D070}" destId="{7B57E9A4-A672-45A7-B06A-129574540734}" srcOrd="0" destOrd="0" presId="urn:microsoft.com/office/officeart/2005/8/layout/process4"/>
    <dgm:cxn modelId="{22433CB3-510D-4F61-A464-E369689D0275}" type="presParOf" srcId="{7C93CE28-0690-470E-8148-C70E632798D4}" destId="{39AED97B-0A4F-401B-889F-35EA3879D976}" srcOrd="0" destOrd="0" presId="urn:microsoft.com/office/officeart/2005/8/layout/process4"/>
    <dgm:cxn modelId="{0F671F24-6532-448A-94EC-5F47A45A1EAF}" type="presParOf" srcId="{39AED97B-0A4F-401B-889F-35EA3879D976}" destId="{1C483889-EED8-4222-A7F8-2D6741E64B9A}" srcOrd="0" destOrd="0" presId="urn:microsoft.com/office/officeart/2005/8/layout/process4"/>
    <dgm:cxn modelId="{F5284996-ADE5-4BA3-9C9E-993CD1B4C43B}" type="presParOf" srcId="{39AED97B-0A4F-401B-889F-35EA3879D976}" destId="{A034A226-9EA5-4018-A537-BBC7E846782D}" srcOrd="1" destOrd="0" presId="urn:microsoft.com/office/officeart/2005/8/layout/process4"/>
    <dgm:cxn modelId="{B07CC56F-3437-4C5B-B82B-F95C58892243}" type="presParOf" srcId="{39AED97B-0A4F-401B-889F-35EA3879D976}" destId="{68462B62-7521-47C0-B7D3-B6203220A15A}" srcOrd="2" destOrd="0" presId="urn:microsoft.com/office/officeart/2005/8/layout/process4"/>
    <dgm:cxn modelId="{681F2EF1-3D3D-49CF-9C03-F1D4A4487828}" type="presParOf" srcId="{68462B62-7521-47C0-B7D3-B6203220A15A}" destId="{13AE16C1-EAC5-4B99-898B-C67632FE5D8A}" srcOrd="0" destOrd="0" presId="urn:microsoft.com/office/officeart/2005/8/layout/process4"/>
    <dgm:cxn modelId="{26298255-AA6C-4D2E-99E4-A262B314EE07}" type="presParOf" srcId="{7C93CE28-0690-470E-8148-C70E632798D4}" destId="{97C953AA-4F30-4A42-830B-8B449CD150BC}" srcOrd="1" destOrd="0" presId="urn:microsoft.com/office/officeart/2005/8/layout/process4"/>
    <dgm:cxn modelId="{AF1CC192-8019-44C4-BC95-5DA040811139}" type="presParOf" srcId="{7C93CE28-0690-470E-8148-C70E632798D4}" destId="{B96ECA5A-0975-4F70-A785-7D08A7F58254}" srcOrd="2" destOrd="0" presId="urn:microsoft.com/office/officeart/2005/8/layout/process4"/>
    <dgm:cxn modelId="{ACFF7E20-7D97-4270-B2C2-6EC14F8CCA29}" type="presParOf" srcId="{B96ECA5A-0975-4F70-A785-7D08A7F58254}" destId="{FAC2AA26-E577-458C-A433-F32E3F54CD49}" srcOrd="0" destOrd="0" presId="urn:microsoft.com/office/officeart/2005/8/layout/process4"/>
    <dgm:cxn modelId="{A9D39912-A1EA-45E9-9462-EEC36EA1FBCD}" type="presParOf" srcId="{B96ECA5A-0975-4F70-A785-7D08A7F58254}" destId="{FD6E38A7-BD5C-4065-AE10-F39F845ED6DE}" srcOrd="1" destOrd="0" presId="urn:microsoft.com/office/officeart/2005/8/layout/process4"/>
    <dgm:cxn modelId="{B33428D0-1DBC-40E7-A472-2D21ACAD8393}" type="presParOf" srcId="{B96ECA5A-0975-4F70-A785-7D08A7F58254}" destId="{AA21F322-E1C2-4DB9-B0C0-0597032C75F2}" srcOrd="2" destOrd="0" presId="urn:microsoft.com/office/officeart/2005/8/layout/process4"/>
    <dgm:cxn modelId="{7122A784-9C14-4479-A36E-085EC1AA8D20}" type="presParOf" srcId="{AA21F322-E1C2-4DB9-B0C0-0597032C75F2}" destId="{1B4C65BC-C98C-4738-AA02-A5E90DE6FCE6}" srcOrd="0" destOrd="0" presId="urn:microsoft.com/office/officeart/2005/8/layout/process4"/>
    <dgm:cxn modelId="{EE794BF3-56AB-4F72-91BF-2FCDC9880F63}" type="presParOf" srcId="{7C93CE28-0690-470E-8148-C70E632798D4}" destId="{32FF6A61-E37F-4219-881D-98C75184AED2}" srcOrd="3" destOrd="0" presId="urn:microsoft.com/office/officeart/2005/8/layout/process4"/>
    <dgm:cxn modelId="{FCDF7656-6164-478B-B97B-7474ADFF00A8}" type="presParOf" srcId="{7C93CE28-0690-470E-8148-C70E632798D4}" destId="{C4E671EE-6AB3-46BA-A33F-EAABF92F0590}" srcOrd="4" destOrd="0" presId="urn:microsoft.com/office/officeart/2005/8/layout/process4"/>
    <dgm:cxn modelId="{98ECBB5A-BECF-49E0-AE77-22E077DFAD7B}" type="presParOf" srcId="{C4E671EE-6AB3-46BA-A33F-EAABF92F0590}" destId="{3C43EA39-CB18-4CC2-97DD-1672F39C3F0B}" srcOrd="0" destOrd="0" presId="urn:microsoft.com/office/officeart/2005/8/layout/process4"/>
    <dgm:cxn modelId="{AFC6EE3B-B2D1-47DF-B6CF-CA994E8748C9}" type="presParOf" srcId="{C4E671EE-6AB3-46BA-A33F-EAABF92F0590}" destId="{B410ED89-7704-4CC9-81F1-8F36EA527FD2}" srcOrd="1" destOrd="0" presId="urn:microsoft.com/office/officeart/2005/8/layout/process4"/>
    <dgm:cxn modelId="{AC68600F-E4C1-419D-B13A-A9922D09981E}" type="presParOf" srcId="{C4E671EE-6AB3-46BA-A33F-EAABF92F0590}" destId="{C4AA6834-277C-4BF0-A651-2855D0C1E3FD}" srcOrd="2" destOrd="0" presId="urn:microsoft.com/office/officeart/2005/8/layout/process4"/>
    <dgm:cxn modelId="{6EA1A36C-001B-4237-B97B-A6C0D978589A}" type="presParOf" srcId="{C4AA6834-277C-4BF0-A651-2855D0C1E3FD}" destId="{7B57E9A4-A672-45A7-B06A-12957454073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937572-8A8B-4E5D-8FD5-94E0601ADF41}" type="doc">
      <dgm:prSet loTypeId="urn:microsoft.com/office/officeart/2005/8/layout/cycle8" loCatId="cycle" qsTypeId="urn:microsoft.com/office/officeart/2005/8/quickstyle/3d1" qsCatId="3D" csTypeId="urn:microsoft.com/office/officeart/2005/8/colors/colorful5" csCatId="colorful" phldr="1"/>
      <dgm:spPr/>
    </dgm:pt>
    <dgm:pt modelId="{F73E06E4-826A-48EA-B834-B4A8239C0FCE}">
      <dgm:prSet phldrT="[Текст]"/>
      <dgm:spPr/>
      <dgm:t>
        <a:bodyPr/>
        <a:lstStyle/>
        <a:p>
          <a:r>
            <a:rPr lang="ru-RU" dirty="0"/>
            <a:t>НОД</a:t>
          </a:r>
        </a:p>
      </dgm:t>
    </dgm:pt>
    <dgm:pt modelId="{893DAB76-F0A8-420E-B1D0-F3F03029CAE2}" type="parTrans" cxnId="{2808A319-D208-476C-A608-E4D6AA9D2A35}">
      <dgm:prSet/>
      <dgm:spPr/>
      <dgm:t>
        <a:bodyPr/>
        <a:lstStyle/>
        <a:p>
          <a:endParaRPr lang="ru-RU"/>
        </a:p>
      </dgm:t>
    </dgm:pt>
    <dgm:pt modelId="{285073CB-3422-4F72-A36E-C474190F0C0C}" type="sibTrans" cxnId="{2808A319-D208-476C-A608-E4D6AA9D2A35}">
      <dgm:prSet/>
      <dgm:spPr/>
      <dgm:t>
        <a:bodyPr/>
        <a:lstStyle/>
        <a:p>
          <a:endParaRPr lang="ru-RU"/>
        </a:p>
      </dgm:t>
    </dgm:pt>
    <dgm:pt modelId="{B18033AB-A3B0-436E-AD80-5966E42E666D}">
      <dgm:prSet phldrT="[Текст]"/>
      <dgm:spPr/>
      <dgm:t>
        <a:bodyPr/>
        <a:lstStyle/>
        <a:p>
          <a:r>
            <a:rPr lang="ru-RU" dirty="0"/>
            <a:t>Продуктивная деятельность</a:t>
          </a:r>
        </a:p>
      </dgm:t>
    </dgm:pt>
    <dgm:pt modelId="{88AF9170-DCA8-4D4F-9EFC-12981CC8F8A4}" type="parTrans" cxnId="{53745859-4CF2-4CC5-AB94-20DAA467276D}">
      <dgm:prSet/>
      <dgm:spPr/>
      <dgm:t>
        <a:bodyPr/>
        <a:lstStyle/>
        <a:p>
          <a:endParaRPr lang="ru-RU"/>
        </a:p>
      </dgm:t>
    </dgm:pt>
    <dgm:pt modelId="{F8FC37ED-F271-40ED-8116-7F25EEE6F258}" type="sibTrans" cxnId="{53745859-4CF2-4CC5-AB94-20DAA467276D}">
      <dgm:prSet/>
      <dgm:spPr/>
      <dgm:t>
        <a:bodyPr/>
        <a:lstStyle/>
        <a:p>
          <a:endParaRPr lang="ru-RU"/>
        </a:p>
      </dgm:t>
    </dgm:pt>
    <dgm:pt modelId="{A3E81CA4-CBE5-45C0-BAD5-FC5C3CBC0460}">
      <dgm:prSet phldrT="[Текст]"/>
      <dgm:spPr/>
      <dgm:t>
        <a:bodyPr/>
        <a:lstStyle/>
        <a:p>
          <a:r>
            <a:rPr lang="ru-RU" dirty="0"/>
            <a:t>Работа с родителями</a:t>
          </a:r>
        </a:p>
      </dgm:t>
    </dgm:pt>
    <dgm:pt modelId="{8FE1D65E-FD5D-4900-8267-0E6C13DFFF20}" type="parTrans" cxnId="{27EF3EC5-BF72-4F7B-8E3A-50A8C95CFC00}">
      <dgm:prSet/>
      <dgm:spPr/>
      <dgm:t>
        <a:bodyPr/>
        <a:lstStyle/>
        <a:p>
          <a:endParaRPr lang="ru-RU"/>
        </a:p>
      </dgm:t>
    </dgm:pt>
    <dgm:pt modelId="{69E5AF52-F9AA-45A7-B2C3-C62EEE695081}" type="sibTrans" cxnId="{27EF3EC5-BF72-4F7B-8E3A-50A8C95CFC00}">
      <dgm:prSet/>
      <dgm:spPr/>
      <dgm:t>
        <a:bodyPr/>
        <a:lstStyle/>
        <a:p>
          <a:endParaRPr lang="ru-RU"/>
        </a:p>
      </dgm:t>
    </dgm:pt>
    <dgm:pt modelId="{1CBFF979-AEF2-4DC2-9A24-0AFA2B6319AE}" type="pres">
      <dgm:prSet presAssocID="{AD937572-8A8B-4E5D-8FD5-94E0601ADF41}" presName="compositeShape" presStyleCnt="0">
        <dgm:presLayoutVars>
          <dgm:chMax val="7"/>
          <dgm:dir/>
          <dgm:resizeHandles val="exact"/>
        </dgm:presLayoutVars>
      </dgm:prSet>
      <dgm:spPr/>
    </dgm:pt>
    <dgm:pt modelId="{16E27CF2-6031-44FC-B29A-5CCDF29B8AF1}" type="pres">
      <dgm:prSet presAssocID="{AD937572-8A8B-4E5D-8FD5-94E0601ADF41}" presName="wedge1" presStyleLbl="node1" presStyleIdx="0" presStyleCnt="3"/>
      <dgm:spPr/>
    </dgm:pt>
    <dgm:pt modelId="{C03B23DB-8A62-4D78-BAD9-7343003B7585}" type="pres">
      <dgm:prSet presAssocID="{AD937572-8A8B-4E5D-8FD5-94E0601ADF41}" presName="dummy1a" presStyleCnt="0"/>
      <dgm:spPr/>
    </dgm:pt>
    <dgm:pt modelId="{45497FE1-BC8A-45D5-81CF-59B84709E310}" type="pres">
      <dgm:prSet presAssocID="{AD937572-8A8B-4E5D-8FD5-94E0601ADF41}" presName="dummy1b" presStyleCnt="0"/>
      <dgm:spPr/>
    </dgm:pt>
    <dgm:pt modelId="{477BC72B-9A38-42A8-AD9D-43A32979311C}" type="pres">
      <dgm:prSet presAssocID="{AD937572-8A8B-4E5D-8FD5-94E0601ADF4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C05FFD54-42B6-4420-B6B4-3E3F878FAAFB}" type="pres">
      <dgm:prSet presAssocID="{AD937572-8A8B-4E5D-8FD5-94E0601ADF41}" presName="wedge2" presStyleLbl="node1" presStyleIdx="1" presStyleCnt="3"/>
      <dgm:spPr/>
    </dgm:pt>
    <dgm:pt modelId="{75E3238B-E837-49B1-B644-3EDFAD18E671}" type="pres">
      <dgm:prSet presAssocID="{AD937572-8A8B-4E5D-8FD5-94E0601ADF41}" presName="dummy2a" presStyleCnt="0"/>
      <dgm:spPr/>
    </dgm:pt>
    <dgm:pt modelId="{E0E499C7-A59B-4052-AEE7-9EBC8FB86349}" type="pres">
      <dgm:prSet presAssocID="{AD937572-8A8B-4E5D-8FD5-94E0601ADF41}" presName="dummy2b" presStyleCnt="0"/>
      <dgm:spPr/>
    </dgm:pt>
    <dgm:pt modelId="{41B968BC-D46F-491F-AAFE-9AE850ABC92A}" type="pres">
      <dgm:prSet presAssocID="{AD937572-8A8B-4E5D-8FD5-94E0601ADF4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4AC10B95-2500-4356-BC28-CD6E4E6DF0B9}" type="pres">
      <dgm:prSet presAssocID="{AD937572-8A8B-4E5D-8FD5-94E0601ADF41}" presName="wedge3" presStyleLbl="node1" presStyleIdx="2" presStyleCnt="3"/>
      <dgm:spPr/>
    </dgm:pt>
    <dgm:pt modelId="{4CD29CAC-B9A8-4434-97A1-31FA4D180471}" type="pres">
      <dgm:prSet presAssocID="{AD937572-8A8B-4E5D-8FD5-94E0601ADF41}" presName="dummy3a" presStyleCnt="0"/>
      <dgm:spPr/>
    </dgm:pt>
    <dgm:pt modelId="{52F075A8-D3B3-4255-9CAB-9167F2C01710}" type="pres">
      <dgm:prSet presAssocID="{AD937572-8A8B-4E5D-8FD5-94E0601ADF41}" presName="dummy3b" presStyleCnt="0"/>
      <dgm:spPr/>
    </dgm:pt>
    <dgm:pt modelId="{73F45C9F-AA07-4492-96F1-D209CB66685D}" type="pres">
      <dgm:prSet presAssocID="{AD937572-8A8B-4E5D-8FD5-94E0601ADF4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C9266201-3BAB-4D49-81E0-375B9FDA6833}" type="pres">
      <dgm:prSet presAssocID="{285073CB-3422-4F72-A36E-C474190F0C0C}" presName="arrowWedge1" presStyleLbl="fgSibTrans2D1" presStyleIdx="0" presStyleCnt="3"/>
      <dgm:spPr/>
    </dgm:pt>
    <dgm:pt modelId="{FF19D0EE-75DC-401C-B46E-13A1D62179B0}" type="pres">
      <dgm:prSet presAssocID="{F8FC37ED-F271-40ED-8116-7F25EEE6F258}" presName="arrowWedge2" presStyleLbl="fgSibTrans2D1" presStyleIdx="1" presStyleCnt="3"/>
      <dgm:spPr/>
    </dgm:pt>
    <dgm:pt modelId="{E2CAFA01-F40C-4319-991E-4F2A602E0A0F}" type="pres">
      <dgm:prSet presAssocID="{69E5AF52-F9AA-45A7-B2C3-C62EEE695081}" presName="arrowWedge3" presStyleLbl="fgSibTrans2D1" presStyleIdx="2" presStyleCnt="3"/>
      <dgm:spPr/>
    </dgm:pt>
  </dgm:ptLst>
  <dgm:cxnLst>
    <dgm:cxn modelId="{845B9317-EC32-4D2A-960E-EF8049A2AB4B}" type="presOf" srcId="{A3E81CA4-CBE5-45C0-BAD5-FC5C3CBC0460}" destId="{73F45C9F-AA07-4492-96F1-D209CB66685D}" srcOrd="1" destOrd="0" presId="urn:microsoft.com/office/officeart/2005/8/layout/cycle8"/>
    <dgm:cxn modelId="{2808A319-D208-476C-A608-E4D6AA9D2A35}" srcId="{AD937572-8A8B-4E5D-8FD5-94E0601ADF41}" destId="{F73E06E4-826A-48EA-B834-B4A8239C0FCE}" srcOrd="0" destOrd="0" parTransId="{893DAB76-F0A8-420E-B1D0-F3F03029CAE2}" sibTransId="{285073CB-3422-4F72-A36E-C474190F0C0C}"/>
    <dgm:cxn modelId="{5D5F1D2B-AAB6-4A9A-A9BF-ED3E45BB2224}" type="presOf" srcId="{AD937572-8A8B-4E5D-8FD5-94E0601ADF41}" destId="{1CBFF979-AEF2-4DC2-9A24-0AFA2B6319AE}" srcOrd="0" destOrd="0" presId="urn:microsoft.com/office/officeart/2005/8/layout/cycle8"/>
    <dgm:cxn modelId="{4E045D5B-8648-4C5D-860F-7455BC4AC93A}" type="presOf" srcId="{A3E81CA4-CBE5-45C0-BAD5-FC5C3CBC0460}" destId="{4AC10B95-2500-4356-BC28-CD6E4E6DF0B9}" srcOrd="0" destOrd="0" presId="urn:microsoft.com/office/officeart/2005/8/layout/cycle8"/>
    <dgm:cxn modelId="{5978C852-AA71-4F7D-8F2C-38401F117D39}" type="presOf" srcId="{F73E06E4-826A-48EA-B834-B4A8239C0FCE}" destId="{477BC72B-9A38-42A8-AD9D-43A32979311C}" srcOrd="1" destOrd="0" presId="urn:microsoft.com/office/officeart/2005/8/layout/cycle8"/>
    <dgm:cxn modelId="{53745859-4CF2-4CC5-AB94-20DAA467276D}" srcId="{AD937572-8A8B-4E5D-8FD5-94E0601ADF41}" destId="{B18033AB-A3B0-436E-AD80-5966E42E666D}" srcOrd="1" destOrd="0" parTransId="{88AF9170-DCA8-4D4F-9EFC-12981CC8F8A4}" sibTransId="{F8FC37ED-F271-40ED-8116-7F25EEE6F258}"/>
    <dgm:cxn modelId="{3B43819D-A3AF-4250-A11C-2B0659C7EB99}" type="presOf" srcId="{B18033AB-A3B0-436E-AD80-5966E42E666D}" destId="{41B968BC-D46F-491F-AAFE-9AE850ABC92A}" srcOrd="1" destOrd="0" presId="urn:microsoft.com/office/officeart/2005/8/layout/cycle8"/>
    <dgm:cxn modelId="{0C63CBA3-F392-43A8-B110-27B1E15F84EC}" type="presOf" srcId="{F73E06E4-826A-48EA-B834-B4A8239C0FCE}" destId="{16E27CF2-6031-44FC-B29A-5CCDF29B8AF1}" srcOrd="0" destOrd="0" presId="urn:microsoft.com/office/officeart/2005/8/layout/cycle8"/>
    <dgm:cxn modelId="{C7DAB1B9-C526-4780-9CC9-89F49774628A}" type="presOf" srcId="{B18033AB-A3B0-436E-AD80-5966E42E666D}" destId="{C05FFD54-42B6-4420-B6B4-3E3F878FAAFB}" srcOrd="0" destOrd="0" presId="urn:microsoft.com/office/officeart/2005/8/layout/cycle8"/>
    <dgm:cxn modelId="{27EF3EC5-BF72-4F7B-8E3A-50A8C95CFC00}" srcId="{AD937572-8A8B-4E5D-8FD5-94E0601ADF41}" destId="{A3E81CA4-CBE5-45C0-BAD5-FC5C3CBC0460}" srcOrd="2" destOrd="0" parTransId="{8FE1D65E-FD5D-4900-8267-0E6C13DFFF20}" sibTransId="{69E5AF52-F9AA-45A7-B2C3-C62EEE695081}"/>
    <dgm:cxn modelId="{4B9950C6-DFAB-46C9-879A-D22A407A6389}" type="presParOf" srcId="{1CBFF979-AEF2-4DC2-9A24-0AFA2B6319AE}" destId="{16E27CF2-6031-44FC-B29A-5CCDF29B8AF1}" srcOrd="0" destOrd="0" presId="urn:microsoft.com/office/officeart/2005/8/layout/cycle8"/>
    <dgm:cxn modelId="{6933BE47-0887-4E13-806C-21EB6055292C}" type="presParOf" srcId="{1CBFF979-AEF2-4DC2-9A24-0AFA2B6319AE}" destId="{C03B23DB-8A62-4D78-BAD9-7343003B7585}" srcOrd="1" destOrd="0" presId="urn:microsoft.com/office/officeart/2005/8/layout/cycle8"/>
    <dgm:cxn modelId="{1909D16E-CE79-4413-9D01-6AADA6A8C5B9}" type="presParOf" srcId="{1CBFF979-AEF2-4DC2-9A24-0AFA2B6319AE}" destId="{45497FE1-BC8A-45D5-81CF-59B84709E310}" srcOrd="2" destOrd="0" presId="urn:microsoft.com/office/officeart/2005/8/layout/cycle8"/>
    <dgm:cxn modelId="{62AF5102-03F6-4425-998A-4E36517C10E8}" type="presParOf" srcId="{1CBFF979-AEF2-4DC2-9A24-0AFA2B6319AE}" destId="{477BC72B-9A38-42A8-AD9D-43A32979311C}" srcOrd="3" destOrd="0" presId="urn:microsoft.com/office/officeart/2005/8/layout/cycle8"/>
    <dgm:cxn modelId="{C25C378C-9A77-4F8A-9E73-E60BF9A201CC}" type="presParOf" srcId="{1CBFF979-AEF2-4DC2-9A24-0AFA2B6319AE}" destId="{C05FFD54-42B6-4420-B6B4-3E3F878FAAFB}" srcOrd="4" destOrd="0" presId="urn:microsoft.com/office/officeart/2005/8/layout/cycle8"/>
    <dgm:cxn modelId="{A2DED289-BEEE-4160-9AE1-0B8FD51BB3CF}" type="presParOf" srcId="{1CBFF979-AEF2-4DC2-9A24-0AFA2B6319AE}" destId="{75E3238B-E837-49B1-B644-3EDFAD18E671}" srcOrd="5" destOrd="0" presId="urn:microsoft.com/office/officeart/2005/8/layout/cycle8"/>
    <dgm:cxn modelId="{22ECE81A-8C71-4586-9808-19C3BBA02FBE}" type="presParOf" srcId="{1CBFF979-AEF2-4DC2-9A24-0AFA2B6319AE}" destId="{E0E499C7-A59B-4052-AEE7-9EBC8FB86349}" srcOrd="6" destOrd="0" presId="urn:microsoft.com/office/officeart/2005/8/layout/cycle8"/>
    <dgm:cxn modelId="{74B5F764-A1BA-47F6-A614-DDCED7D0B885}" type="presParOf" srcId="{1CBFF979-AEF2-4DC2-9A24-0AFA2B6319AE}" destId="{41B968BC-D46F-491F-AAFE-9AE850ABC92A}" srcOrd="7" destOrd="0" presId="urn:microsoft.com/office/officeart/2005/8/layout/cycle8"/>
    <dgm:cxn modelId="{93D41860-CEA8-4BEE-A881-AF55A0867DDE}" type="presParOf" srcId="{1CBFF979-AEF2-4DC2-9A24-0AFA2B6319AE}" destId="{4AC10B95-2500-4356-BC28-CD6E4E6DF0B9}" srcOrd="8" destOrd="0" presId="urn:microsoft.com/office/officeart/2005/8/layout/cycle8"/>
    <dgm:cxn modelId="{5C2B89B0-B00D-4B97-99F3-147260670F88}" type="presParOf" srcId="{1CBFF979-AEF2-4DC2-9A24-0AFA2B6319AE}" destId="{4CD29CAC-B9A8-4434-97A1-31FA4D180471}" srcOrd="9" destOrd="0" presId="urn:microsoft.com/office/officeart/2005/8/layout/cycle8"/>
    <dgm:cxn modelId="{27CB4FA9-FD1B-4ADD-80B7-08F7A65776E5}" type="presParOf" srcId="{1CBFF979-AEF2-4DC2-9A24-0AFA2B6319AE}" destId="{52F075A8-D3B3-4255-9CAB-9167F2C01710}" srcOrd="10" destOrd="0" presId="urn:microsoft.com/office/officeart/2005/8/layout/cycle8"/>
    <dgm:cxn modelId="{CC8308B6-3473-445F-B312-6891FE5CF5AC}" type="presParOf" srcId="{1CBFF979-AEF2-4DC2-9A24-0AFA2B6319AE}" destId="{73F45C9F-AA07-4492-96F1-D209CB66685D}" srcOrd="11" destOrd="0" presId="urn:microsoft.com/office/officeart/2005/8/layout/cycle8"/>
    <dgm:cxn modelId="{C218AF34-70F6-4683-9680-63072D8F462A}" type="presParOf" srcId="{1CBFF979-AEF2-4DC2-9A24-0AFA2B6319AE}" destId="{C9266201-3BAB-4D49-81E0-375B9FDA6833}" srcOrd="12" destOrd="0" presId="urn:microsoft.com/office/officeart/2005/8/layout/cycle8"/>
    <dgm:cxn modelId="{9B3DFE75-F92F-4F3B-A187-92CB84AD7C58}" type="presParOf" srcId="{1CBFF979-AEF2-4DC2-9A24-0AFA2B6319AE}" destId="{FF19D0EE-75DC-401C-B46E-13A1D62179B0}" srcOrd="13" destOrd="0" presId="urn:microsoft.com/office/officeart/2005/8/layout/cycle8"/>
    <dgm:cxn modelId="{262A2189-8B30-4B33-937D-ADE2C11FE7F2}" type="presParOf" srcId="{1CBFF979-AEF2-4DC2-9A24-0AFA2B6319AE}" destId="{E2CAFA01-F40C-4319-991E-4F2A602E0A0F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365D61-9693-4B0B-9841-853D5AE741F9}" type="doc">
      <dgm:prSet loTypeId="urn:microsoft.com/office/officeart/2005/8/layout/cycle8" loCatId="cycle" qsTypeId="urn:microsoft.com/office/officeart/2005/8/quickstyle/3d1" qsCatId="3D" csTypeId="urn:microsoft.com/office/officeart/2005/8/colors/colorful5" csCatId="colorful" phldr="1"/>
      <dgm:spPr/>
    </dgm:pt>
    <dgm:pt modelId="{002309CE-AB35-44B2-AC0F-8DD3970CF0DB}">
      <dgm:prSet phldrT="[Текст]" custT="1"/>
      <dgm:spPr/>
      <dgm:t>
        <a:bodyPr/>
        <a:lstStyle/>
        <a:p>
          <a:r>
            <a:rPr lang="ru-RU" sz="1400" dirty="0">
              <a:solidFill>
                <a:schemeClr val="bg1"/>
              </a:solidFill>
            </a:rPr>
            <a:t>Чтение с обсуждением, Рассматривание иллюстраций</a:t>
          </a:r>
        </a:p>
      </dgm:t>
    </dgm:pt>
    <dgm:pt modelId="{CAB3A055-01FF-46D5-B991-FF0C0A7A2835}" type="parTrans" cxnId="{681C3683-9393-4400-B5CD-13733B142238}">
      <dgm:prSet/>
      <dgm:spPr/>
      <dgm:t>
        <a:bodyPr/>
        <a:lstStyle/>
        <a:p>
          <a:endParaRPr lang="ru-RU"/>
        </a:p>
      </dgm:t>
    </dgm:pt>
    <dgm:pt modelId="{01254237-8028-4817-90AE-25D256E57E10}" type="sibTrans" cxnId="{681C3683-9393-4400-B5CD-13733B142238}">
      <dgm:prSet/>
      <dgm:spPr/>
      <dgm:t>
        <a:bodyPr/>
        <a:lstStyle/>
        <a:p>
          <a:endParaRPr lang="ru-RU"/>
        </a:p>
      </dgm:t>
    </dgm:pt>
    <dgm:pt modelId="{AA15DFC0-BF48-4082-AAE0-8A748E494F22}">
      <dgm:prSet phldrT="[Текст]" custT="1"/>
      <dgm:spPr/>
      <dgm:t>
        <a:bodyPr/>
        <a:lstStyle/>
        <a:p>
          <a:r>
            <a:rPr lang="ru-RU" sz="1600" dirty="0"/>
            <a:t>Викторины развлечение</a:t>
          </a:r>
        </a:p>
      </dgm:t>
    </dgm:pt>
    <dgm:pt modelId="{DE1D4C64-00E7-4371-A971-3DF9A114D377}" type="parTrans" cxnId="{836BCFE7-2B2F-45D1-972F-8D3FD662A08A}">
      <dgm:prSet/>
      <dgm:spPr/>
      <dgm:t>
        <a:bodyPr/>
        <a:lstStyle/>
        <a:p>
          <a:endParaRPr lang="ru-RU"/>
        </a:p>
      </dgm:t>
    </dgm:pt>
    <dgm:pt modelId="{5B3C60F2-ABFD-41F8-949B-98465FECF2F3}" type="sibTrans" cxnId="{836BCFE7-2B2F-45D1-972F-8D3FD662A08A}">
      <dgm:prSet/>
      <dgm:spPr/>
      <dgm:t>
        <a:bodyPr/>
        <a:lstStyle/>
        <a:p>
          <a:endParaRPr lang="ru-RU"/>
        </a:p>
      </dgm:t>
    </dgm:pt>
    <dgm:pt modelId="{B5C5517D-C7E7-4552-9A5E-AF8C5791A17C}">
      <dgm:prSet phldrT="[Текст]" custT="1"/>
      <dgm:spPr/>
      <dgm:t>
        <a:bodyPr/>
        <a:lstStyle/>
        <a:p>
          <a:r>
            <a:rPr lang="ru-RU" sz="2000" dirty="0"/>
            <a:t>Игры</a:t>
          </a:r>
        </a:p>
      </dgm:t>
    </dgm:pt>
    <dgm:pt modelId="{0D757806-3547-4CE0-A2B9-FD2020F2ECD9}" type="parTrans" cxnId="{BE2A72B6-DBB4-400F-8198-A70770789FBF}">
      <dgm:prSet/>
      <dgm:spPr/>
      <dgm:t>
        <a:bodyPr/>
        <a:lstStyle/>
        <a:p>
          <a:endParaRPr lang="ru-RU"/>
        </a:p>
      </dgm:t>
    </dgm:pt>
    <dgm:pt modelId="{0C14AB8F-6F02-4345-8DAC-EA053380C86C}" type="sibTrans" cxnId="{BE2A72B6-DBB4-400F-8198-A70770789FBF}">
      <dgm:prSet/>
      <dgm:spPr/>
      <dgm:t>
        <a:bodyPr/>
        <a:lstStyle/>
        <a:p>
          <a:endParaRPr lang="ru-RU"/>
        </a:p>
      </dgm:t>
    </dgm:pt>
    <dgm:pt modelId="{96D8F42A-4D1D-42E9-B4A1-FFEA55A36BC9}">
      <dgm:prSet phldrT="[Текст]" custT="1"/>
      <dgm:spPr/>
      <dgm:t>
        <a:bodyPr/>
        <a:lstStyle/>
        <a:p>
          <a:r>
            <a:rPr lang="ru-RU" sz="1800" dirty="0"/>
            <a:t>Экскурсии</a:t>
          </a:r>
        </a:p>
      </dgm:t>
    </dgm:pt>
    <dgm:pt modelId="{C315CE2E-9133-4833-9E73-C5CBD0CA6304}" type="parTrans" cxnId="{DE81DC2E-AB4A-45D0-9737-568E0FD83694}">
      <dgm:prSet/>
      <dgm:spPr/>
      <dgm:t>
        <a:bodyPr/>
        <a:lstStyle/>
        <a:p>
          <a:endParaRPr lang="ru-RU"/>
        </a:p>
      </dgm:t>
    </dgm:pt>
    <dgm:pt modelId="{B3F1FDEF-8619-4B38-96D6-88E5221705C7}" type="sibTrans" cxnId="{DE81DC2E-AB4A-45D0-9737-568E0FD83694}">
      <dgm:prSet/>
      <dgm:spPr/>
      <dgm:t>
        <a:bodyPr/>
        <a:lstStyle/>
        <a:p>
          <a:endParaRPr lang="ru-RU"/>
        </a:p>
      </dgm:t>
    </dgm:pt>
    <dgm:pt modelId="{7FCD321A-957D-4B87-A8D5-DE0959423470}">
      <dgm:prSet phldrT="[Текст]" custT="1"/>
      <dgm:spPr/>
      <dgm:t>
        <a:bodyPr/>
        <a:lstStyle/>
        <a:p>
          <a:r>
            <a:rPr lang="ru-RU" sz="1600" dirty="0"/>
            <a:t>Просмотр и обсуждение видеофильмов</a:t>
          </a:r>
        </a:p>
      </dgm:t>
    </dgm:pt>
    <dgm:pt modelId="{E7418568-F54E-48AB-AB96-3240E4705AFF}" type="parTrans" cxnId="{91962970-AD89-4BAD-9F7C-C7546B183517}">
      <dgm:prSet/>
      <dgm:spPr/>
      <dgm:t>
        <a:bodyPr/>
        <a:lstStyle/>
        <a:p>
          <a:endParaRPr lang="ru-RU"/>
        </a:p>
      </dgm:t>
    </dgm:pt>
    <dgm:pt modelId="{0F21D3A5-2982-41F8-A0BF-F26F42109872}" type="sibTrans" cxnId="{91962970-AD89-4BAD-9F7C-C7546B183517}">
      <dgm:prSet/>
      <dgm:spPr/>
      <dgm:t>
        <a:bodyPr/>
        <a:lstStyle/>
        <a:p>
          <a:endParaRPr lang="ru-RU"/>
        </a:p>
      </dgm:t>
    </dgm:pt>
    <dgm:pt modelId="{8334E315-2FE7-436F-9690-A4AE899F9889}">
      <dgm:prSet phldrT="[Текст]"/>
      <dgm:spPr/>
      <dgm:t>
        <a:bodyPr/>
        <a:lstStyle/>
        <a:p>
          <a:r>
            <a:rPr lang="ru-RU" dirty="0"/>
            <a:t>Беседы, пересказ</a:t>
          </a:r>
        </a:p>
      </dgm:t>
    </dgm:pt>
    <dgm:pt modelId="{124D5A0E-C439-41C7-A05A-C2C9F487256A}" type="parTrans" cxnId="{0E7987ED-EBD8-4D65-B612-F59DCC697A89}">
      <dgm:prSet/>
      <dgm:spPr/>
      <dgm:t>
        <a:bodyPr/>
        <a:lstStyle/>
        <a:p>
          <a:endParaRPr lang="ru-RU"/>
        </a:p>
      </dgm:t>
    </dgm:pt>
    <dgm:pt modelId="{A2D78262-7313-4B7C-9282-4A442483189F}" type="sibTrans" cxnId="{0E7987ED-EBD8-4D65-B612-F59DCC697A89}">
      <dgm:prSet/>
      <dgm:spPr/>
      <dgm:t>
        <a:bodyPr/>
        <a:lstStyle/>
        <a:p>
          <a:endParaRPr lang="ru-RU"/>
        </a:p>
      </dgm:t>
    </dgm:pt>
    <dgm:pt modelId="{A3000894-FCC7-4251-97EB-BFBDBC3548E9}">
      <dgm:prSet phldrT="[Текст]"/>
      <dgm:spPr/>
      <dgm:t>
        <a:bodyPr/>
        <a:lstStyle/>
        <a:p>
          <a:r>
            <a:rPr lang="ru-RU" dirty="0"/>
            <a:t>ИКТ</a:t>
          </a:r>
        </a:p>
      </dgm:t>
    </dgm:pt>
    <dgm:pt modelId="{5A927E81-6731-47A5-9C7B-91EF704252F0}" type="parTrans" cxnId="{C1E73594-B0E1-47F2-9386-5102D820B993}">
      <dgm:prSet/>
      <dgm:spPr/>
      <dgm:t>
        <a:bodyPr/>
        <a:lstStyle/>
        <a:p>
          <a:endParaRPr lang="ru-RU"/>
        </a:p>
      </dgm:t>
    </dgm:pt>
    <dgm:pt modelId="{CD4FE4F1-57F3-46CE-BB65-42C629EE3622}" type="sibTrans" cxnId="{C1E73594-B0E1-47F2-9386-5102D820B993}">
      <dgm:prSet/>
      <dgm:spPr/>
      <dgm:t>
        <a:bodyPr/>
        <a:lstStyle/>
        <a:p>
          <a:endParaRPr lang="ru-RU"/>
        </a:p>
      </dgm:t>
    </dgm:pt>
    <dgm:pt modelId="{CD5A77F1-3791-49E6-B959-7D72A0102B1D}" type="pres">
      <dgm:prSet presAssocID="{D6365D61-9693-4B0B-9841-853D5AE741F9}" presName="compositeShape" presStyleCnt="0">
        <dgm:presLayoutVars>
          <dgm:chMax val="7"/>
          <dgm:dir/>
          <dgm:resizeHandles val="exact"/>
        </dgm:presLayoutVars>
      </dgm:prSet>
      <dgm:spPr/>
    </dgm:pt>
    <dgm:pt modelId="{8663CEBF-2F06-4320-ACA5-71D68C3C5729}" type="pres">
      <dgm:prSet presAssocID="{D6365D61-9693-4B0B-9841-853D5AE741F9}" presName="wedge1" presStyleLbl="node1" presStyleIdx="0" presStyleCnt="7"/>
      <dgm:spPr/>
    </dgm:pt>
    <dgm:pt modelId="{4734FB45-9F14-4AF1-8A14-E0B71DECB088}" type="pres">
      <dgm:prSet presAssocID="{D6365D61-9693-4B0B-9841-853D5AE741F9}" presName="dummy1a" presStyleCnt="0"/>
      <dgm:spPr/>
    </dgm:pt>
    <dgm:pt modelId="{8CE50CAE-42EA-4A83-93C5-0395914C627C}" type="pres">
      <dgm:prSet presAssocID="{D6365D61-9693-4B0B-9841-853D5AE741F9}" presName="dummy1b" presStyleCnt="0"/>
      <dgm:spPr/>
    </dgm:pt>
    <dgm:pt modelId="{D5312DF0-7A6C-4789-83D0-DA0B8645CBB2}" type="pres">
      <dgm:prSet presAssocID="{D6365D61-9693-4B0B-9841-853D5AE741F9}" presName="wedge1Tx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3A85DBBB-826F-4D2A-AB9B-017062F8D7F2}" type="pres">
      <dgm:prSet presAssocID="{D6365D61-9693-4B0B-9841-853D5AE741F9}" presName="wedge2" presStyleLbl="node1" presStyleIdx="1" presStyleCnt="7"/>
      <dgm:spPr/>
    </dgm:pt>
    <dgm:pt modelId="{AAF47557-B348-44A6-B7D2-C07837935E1E}" type="pres">
      <dgm:prSet presAssocID="{D6365D61-9693-4B0B-9841-853D5AE741F9}" presName="dummy2a" presStyleCnt="0"/>
      <dgm:spPr/>
    </dgm:pt>
    <dgm:pt modelId="{AB7A95C0-5F0F-4DCA-941A-F32A13583FE5}" type="pres">
      <dgm:prSet presAssocID="{D6365D61-9693-4B0B-9841-853D5AE741F9}" presName="dummy2b" presStyleCnt="0"/>
      <dgm:spPr/>
    </dgm:pt>
    <dgm:pt modelId="{57F86B03-D726-4949-855B-252689C8AC94}" type="pres">
      <dgm:prSet presAssocID="{D6365D61-9693-4B0B-9841-853D5AE741F9}" presName="wedge2Tx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4B237C16-5E8A-4694-8D98-0BDE19333F7B}" type="pres">
      <dgm:prSet presAssocID="{D6365D61-9693-4B0B-9841-853D5AE741F9}" presName="wedge3" presStyleLbl="node1" presStyleIdx="2" presStyleCnt="7"/>
      <dgm:spPr/>
    </dgm:pt>
    <dgm:pt modelId="{F8105E7C-BF09-4CD4-9825-3205BE995452}" type="pres">
      <dgm:prSet presAssocID="{D6365D61-9693-4B0B-9841-853D5AE741F9}" presName="dummy3a" presStyleCnt="0"/>
      <dgm:spPr/>
    </dgm:pt>
    <dgm:pt modelId="{4F96AE6F-2641-4DFD-92D7-31A89E337A39}" type="pres">
      <dgm:prSet presAssocID="{D6365D61-9693-4B0B-9841-853D5AE741F9}" presName="dummy3b" presStyleCnt="0"/>
      <dgm:spPr/>
    </dgm:pt>
    <dgm:pt modelId="{D5B3A1A8-B0C4-4276-AEBB-550EF7E21E57}" type="pres">
      <dgm:prSet presAssocID="{D6365D61-9693-4B0B-9841-853D5AE741F9}" presName="wedge3Tx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D894A344-BDF6-4F5F-83B7-3BC061EFE901}" type="pres">
      <dgm:prSet presAssocID="{D6365D61-9693-4B0B-9841-853D5AE741F9}" presName="wedge4" presStyleLbl="node1" presStyleIdx="3" presStyleCnt="7"/>
      <dgm:spPr/>
    </dgm:pt>
    <dgm:pt modelId="{F310A62E-675D-43DE-B2E1-22F3A99119E5}" type="pres">
      <dgm:prSet presAssocID="{D6365D61-9693-4B0B-9841-853D5AE741F9}" presName="dummy4a" presStyleCnt="0"/>
      <dgm:spPr/>
    </dgm:pt>
    <dgm:pt modelId="{E995B7B9-14CA-4F70-BA92-FF93B76DC07C}" type="pres">
      <dgm:prSet presAssocID="{D6365D61-9693-4B0B-9841-853D5AE741F9}" presName="dummy4b" presStyleCnt="0"/>
      <dgm:spPr/>
    </dgm:pt>
    <dgm:pt modelId="{10264C46-7F13-459C-843A-EB80B6DE8847}" type="pres">
      <dgm:prSet presAssocID="{D6365D61-9693-4B0B-9841-853D5AE741F9}" presName="wedge4Tx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F3315A50-642B-4D90-AE1B-B66FFFE99A2B}" type="pres">
      <dgm:prSet presAssocID="{D6365D61-9693-4B0B-9841-853D5AE741F9}" presName="wedge5" presStyleLbl="node1" presStyleIdx="4" presStyleCnt="7"/>
      <dgm:spPr/>
    </dgm:pt>
    <dgm:pt modelId="{DB4358BA-0BEB-4268-BA5A-7C9D573C1C52}" type="pres">
      <dgm:prSet presAssocID="{D6365D61-9693-4B0B-9841-853D5AE741F9}" presName="dummy5a" presStyleCnt="0"/>
      <dgm:spPr/>
    </dgm:pt>
    <dgm:pt modelId="{1F3D2CA1-76E4-4CB1-A2CF-ED965C2CD1D2}" type="pres">
      <dgm:prSet presAssocID="{D6365D61-9693-4B0B-9841-853D5AE741F9}" presName="dummy5b" presStyleCnt="0"/>
      <dgm:spPr/>
    </dgm:pt>
    <dgm:pt modelId="{4C4437B3-741C-41E4-BD02-316F5F237764}" type="pres">
      <dgm:prSet presAssocID="{D6365D61-9693-4B0B-9841-853D5AE741F9}" presName="wedge5Tx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BA7A0FEB-3933-4A90-97B3-F563DE85222A}" type="pres">
      <dgm:prSet presAssocID="{D6365D61-9693-4B0B-9841-853D5AE741F9}" presName="wedge6" presStyleLbl="node1" presStyleIdx="5" presStyleCnt="7"/>
      <dgm:spPr/>
    </dgm:pt>
    <dgm:pt modelId="{620B98C0-B0F5-4C81-A6C4-731468C2B363}" type="pres">
      <dgm:prSet presAssocID="{D6365D61-9693-4B0B-9841-853D5AE741F9}" presName="dummy6a" presStyleCnt="0"/>
      <dgm:spPr/>
    </dgm:pt>
    <dgm:pt modelId="{84763F34-BD36-481B-925D-7332F7512DE5}" type="pres">
      <dgm:prSet presAssocID="{D6365D61-9693-4B0B-9841-853D5AE741F9}" presName="dummy6b" presStyleCnt="0"/>
      <dgm:spPr/>
    </dgm:pt>
    <dgm:pt modelId="{3D33F6CE-A5E5-474E-9813-5424D5B6FBF5}" type="pres">
      <dgm:prSet presAssocID="{D6365D61-9693-4B0B-9841-853D5AE741F9}" presName="wedge6Tx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A6891CBE-E53E-46D7-829F-83CE4C0118BF}" type="pres">
      <dgm:prSet presAssocID="{D6365D61-9693-4B0B-9841-853D5AE741F9}" presName="wedge7" presStyleLbl="node1" presStyleIdx="6" presStyleCnt="7" custScaleY="100636"/>
      <dgm:spPr/>
    </dgm:pt>
    <dgm:pt modelId="{0988BEBB-881E-4A2E-8977-70C6DCCE2F63}" type="pres">
      <dgm:prSet presAssocID="{D6365D61-9693-4B0B-9841-853D5AE741F9}" presName="dummy7a" presStyleCnt="0"/>
      <dgm:spPr/>
    </dgm:pt>
    <dgm:pt modelId="{C76CDD6F-9C15-45A7-8973-CD0D95AB23DD}" type="pres">
      <dgm:prSet presAssocID="{D6365D61-9693-4B0B-9841-853D5AE741F9}" presName="dummy7b" presStyleCnt="0"/>
      <dgm:spPr/>
    </dgm:pt>
    <dgm:pt modelId="{F1536398-B9D8-4B0E-BB7A-C32AE2A65ABA}" type="pres">
      <dgm:prSet presAssocID="{D6365D61-9693-4B0B-9841-853D5AE741F9}" presName="wedge7Tx" presStyleLbl="node1" presStyleIdx="6" presStyleCnt="7">
        <dgm:presLayoutVars>
          <dgm:chMax val="0"/>
          <dgm:chPref val="0"/>
          <dgm:bulletEnabled val="1"/>
        </dgm:presLayoutVars>
      </dgm:prSet>
      <dgm:spPr/>
    </dgm:pt>
    <dgm:pt modelId="{3D4A72CD-DB8B-4F69-A3E4-49A42CFEDACD}" type="pres">
      <dgm:prSet presAssocID="{01254237-8028-4817-90AE-25D256E57E10}" presName="arrowWedge1" presStyleLbl="fgSibTrans2D1" presStyleIdx="0" presStyleCnt="7" custLinFactNeighborX="2389" custLinFactNeighborY="-5276"/>
      <dgm:spPr/>
    </dgm:pt>
    <dgm:pt modelId="{1BB58BE6-83A3-4632-9226-48C2842ECA87}" type="pres">
      <dgm:prSet presAssocID="{5B3C60F2-ABFD-41F8-949B-98465FECF2F3}" presName="arrowWedge2" presStyleLbl="fgSibTrans2D1" presStyleIdx="1" presStyleCnt="7" custLinFactNeighborX="5419" custLinFactNeighborY="-1137"/>
      <dgm:spPr/>
    </dgm:pt>
    <dgm:pt modelId="{62FA4555-2D6D-4A73-B601-B29E21A857AD}" type="pres">
      <dgm:prSet presAssocID="{0C14AB8F-6F02-4345-8DAC-EA053380C86C}" presName="arrowWedge3" presStyleLbl="fgSibTrans2D1" presStyleIdx="2" presStyleCnt="7" custLinFactNeighborX="5834" custLinFactNeighborY="5429"/>
      <dgm:spPr/>
    </dgm:pt>
    <dgm:pt modelId="{3DBF9536-3FB3-4A78-934E-3C23F775F9A3}" type="pres">
      <dgm:prSet presAssocID="{B3F1FDEF-8619-4B38-96D6-88E5221705C7}" presName="arrowWedge4" presStyleLbl="fgSibTrans2D1" presStyleIdx="3" presStyleCnt="7" custLinFactNeighborX="519" custLinFactNeighborY="7427"/>
      <dgm:spPr/>
    </dgm:pt>
    <dgm:pt modelId="{04839AE9-F92D-48DE-9885-6B7214C9145C}" type="pres">
      <dgm:prSet presAssocID="{0F21D3A5-2982-41F8-A0BF-F26F42109872}" presName="arrowWedge5" presStyleLbl="fgSibTrans2D1" presStyleIdx="4" presStyleCnt="7" custLinFactNeighborX="-4797" custLinFactNeighborY="5429"/>
      <dgm:spPr/>
    </dgm:pt>
    <dgm:pt modelId="{1056776B-35DD-470C-A0C3-5EA9C45A121D}" type="pres">
      <dgm:prSet presAssocID="{A2D78262-7313-4B7C-9282-4A442483189F}" presName="arrowWedge6" presStyleLbl="fgSibTrans2D1" presStyleIdx="5" presStyleCnt="7" custLinFactNeighborX="-7170" custLinFactNeighborY="-2531"/>
      <dgm:spPr/>
    </dgm:pt>
    <dgm:pt modelId="{0D940EE4-F7BA-4AC5-A239-84CE01288150}" type="pres">
      <dgm:prSet presAssocID="{CD4FE4F1-57F3-46CE-BB65-42C629EE3622}" presName="arrowWedge7" presStyleLbl="fgSibTrans2D1" presStyleIdx="6" presStyleCnt="7" custLinFactNeighborX="-4140" custLinFactNeighborY="-5274"/>
      <dgm:spPr/>
    </dgm:pt>
  </dgm:ptLst>
  <dgm:cxnLst>
    <dgm:cxn modelId="{3BFDFB09-8470-42C1-8D5E-BB9EFC42FDBE}" type="presOf" srcId="{002309CE-AB35-44B2-AC0F-8DD3970CF0DB}" destId="{8663CEBF-2F06-4320-ACA5-71D68C3C5729}" srcOrd="0" destOrd="0" presId="urn:microsoft.com/office/officeart/2005/8/layout/cycle8"/>
    <dgm:cxn modelId="{7B03960D-EF44-4E99-9E63-26987240F457}" type="presOf" srcId="{A3000894-FCC7-4251-97EB-BFBDBC3548E9}" destId="{F1536398-B9D8-4B0E-BB7A-C32AE2A65ABA}" srcOrd="1" destOrd="0" presId="urn:microsoft.com/office/officeart/2005/8/layout/cycle8"/>
    <dgm:cxn modelId="{CDDCA60D-B6A1-4BA5-85E9-6CF8BDB7E662}" type="presOf" srcId="{96D8F42A-4D1D-42E9-B4A1-FFEA55A36BC9}" destId="{D894A344-BDF6-4F5F-83B7-3BC061EFE901}" srcOrd="0" destOrd="0" presId="urn:microsoft.com/office/officeart/2005/8/layout/cycle8"/>
    <dgm:cxn modelId="{DE81DC2E-AB4A-45D0-9737-568E0FD83694}" srcId="{D6365D61-9693-4B0B-9841-853D5AE741F9}" destId="{96D8F42A-4D1D-42E9-B4A1-FFEA55A36BC9}" srcOrd="3" destOrd="0" parTransId="{C315CE2E-9133-4833-9E73-C5CBD0CA6304}" sibTransId="{B3F1FDEF-8619-4B38-96D6-88E5221705C7}"/>
    <dgm:cxn modelId="{9F02BD5D-5BC9-4047-9424-E6CADBA41359}" type="presOf" srcId="{AA15DFC0-BF48-4082-AAE0-8A748E494F22}" destId="{57F86B03-D726-4949-855B-252689C8AC94}" srcOrd="1" destOrd="0" presId="urn:microsoft.com/office/officeart/2005/8/layout/cycle8"/>
    <dgm:cxn modelId="{4D2B0162-658E-4BEF-A1C6-49DE43C14C15}" type="presOf" srcId="{B5C5517D-C7E7-4552-9A5E-AF8C5791A17C}" destId="{4B237C16-5E8A-4694-8D98-0BDE19333F7B}" srcOrd="0" destOrd="0" presId="urn:microsoft.com/office/officeart/2005/8/layout/cycle8"/>
    <dgm:cxn modelId="{91962970-AD89-4BAD-9F7C-C7546B183517}" srcId="{D6365D61-9693-4B0B-9841-853D5AE741F9}" destId="{7FCD321A-957D-4B87-A8D5-DE0959423470}" srcOrd="4" destOrd="0" parTransId="{E7418568-F54E-48AB-AB96-3240E4705AFF}" sibTransId="{0F21D3A5-2982-41F8-A0BF-F26F42109872}"/>
    <dgm:cxn modelId="{EA922F75-7896-40DC-83A8-62D2F53193C5}" type="presOf" srcId="{002309CE-AB35-44B2-AC0F-8DD3970CF0DB}" destId="{D5312DF0-7A6C-4789-83D0-DA0B8645CBB2}" srcOrd="1" destOrd="0" presId="urn:microsoft.com/office/officeart/2005/8/layout/cycle8"/>
    <dgm:cxn modelId="{681C3683-9393-4400-B5CD-13733B142238}" srcId="{D6365D61-9693-4B0B-9841-853D5AE741F9}" destId="{002309CE-AB35-44B2-AC0F-8DD3970CF0DB}" srcOrd="0" destOrd="0" parTransId="{CAB3A055-01FF-46D5-B991-FF0C0A7A2835}" sibTransId="{01254237-8028-4817-90AE-25D256E57E10}"/>
    <dgm:cxn modelId="{F81A6693-1E5C-46DC-8FD2-4C39A99B9661}" type="presOf" srcId="{AA15DFC0-BF48-4082-AAE0-8A748E494F22}" destId="{3A85DBBB-826F-4D2A-AB9B-017062F8D7F2}" srcOrd="0" destOrd="0" presId="urn:microsoft.com/office/officeart/2005/8/layout/cycle8"/>
    <dgm:cxn modelId="{C1E73594-B0E1-47F2-9386-5102D820B993}" srcId="{D6365D61-9693-4B0B-9841-853D5AE741F9}" destId="{A3000894-FCC7-4251-97EB-BFBDBC3548E9}" srcOrd="6" destOrd="0" parTransId="{5A927E81-6731-47A5-9C7B-91EF704252F0}" sibTransId="{CD4FE4F1-57F3-46CE-BB65-42C629EE3622}"/>
    <dgm:cxn modelId="{856FE4A1-9A5C-414E-8E52-02C20AE1265B}" type="presOf" srcId="{7FCD321A-957D-4B87-A8D5-DE0959423470}" destId="{F3315A50-642B-4D90-AE1B-B66FFFE99A2B}" srcOrd="0" destOrd="0" presId="urn:microsoft.com/office/officeart/2005/8/layout/cycle8"/>
    <dgm:cxn modelId="{B62FE7A4-6CDF-47C0-940E-8C3271468B67}" type="presOf" srcId="{A3000894-FCC7-4251-97EB-BFBDBC3548E9}" destId="{A6891CBE-E53E-46D7-829F-83CE4C0118BF}" srcOrd="0" destOrd="0" presId="urn:microsoft.com/office/officeart/2005/8/layout/cycle8"/>
    <dgm:cxn modelId="{037C0CB4-7F35-49EE-95BD-0D0A71C24395}" type="presOf" srcId="{8334E315-2FE7-436F-9690-A4AE899F9889}" destId="{BA7A0FEB-3933-4A90-97B3-F563DE85222A}" srcOrd="0" destOrd="0" presId="urn:microsoft.com/office/officeart/2005/8/layout/cycle8"/>
    <dgm:cxn modelId="{BE2A72B6-DBB4-400F-8198-A70770789FBF}" srcId="{D6365D61-9693-4B0B-9841-853D5AE741F9}" destId="{B5C5517D-C7E7-4552-9A5E-AF8C5791A17C}" srcOrd="2" destOrd="0" parTransId="{0D757806-3547-4CE0-A2B9-FD2020F2ECD9}" sibTransId="{0C14AB8F-6F02-4345-8DAC-EA053380C86C}"/>
    <dgm:cxn modelId="{C8DFDFD6-46E2-4722-B487-4DC06A2BC295}" type="presOf" srcId="{96D8F42A-4D1D-42E9-B4A1-FFEA55A36BC9}" destId="{10264C46-7F13-459C-843A-EB80B6DE8847}" srcOrd="1" destOrd="0" presId="urn:microsoft.com/office/officeart/2005/8/layout/cycle8"/>
    <dgm:cxn modelId="{B469FDD9-0E33-4134-960F-0602E7FDCB7D}" type="presOf" srcId="{D6365D61-9693-4B0B-9841-853D5AE741F9}" destId="{CD5A77F1-3791-49E6-B959-7D72A0102B1D}" srcOrd="0" destOrd="0" presId="urn:microsoft.com/office/officeart/2005/8/layout/cycle8"/>
    <dgm:cxn modelId="{82C660DA-5377-488A-8AC0-98D38D635619}" type="presOf" srcId="{B5C5517D-C7E7-4552-9A5E-AF8C5791A17C}" destId="{D5B3A1A8-B0C4-4276-AEBB-550EF7E21E57}" srcOrd="1" destOrd="0" presId="urn:microsoft.com/office/officeart/2005/8/layout/cycle8"/>
    <dgm:cxn modelId="{AEBB9BE3-0551-4F48-9562-FA70CE3375CD}" type="presOf" srcId="{7FCD321A-957D-4B87-A8D5-DE0959423470}" destId="{4C4437B3-741C-41E4-BD02-316F5F237764}" srcOrd="1" destOrd="0" presId="urn:microsoft.com/office/officeart/2005/8/layout/cycle8"/>
    <dgm:cxn modelId="{836BCFE7-2B2F-45D1-972F-8D3FD662A08A}" srcId="{D6365D61-9693-4B0B-9841-853D5AE741F9}" destId="{AA15DFC0-BF48-4082-AAE0-8A748E494F22}" srcOrd="1" destOrd="0" parTransId="{DE1D4C64-00E7-4371-A971-3DF9A114D377}" sibTransId="{5B3C60F2-ABFD-41F8-949B-98465FECF2F3}"/>
    <dgm:cxn modelId="{3189B3EA-EE7E-4FA0-A635-C7FF09FC4C4C}" type="presOf" srcId="{8334E315-2FE7-436F-9690-A4AE899F9889}" destId="{3D33F6CE-A5E5-474E-9813-5424D5B6FBF5}" srcOrd="1" destOrd="0" presId="urn:microsoft.com/office/officeart/2005/8/layout/cycle8"/>
    <dgm:cxn modelId="{0E7987ED-EBD8-4D65-B612-F59DCC697A89}" srcId="{D6365D61-9693-4B0B-9841-853D5AE741F9}" destId="{8334E315-2FE7-436F-9690-A4AE899F9889}" srcOrd="5" destOrd="0" parTransId="{124D5A0E-C439-41C7-A05A-C2C9F487256A}" sibTransId="{A2D78262-7313-4B7C-9282-4A442483189F}"/>
    <dgm:cxn modelId="{D3847420-0B51-4D28-BA0B-165C608B6204}" type="presParOf" srcId="{CD5A77F1-3791-49E6-B959-7D72A0102B1D}" destId="{8663CEBF-2F06-4320-ACA5-71D68C3C5729}" srcOrd="0" destOrd="0" presId="urn:microsoft.com/office/officeart/2005/8/layout/cycle8"/>
    <dgm:cxn modelId="{26CFD794-8D14-4952-984A-C901904A9B34}" type="presParOf" srcId="{CD5A77F1-3791-49E6-B959-7D72A0102B1D}" destId="{4734FB45-9F14-4AF1-8A14-E0B71DECB088}" srcOrd="1" destOrd="0" presId="urn:microsoft.com/office/officeart/2005/8/layout/cycle8"/>
    <dgm:cxn modelId="{1B0B199C-54DF-49F3-919D-D33A30010C23}" type="presParOf" srcId="{CD5A77F1-3791-49E6-B959-7D72A0102B1D}" destId="{8CE50CAE-42EA-4A83-93C5-0395914C627C}" srcOrd="2" destOrd="0" presId="urn:microsoft.com/office/officeart/2005/8/layout/cycle8"/>
    <dgm:cxn modelId="{577967B8-B5E6-4B9F-9721-351FCEF5B2F2}" type="presParOf" srcId="{CD5A77F1-3791-49E6-B959-7D72A0102B1D}" destId="{D5312DF0-7A6C-4789-83D0-DA0B8645CBB2}" srcOrd="3" destOrd="0" presId="urn:microsoft.com/office/officeart/2005/8/layout/cycle8"/>
    <dgm:cxn modelId="{F9B1EC2E-01CE-4E76-B2EF-5658C516F469}" type="presParOf" srcId="{CD5A77F1-3791-49E6-B959-7D72A0102B1D}" destId="{3A85DBBB-826F-4D2A-AB9B-017062F8D7F2}" srcOrd="4" destOrd="0" presId="urn:microsoft.com/office/officeart/2005/8/layout/cycle8"/>
    <dgm:cxn modelId="{6C1FEB68-A3C6-4A63-9BAD-3BA5C0DA9A52}" type="presParOf" srcId="{CD5A77F1-3791-49E6-B959-7D72A0102B1D}" destId="{AAF47557-B348-44A6-B7D2-C07837935E1E}" srcOrd="5" destOrd="0" presId="urn:microsoft.com/office/officeart/2005/8/layout/cycle8"/>
    <dgm:cxn modelId="{4A694DC4-B343-431F-8D82-F982F227C122}" type="presParOf" srcId="{CD5A77F1-3791-49E6-B959-7D72A0102B1D}" destId="{AB7A95C0-5F0F-4DCA-941A-F32A13583FE5}" srcOrd="6" destOrd="0" presId="urn:microsoft.com/office/officeart/2005/8/layout/cycle8"/>
    <dgm:cxn modelId="{902AC1B0-FEEB-458E-84CB-F26BBDF10F2F}" type="presParOf" srcId="{CD5A77F1-3791-49E6-B959-7D72A0102B1D}" destId="{57F86B03-D726-4949-855B-252689C8AC94}" srcOrd="7" destOrd="0" presId="urn:microsoft.com/office/officeart/2005/8/layout/cycle8"/>
    <dgm:cxn modelId="{385D8DF4-B161-4B2D-9510-F018ACF6922C}" type="presParOf" srcId="{CD5A77F1-3791-49E6-B959-7D72A0102B1D}" destId="{4B237C16-5E8A-4694-8D98-0BDE19333F7B}" srcOrd="8" destOrd="0" presId="urn:microsoft.com/office/officeart/2005/8/layout/cycle8"/>
    <dgm:cxn modelId="{FE138F2C-FDEE-4B7D-8F9D-D1F438D3CDE0}" type="presParOf" srcId="{CD5A77F1-3791-49E6-B959-7D72A0102B1D}" destId="{F8105E7C-BF09-4CD4-9825-3205BE995452}" srcOrd="9" destOrd="0" presId="urn:microsoft.com/office/officeart/2005/8/layout/cycle8"/>
    <dgm:cxn modelId="{547380E6-DFAC-4573-A30E-8C122C353C4D}" type="presParOf" srcId="{CD5A77F1-3791-49E6-B959-7D72A0102B1D}" destId="{4F96AE6F-2641-4DFD-92D7-31A89E337A39}" srcOrd="10" destOrd="0" presId="urn:microsoft.com/office/officeart/2005/8/layout/cycle8"/>
    <dgm:cxn modelId="{6EFEC609-3EFB-4FE8-A3F4-A1AA90CD04C1}" type="presParOf" srcId="{CD5A77F1-3791-49E6-B959-7D72A0102B1D}" destId="{D5B3A1A8-B0C4-4276-AEBB-550EF7E21E57}" srcOrd="11" destOrd="0" presId="urn:microsoft.com/office/officeart/2005/8/layout/cycle8"/>
    <dgm:cxn modelId="{AC7164F1-5A35-4619-B591-24AF7FA8487F}" type="presParOf" srcId="{CD5A77F1-3791-49E6-B959-7D72A0102B1D}" destId="{D894A344-BDF6-4F5F-83B7-3BC061EFE901}" srcOrd="12" destOrd="0" presId="urn:microsoft.com/office/officeart/2005/8/layout/cycle8"/>
    <dgm:cxn modelId="{515CFBBF-3B9F-4786-8871-51BE335ABD7D}" type="presParOf" srcId="{CD5A77F1-3791-49E6-B959-7D72A0102B1D}" destId="{F310A62E-675D-43DE-B2E1-22F3A99119E5}" srcOrd="13" destOrd="0" presId="urn:microsoft.com/office/officeart/2005/8/layout/cycle8"/>
    <dgm:cxn modelId="{196694C2-4174-43C7-9777-E79BC0FEA6BB}" type="presParOf" srcId="{CD5A77F1-3791-49E6-B959-7D72A0102B1D}" destId="{E995B7B9-14CA-4F70-BA92-FF93B76DC07C}" srcOrd="14" destOrd="0" presId="urn:microsoft.com/office/officeart/2005/8/layout/cycle8"/>
    <dgm:cxn modelId="{22C0A28F-BB7C-4A24-AB0C-CF04AD17BED4}" type="presParOf" srcId="{CD5A77F1-3791-49E6-B959-7D72A0102B1D}" destId="{10264C46-7F13-459C-843A-EB80B6DE8847}" srcOrd="15" destOrd="0" presId="urn:microsoft.com/office/officeart/2005/8/layout/cycle8"/>
    <dgm:cxn modelId="{C778156B-573F-4C21-8E80-3D8DE27A43F4}" type="presParOf" srcId="{CD5A77F1-3791-49E6-B959-7D72A0102B1D}" destId="{F3315A50-642B-4D90-AE1B-B66FFFE99A2B}" srcOrd="16" destOrd="0" presId="urn:microsoft.com/office/officeart/2005/8/layout/cycle8"/>
    <dgm:cxn modelId="{72883D24-9CCC-445A-8F58-688604885C56}" type="presParOf" srcId="{CD5A77F1-3791-49E6-B959-7D72A0102B1D}" destId="{DB4358BA-0BEB-4268-BA5A-7C9D573C1C52}" srcOrd="17" destOrd="0" presId="urn:microsoft.com/office/officeart/2005/8/layout/cycle8"/>
    <dgm:cxn modelId="{E8057B49-41EE-4A48-81B5-77964654D6B8}" type="presParOf" srcId="{CD5A77F1-3791-49E6-B959-7D72A0102B1D}" destId="{1F3D2CA1-76E4-4CB1-A2CF-ED965C2CD1D2}" srcOrd="18" destOrd="0" presId="urn:microsoft.com/office/officeart/2005/8/layout/cycle8"/>
    <dgm:cxn modelId="{F09E4C10-5339-417F-B90D-AE3CEC9289FD}" type="presParOf" srcId="{CD5A77F1-3791-49E6-B959-7D72A0102B1D}" destId="{4C4437B3-741C-41E4-BD02-316F5F237764}" srcOrd="19" destOrd="0" presId="urn:microsoft.com/office/officeart/2005/8/layout/cycle8"/>
    <dgm:cxn modelId="{3C86D0B9-1397-469B-94C2-7B54B3DE4E75}" type="presParOf" srcId="{CD5A77F1-3791-49E6-B959-7D72A0102B1D}" destId="{BA7A0FEB-3933-4A90-97B3-F563DE85222A}" srcOrd="20" destOrd="0" presId="urn:microsoft.com/office/officeart/2005/8/layout/cycle8"/>
    <dgm:cxn modelId="{72E8A209-EC88-4BEC-ADA8-2BBA2EBD4ECF}" type="presParOf" srcId="{CD5A77F1-3791-49E6-B959-7D72A0102B1D}" destId="{620B98C0-B0F5-4C81-A6C4-731468C2B363}" srcOrd="21" destOrd="0" presId="urn:microsoft.com/office/officeart/2005/8/layout/cycle8"/>
    <dgm:cxn modelId="{EE3E9CAA-DCA1-4C8B-84CA-8E225DC5FC8A}" type="presParOf" srcId="{CD5A77F1-3791-49E6-B959-7D72A0102B1D}" destId="{84763F34-BD36-481B-925D-7332F7512DE5}" srcOrd="22" destOrd="0" presId="urn:microsoft.com/office/officeart/2005/8/layout/cycle8"/>
    <dgm:cxn modelId="{7FFD8687-E689-40CC-B02F-8A204FE18CA2}" type="presParOf" srcId="{CD5A77F1-3791-49E6-B959-7D72A0102B1D}" destId="{3D33F6CE-A5E5-474E-9813-5424D5B6FBF5}" srcOrd="23" destOrd="0" presId="urn:microsoft.com/office/officeart/2005/8/layout/cycle8"/>
    <dgm:cxn modelId="{905486FF-90B7-4C9A-AFC4-86048DF35A39}" type="presParOf" srcId="{CD5A77F1-3791-49E6-B959-7D72A0102B1D}" destId="{A6891CBE-E53E-46D7-829F-83CE4C0118BF}" srcOrd="24" destOrd="0" presId="urn:microsoft.com/office/officeart/2005/8/layout/cycle8"/>
    <dgm:cxn modelId="{805490DD-3DA5-47EE-9E39-A2FDC8A23DFB}" type="presParOf" srcId="{CD5A77F1-3791-49E6-B959-7D72A0102B1D}" destId="{0988BEBB-881E-4A2E-8977-70C6DCCE2F63}" srcOrd="25" destOrd="0" presId="urn:microsoft.com/office/officeart/2005/8/layout/cycle8"/>
    <dgm:cxn modelId="{11BE3315-7CCB-46E3-8C5A-0B8E857002AE}" type="presParOf" srcId="{CD5A77F1-3791-49E6-B959-7D72A0102B1D}" destId="{C76CDD6F-9C15-45A7-8973-CD0D95AB23DD}" srcOrd="26" destOrd="0" presId="urn:microsoft.com/office/officeart/2005/8/layout/cycle8"/>
    <dgm:cxn modelId="{EA94E17F-50C6-4378-82BB-484803AD7002}" type="presParOf" srcId="{CD5A77F1-3791-49E6-B959-7D72A0102B1D}" destId="{F1536398-B9D8-4B0E-BB7A-C32AE2A65ABA}" srcOrd="27" destOrd="0" presId="urn:microsoft.com/office/officeart/2005/8/layout/cycle8"/>
    <dgm:cxn modelId="{3000D04D-689C-4335-8FA4-A143AA1646EC}" type="presParOf" srcId="{CD5A77F1-3791-49E6-B959-7D72A0102B1D}" destId="{3D4A72CD-DB8B-4F69-A3E4-49A42CFEDACD}" srcOrd="28" destOrd="0" presId="urn:microsoft.com/office/officeart/2005/8/layout/cycle8"/>
    <dgm:cxn modelId="{7CC8AA75-7952-45BB-8111-B330A5A97B22}" type="presParOf" srcId="{CD5A77F1-3791-49E6-B959-7D72A0102B1D}" destId="{1BB58BE6-83A3-4632-9226-48C2842ECA87}" srcOrd="29" destOrd="0" presId="urn:microsoft.com/office/officeart/2005/8/layout/cycle8"/>
    <dgm:cxn modelId="{E9BF5736-DE09-4FC7-B08C-B8A22D331449}" type="presParOf" srcId="{CD5A77F1-3791-49E6-B959-7D72A0102B1D}" destId="{62FA4555-2D6D-4A73-B601-B29E21A857AD}" srcOrd="30" destOrd="0" presId="urn:microsoft.com/office/officeart/2005/8/layout/cycle8"/>
    <dgm:cxn modelId="{45FB5250-6274-4DAB-8556-4D1390FE8195}" type="presParOf" srcId="{CD5A77F1-3791-49E6-B959-7D72A0102B1D}" destId="{3DBF9536-3FB3-4A78-934E-3C23F775F9A3}" srcOrd="31" destOrd="0" presId="urn:microsoft.com/office/officeart/2005/8/layout/cycle8"/>
    <dgm:cxn modelId="{7EDAC5C0-4674-4D3B-80DC-9ED8A4E73410}" type="presParOf" srcId="{CD5A77F1-3791-49E6-B959-7D72A0102B1D}" destId="{04839AE9-F92D-48DE-9885-6B7214C9145C}" srcOrd="32" destOrd="0" presId="urn:microsoft.com/office/officeart/2005/8/layout/cycle8"/>
    <dgm:cxn modelId="{DB0CEE59-15B4-4CFC-AA2B-37B6D26DC690}" type="presParOf" srcId="{CD5A77F1-3791-49E6-B959-7D72A0102B1D}" destId="{1056776B-35DD-470C-A0C3-5EA9C45A121D}" srcOrd="33" destOrd="0" presId="urn:microsoft.com/office/officeart/2005/8/layout/cycle8"/>
    <dgm:cxn modelId="{721669B1-38C6-4138-A62C-3EDD23073BC7}" type="presParOf" srcId="{CD5A77F1-3791-49E6-B959-7D72A0102B1D}" destId="{0D940EE4-F7BA-4AC5-A239-84CE01288150}" srcOrd="3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AE17009-03BA-4679-9E06-183AEA2D068F}" type="doc">
      <dgm:prSet loTypeId="urn:microsoft.com/office/officeart/2005/8/layout/radial3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CD84889-5FA6-4A17-BFB3-8912C96DFFC4}">
      <dgm:prSet phldrT="[Текст]"/>
      <dgm:spPr/>
      <dgm:t>
        <a:bodyPr/>
        <a:lstStyle/>
        <a:p>
          <a:r>
            <a:rPr lang="ru-RU" dirty="0">
              <a:solidFill>
                <a:schemeClr val="bg1"/>
              </a:solidFill>
            </a:rPr>
            <a:t>Работа с </a:t>
          </a:r>
          <a:r>
            <a:rPr lang="ru-RU" dirty="0">
              <a:solidFill>
                <a:schemeClr val="bg1"/>
              </a:solidFill>
              <a:hlinkClick xmlns:r="http://schemas.openxmlformats.org/officeDocument/2006/relationships" r:id="rId1" action="ppaction://hlinkfile"/>
            </a:rPr>
            <a:t>родителями</a:t>
          </a:r>
          <a:endParaRPr lang="ru-RU" dirty="0">
            <a:solidFill>
              <a:schemeClr val="bg1"/>
            </a:solidFill>
          </a:endParaRPr>
        </a:p>
      </dgm:t>
    </dgm:pt>
    <dgm:pt modelId="{691CA949-A8EA-4A79-AC47-D7FAECB89A40}" type="parTrans" cxnId="{A2B86E68-BBBF-416C-B07D-A864088D7787}">
      <dgm:prSet/>
      <dgm:spPr/>
      <dgm:t>
        <a:bodyPr/>
        <a:lstStyle/>
        <a:p>
          <a:endParaRPr lang="ru-RU"/>
        </a:p>
      </dgm:t>
    </dgm:pt>
    <dgm:pt modelId="{0579CC20-2361-4A20-B7B1-07611F2A5F54}" type="sibTrans" cxnId="{A2B86E68-BBBF-416C-B07D-A864088D7787}">
      <dgm:prSet/>
      <dgm:spPr/>
      <dgm:t>
        <a:bodyPr/>
        <a:lstStyle/>
        <a:p>
          <a:endParaRPr lang="ru-RU"/>
        </a:p>
      </dgm:t>
    </dgm:pt>
    <dgm:pt modelId="{9088C803-49F9-4339-85CA-DEE9E4649255}">
      <dgm:prSet phldrT="[Текст]"/>
      <dgm:spPr/>
      <dgm:t>
        <a:bodyPr/>
        <a:lstStyle/>
        <a:p>
          <a:r>
            <a:rPr lang="ru-RU" dirty="0">
              <a:solidFill>
                <a:schemeClr val="accent2">
                  <a:lumMod val="50000"/>
                </a:schemeClr>
              </a:solidFill>
            </a:rPr>
            <a:t>Анкетирование родителей</a:t>
          </a:r>
        </a:p>
      </dgm:t>
    </dgm:pt>
    <dgm:pt modelId="{B02C1A0D-C816-457D-9755-BE3DAA623C7B}" type="parTrans" cxnId="{E73F8460-EDB5-4800-8790-717F67284ECA}">
      <dgm:prSet/>
      <dgm:spPr/>
      <dgm:t>
        <a:bodyPr/>
        <a:lstStyle/>
        <a:p>
          <a:endParaRPr lang="ru-RU"/>
        </a:p>
      </dgm:t>
    </dgm:pt>
    <dgm:pt modelId="{A2C6BE92-B8F9-46AD-8D30-25ECAB11A3AC}" type="sibTrans" cxnId="{E73F8460-EDB5-4800-8790-717F67284ECA}">
      <dgm:prSet/>
      <dgm:spPr/>
      <dgm:t>
        <a:bodyPr/>
        <a:lstStyle/>
        <a:p>
          <a:endParaRPr lang="ru-RU"/>
        </a:p>
      </dgm:t>
    </dgm:pt>
    <dgm:pt modelId="{F289D562-BEE9-43EF-B7D6-4C227315006C}">
      <dgm:prSet phldrT="[Текст]"/>
      <dgm:spPr/>
      <dgm:t>
        <a:bodyPr/>
        <a:lstStyle/>
        <a:p>
          <a:r>
            <a:rPr lang="ru-RU" dirty="0"/>
            <a:t>Акция «Подари книгу в группу» </a:t>
          </a:r>
        </a:p>
      </dgm:t>
    </dgm:pt>
    <dgm:pt modelId="{F76E87A5-9BD7-4156-BE4B-4D92DBC1CA28}" type="parTrans" cxnId="{0ED9BCD5-4260-48C6-B5BC-598389816796}">
      <dgm:prSet/>
      <dgm:spPr/>
      <dgm:t>
        <a:bodyPr/>
        <a:lstStyle/>
        <a:p>
          <a:endParaRPr lang="ru-RU"/>
        </a:p>
      </dgm:t>
    </dgm:pt>
    <dgm:pt modelId="{906E5224-F1F3-4E7B-9727-2FE67BD9A327}" type="sibTrans" cxnId="{0ED9BCD5-4260-48C6-B5BC-598389816796}">
      <dgm:prSet/>
      <dgm:spPr/>
      <dgm:t>
        <a:bodyPr/>
        <a:lstStyle/>
        <a:p>
          <a:endParaRPr lang="ru-RU"/>
        </a:p>
      </dgm:t>
    </dgm:pt>
    <dgm:pt modelId="{6E0CA8E8-3CA0-4B3F-87D0-8000F3850EBD}">
      <dgm:prSet phldrT="[Текст]"/>
      <dgm:spPr/>
      <dgm:t>
        <a:bodyPr/>
        <a:lstStyle/>
        <a:p>
          <a:r>
            <a:rPr lang="ru-RU" dirty="0"/>
            <a:t>«Круглый стол» </a:t>
          </a:r>
        </a:p>
      </dgm:t>
    </dgm:pt>
    <dgm:pt modelId="{6383A9A3-0100-46A9-BE3B-C8CEBC44776D}" type="parTrans" cxnId="{15303A9D-4234-4E2A-BDE0-91D5B5BEB087}">
      <dgm:prSet/>
      <dgm:spPr/>
      <dgm:t>
        <a:bodyPr/>
        <a:lstStyle/>
        <a:p>
          <a:endParaRPr lang="ru-RU"/>
        </a:p>
      </dgm:t>
    </dgm:pt>
    <dgm:pt modelId="{FEFB8916-6C71-4AB8-A2EF-03D580C70E1C}" type="sibTrans" cxnId="{15303A9D-4234-4E2A-BDE0-91D5B5BEB087}">
      <dgm:prSet/>
      <dgm:spPr/>
      <dgm:t>
        <a:bodyPr/>
        <a:lstStyle/>
        <a:p>
          <a:endParaRPr lang="ru-RU"/>
        </a:p>
      </dgm:t>
    </dgm:pt>
    <dgm:pt modelId="{0885935E-BD97-42E8-82F3-1880E58D3B8E}">
      <dgm:prSet phldrT="[Текст]"/>
      <dgm:spPr/>
      <dgm:t>
        <a:bodyPr/>
        <a:lstStyle/>
        <a:p>
          <a:r>
            <a:rPr lang="ru-RU" dirty="0"/>
            <a:t>Размещение статей, консультации, презентации, рекомендации по теме проекта на сайте ДОУ</a:t>
          </a:r>
        </a:p>
      </dgm:t>
    </dgm:pt>
    <dgm:pt modelId="{4F385ABB-709F-4413-BCAE-41A8C1389B16}" type="parTrans" cxnId="{DF1D642F-6B76-48E7-ABFB-C82CD04946C5}">
      <dgm:prSet/>
      <dgm:spPr/>
      <dgm:t>
        <a:bodyPr/>
        <a:lstStyle/>
        <a:p>
          <a:endParaRPr lang="ru-RU"/>
        </a:p>
      </dgm:t>
    </dgm:pt>
    <dgm:pt modelId="{069E8FB7-22AB-4179-97C5-69A3B88DCBB5}" type="sibTrans" cxnId="{DF1D642F-6B76-48E7-ABFB-C82CD04946C5}">
      <dgm:prSet/>
      <dgm:spPr/>
      <dgm:t>
        <a:bodyPr/>
        <a:lstStyle/>
        <a:p>
          <a:endParaRPr lang="ru-RU"/>
        </a:p>
      </dgm:t>
    </dgm:pt>
    <dgm:pt modelId="{D38FCE50-39DC-493C-B2FC-677E5076965C}">
      <dgm:prSet phldrT="[Текст]"/>
      <dgm:spPr/>
      <dgm:t>
        <a:bodyPr/>
        <a:lstStyle/>
        <a:p>
          <a:r>
            <a:rPr lang="ru-RU" dirty="0"/>
            <a:t>Конкурс рисунков по произведениям </a:t>
          </a:r>
        </a:p>
      </dgm:t>
    </dgm:pt>
    <dgm:pt modelId="{6C4BFA65-416F-41CA-AC6A-F9889646AE7E}" type="parTrans" cxnId="{26F5F075-381C-4C0C-9085-D391DAFA6085}">
      <dgm:prSet/>
      <dgm:spPr/>
      <dgm:t>
        <a:bodyPr/>
        <a:lstStyle/>
        <a:p>
          <a:endParaRPr lang="ru-RU"/>
        </a:p>
      </dgm:t>
    </dgm:pt>
    <dgm:pt modelId="{4E942ABE-7460-4363-9730-CA5084E8592E}" type="sibTrans" cxnId="{26F5F075-381C-4C0C-9085-D391DAFA6085}">
      <dgm:prSet/>
      <dgm:spPr/>
      <dgm:t>
        <a:bodyPr/>
        <a:lstStyle/>
        <a:p>
          <a:endParaRPr lang="ru-RU"/>
        </a:p>
      </dgm:t>
    </dgm:pt>
    <dgm:pt modelId="{2261B084-83CD-478F-93D7-6A5B8CCBE4F1}">
      <dgm:prSet phldrT="[Текст]"/>
      <dgm:spPr/>
      <dgm:t>
        <a:bodyPr/>
        <a:lstStyle/>
        <a:p>
          <a:r>
            <a:rPr lang="ru-RU" dirty="0"/>
            <a:t>Оформление альбома «Мы - художники- иллюстраторы»</a:t>
          </a:r>
        </a:p>
      </dgm:t>
    </dgm:pt>
    <dgm:pt modelId="{51BDF6AE-D14B-424F-A4F5-E713BF68381A}" type="parTrans" cxnId="{40239A65-2C4B-467F-84C1-18B881C70569}">
      <dgm:prSet/>
      <dgm:spPr/>
      <dgm:t>
        <a:bodyPr/>
        <a:lstStyle/>
        <a:p>
          <a:endParaRPr lang="ru-RU"/>
        </a:p>
      </dgm:t>
    </dgm:pt>
    <dgm:pt modelId="{FD37E43A-505C-463A-A4FC-53CDFCA73EB2}" type="sibTrans" cxnId="{40239A65-2C4B-467F-84C1-18B881C70569}">
      <dgm:prSet/>
      <dgm:spPr/>
      <dgm:t>
        <a:bodyPr/>
        <a:lstStyle/>
        <a:p>
          <a:endParaRPr lang="ru-RU"/>
        </a:p>
      </dgm:t>
    </dgm:pt>
    <dgm:pt modelId="{BCCC65C3-B314-485B-A089-F1B81977F702}">
      <dgm:prSet phldrT="[Текст]"/>
      <dgm:spPr/>
      <dgm:t>
        <a:bodyPr/>
        <a:lstStyle/>
        <a:p>
          <a:r>
            <a:rPr lang="ru-RU" dirty="0"/>
            <a:t>Выпуск «Лесной газеты»</a:t>
          </a:r>
        </a:p>
      </dgm:t>
    </dgm:pt>
    <dgm:pt modelId="{DCEB9A64-1539-4385-BE74-9E185A16DF99}" type="parTrans" cxnId="{BEE98E5E-D305-4F69-8624-D749658F24AB}">
      <dgm:prSet/>
      <dgm:spPr/>
      <dgm:t>
        <a:bodyPr/>
        <a:lstStyle/>
        <a:p>
          <a:endParaRPr lang="ru-RU"/>
        </a:p>
      </dgm:t>
    </dgm:pt>
    <dgm:pt modelId="{54E6C78D-842C-4F96-915B-939D513C4D2E}" type="sibTrans" cxnId="{BEE98E5E-D305-4F69-8624-D749658F24AB}">
      <dgm:prSet/>
      <dgm:spPr/>
      <dgm:t>
        <a:bodyPr/>
        <a:lstStyle/>
        <a:p>
          <a:endParaRPr lang="ru-RU"/>
        </a:p>
      </dgm:t>
    </dgm:pt>
    <dgm:pt modelId="{7DCF2621-7247-4ECF-8506-235FB44F0ADD}">
      <dgm:prSet phldrT="[Текст]"/>
      <dgm:spPr/>
      <dgm:t>
        <a:bodyPr/>
        <a:lstStyle/>
        <a:p>
          <a:r>
            <a:rPr lang="ru-RU" dirty="0"/>
            <a:t>Составление книги «Красная книга </a:t>
          </a:r>
          <a:r>
            <a:rPr lang="ru-RU" dirty="0" err="1"/>
            <a:t>Югры</a:t>
          </a:r>
          <a:r>
            <a:rPr lang="ru-RU" dirty="0"/>
            <a:t>»</a:t>
          </a:r>
        </a:p>
      </dgm:t>
    </dgm:pt>
    <dgm:pt modelId="{02DB17EF-6DDC-4242-949D-E331C4901384}" type="parTrans" cxnId="{966464CC-985E-4B2E-BD82-7B1338F5D9EB}">
      <dgm:prSet/>
      <dgm:spPr/>
      <dgm:t>
        <a:bodyPr/>
        <a:lstStyle/>
        <a:p>
          <a:endParaRPr lang="ru-RU"/>
        </a:p>
      </dgm:t>
    </dgm:pt>
    <dgm:pt modelId="{6967225A-23A3-40E3-BA1C-D22A63E290FF}" type="sibTrans" cxnId="{966464CC-985E-4B2E-BD82-7B1338F5D9EB}">
      <dgm:prSet/>
      <dgm:spPr/>
      <dgm:t>
        <a:bodyPr/>
        <a:lstStyle/>
        <a:p>
          <a:endParaRPr lang="ru-RU"/>
        </a:p>
      </dgm:t>
    </dgm:pt>
    <dgm:pt modelId="{0A89DCE0-2141-412C-920B-C0EA4A69CBA1}">
      <dgm:prSet phldrT="[Текст]"/>
      <dgm:spPr/>
      <dgm:t>
        <a:bodyPr/>
        <a:lstStyle/>
        <a:p>
          <a:r>
            <a:rPr lang="ru-RU" dirty="0"/>
            <a:t>Конкурс  «Птичья столовая»</a:t>
          </a:r>
        </a:p>
      </dgm:t>
    </dgm:pt>
    <dgm:pt modelId="{43B79D93-151B-4085-85AF-20DD81656079}" type="parTrans" cxnId="{7340BCA7-4DB1-4B1D-83B5-D5730162A5DB}">
      <dgm:prSet/>
      <dgm:spPr/>
      <dgm:t>
        <a:bodyPr/>
        <a:lstStyle/>
        <a:p>
          <a:endParaRPr lang="ru-RU"/>
        </a:p>
      </dgm:t>
    </dgm:pt>
    <dgm:pt modelId="{1F9838FB-5351-4619-B465-3DDB37CA1B9C}" type="sibTrans" cxnId="{7340BCA7-4DB1-4B1D-83B5-D5730162A5DB}">
      <dgm:prSet/>
      <dgm:spPr/>
      <dgm:t>
        <a:bodyPr/>
        <a:lstStyle/>
        <a:p>
          <a:endParaRPr lang="ru-RU"/>
        </a:p>
      </dgm:t>
    </dgm:pt>
    <dgm:pt modelId="{BDB72E92-A7FF-4C65-AB64-2BE9D8741D9D}" type="pres">
      <dgm:prSet presAssocID="{7AE17009-03BA-4679-9E06-183AEA2D068F}" presName="composite" presStyleCnt="0">
        <dgm:presLayoutVars>
          <dgm:chMax val="1"/>
          <dgm:dir/>
          <dgm:resizeHandles val="exact"/>
        </dgm:presLayoutVars>
      </dgm:prSet>
      <dgm:spPr/>
    </dgm:pt>
    <dgm:pt modelId="{D85915FD-4862-4596-9579-2F7495DE4345}" type="pres">
      <dgm:prSet presAssocID="{7AE17009-03BA-4679-9E06-183AEA2D068F}" presName="radial" presStyleCnt="0">
        <dgm:presLayoutVars>
          <dgm:animLvl val="ctr"/>
        </dgm:presLayoutVars>
      </dgm:prSet>
      <dgm:spPr/>
    </dgm:pt>
    <dgm:pt modelId="{40CF3138-F5F1-4C26-AAD1-95237DFD1612}" type="pres">
      <dgm:prSet presAssocID="{ACD84889-5FA6-4A17-BFB3-8912C96DFFC4}" presName="centerShape" presStyleLbl="vennNode1" presStyleIdx="0" presStyleCnt="10"/>
      <dgm:spPr/>
    </dgm:pt>
    <dgm:pt modelId="{AF17B75F-98EF-4572-A643-418EC1FD4676}" type="pres">
      <dgm:prSet presAssocID="{9088C803-49F9-4339-85CA-DEE9E4649255}" presName="node" presStyleLbl="vennNode1" presStyleIdx="1" presStyleCnt="10">
        <dgm:presLayoutVars>
          <dgm:bulletEnabled val="1"/>
        </dgm:presLayoutVars>
      </dgm:prSet>
      <dgm:spPr/>
    </dgm:pt>
    <dgm:pt modelId="{62146D1D-01B7-4A0B-8457-20B3A27B6E69}" type="pres">
      <dgm:prSet presAssocID="{F289D562-BEE9-43EF-B7D6-4C227315006C}" presName="node" presStyleLbl="vennNode1" presStyleIdx="2" presStyleCnt="10">
        <dgm:presLayoutVars>
          <dgm:bulletEnabled val="1"/>
        </dgm:presLayoutVars>
      </dgm:prSet>
      <dgm:spPr/>
    </dgm:pt>
    <dgm:pt modelId="{1CB51F60-787A-4F46-9034-62BA47B33638}" type="pres">
      <dgm:prSet presAssocID="{6E0CA8E8-3CA0-4B3F-87D0-8000F3850EBD}" presName="node" presStyleLbl="vennNode1" presStyleIdx="3" presStyleCnt="10">
        <dgm:presLayoutVars>
          <dgm:bulletEnabled val="1"/>
        </dgm:presLayoutVars>
      </dgm:prSet>
      <dgm:spPr/>
    </dgm:pt>
    <dgm:pt modelId="{22C4AF0D-B1D3-4C94-A9E5-066FF8978000}" type="pres">
      <dgm:prSet presAssocID="{0885935E-BD97-42E8-82F3-1880E58D3B8E}" presName="node" presStyleLbl="vennNode1" presStyleIdx="4" presStyleCnt="10">
        <dgm:presLayoutVars>
          <dgm:bulletEnabled val="1"/>
        </dgm:presLayoutVars>
      </dgm:prSet>
      <dgm:spPr/>
    </dgm:pt>
    <dgm:pt modelId="{DA4542E6-3858-408E-8E9B-B01D19370196}" type="pres">
      <dgm:prSet presAssocID="{D38FCE50-39DC-493C-B2FC-677E5076965C}" presName="node" presStyleLbl="vennNode1" presStyleIdx="5" presStyleCnt="10">
        <dgm:presLayoutVars>
          <dgm:bulletEnabled val="1"/>
        </dgm:presLayoutVars>
      </dgm:prSet>
      <dgm:spPr/>
    </dgm:pt>
    <dgm:pt modelId="{C33D7F00-85DC-4BA4-B71A-67E01DEB5E2F}" type="pres">
      <dgm:prSet presAssocID="{2261B084-83CD-478F-93D7-6A5B8CCBE4F1}" presName="node" presStyleLbl="vennNode1" presStyleIdx="6" presStyleCnt="10">
        <dgm:presLayoutVars>
          <dgm:bulletEnabled val="1"/>
        </dgm:presLayoutVars>
      </dgm:prSet>
      <dgm:spPr/>
    </dgm:pt>
    <dgm:pt modelId="{3F6E16E6-1325-458C-84C4-AC82EA66AB3B}" type="pres">
      <dgm:prSet presAssocID="{BCCC65C3-B314-485B-A089-F1B81977F702}" presName="node" presStyleLbl="vennNode1" presStyleIdx="7" presStyleCnt="10">
        <dgm:presLayoutVars>
          <dgm:bulletEnabled val="1"/>
        </dgm:presLayoutVars>
      </dgm:prSet>
      <dgm:spPr/>
    </dgm:pt>
    <dgm:pt modelId="{C6EAB0C3-9E5B-48FC-ACA4-0F13171C0945}" type="pres">
      <dgm:prSet presAssocID="{7DCF2621-7247-4ECF-8506-235FB44F0ADD}" presName="node" presStyleLbl="vennNode1" presStyleIdx="8" presStyleCnt="10">
        <dgm:presLayoutVars>
          <dgm:bulletEnabled val="1"/>
        </dgm:presLayoutVars>
      </dgm:prSet>
      <dgm:spPr/>
    </dgm:pt>
    <dgm:pt modelId="{609859AA-0293-474E-8AA0-78E462C82B0E}" type="pres">
      <dgm:prSet presAssocID="{0A89DCE0-2141-412C-920B-C0EA4A69CBA1}" presName="node" presStyleLbl="vennNode1" presStyleIdx="9" presStyleCnt="10">
        <dgm:presLayoutVars>
          <dgm:bulletEnabled val="1"/>
        </dgm:presLayoutVars>
      </dgm:prSet>
      <dgm:spPr/>
    </dgm:pt>
  </dgm:ptLst>
  <dgm:cxnLst>
    <dgm:cxn modelId="{B243DC1C-7BA4-4ED2-9A99-1F4E42FB2A47}" type="presOf" srcId="{BCCC65C3-B314-485B-A089-F1B81977F702}" destId="{3F6E16E6-1325-458C-84C4-AC82EA66AB3B}" srcOrd="0" destOrd="0" presId="urn:microsoft.com/office/officeart/2005/8/layout/radial3"/>
    <dgm:cxn modelId="{DF1D642F-6B76-48E7-ABFB-C82CD04946C5}" srcId="{ACD84889-5FA6-4A17-BFB3-8912C96DFFC4}" destId="{0885935E-BD97-42E8-82F3-1880E58D3B8E}" srcOrd="3" destOrd="0" parTransId="{4F385ABB-709F-4413-BCAE-41A8C1389B16}" sibTransId="{069E8FB7-22AB-4179-97C5-69A3B88DCBB5}"/>
    <dgm:cxn modelId="{BEE98E5E-D305-4F69-8624-D749658F24AB}" srcId="{ACD84889-5FA6-4A17-BFB3-8912C96DFFC4}" destId="{BCCC65C3-B314-485B-A089-F1B81977F702}" srcOrd="6" destOrd="0" parTransId="{DCEB9A64-1539-4385-BE74-9E185A16DF99}" sibTransId="{54E6C78D-842C-4F96-915B-939D513C4D2E}"/>
    <dgm:cxn modelId="{E73F8460-EDB5-4800-8790-717F67284ECA}" srcId="{ACD84889-5FA6-4A17-BFB3-8912C96DFFC4}" destId="{9088C803-49F9-4339-85CA-DEE9E4649255}" srcOrd="0" destOrd="0" parTransId="{B02C1A0D-C816-457D-9755-BE3DAA623C7B}" sibTransId="{A2C6BE92-B8F9-46AD-8D30-25ECAB11A3AC}"/>
    <dgm:cxn modelId="{A49FA764-0E7B-4669-AB6C-2194F5E68DE1}" type="presOf" srcId="{7DCF2621-7247-4ECF-8506-235FB44F0ADD}" destId="{C6EAB0C3-9E5B-48FC-ACA4-0F13171C0945}" srcOrd="0" destOrd="0" presId="urn:microsoft.com/office/officeart/2005/8/layout/radial3"/>
    <dgm:cxn modelId="{40239A65-2C4B-467F-84C1-18B881C70569}" srcId="{ACD84889-5FA6-4A17-BFB3-8912C96DFFC4}" destId="{2261B084-83CD-478F-93D7-6A5B8CCBE4F1}" srcOrd="5" destOrd="0" parTransId="{51BDF6AE-D14B-424F-A4F5-E713BF68381A}" sibTransId="{FD37E43A-505C-463A-A4FC-53CDFCA73EB2}"/>
    <dgm:cxn modelId="{A2B86E68-BBBF-416C-B07D-A864088D7787}" srcId="{7AE17009-03BA-4679-9E06-183AEA2D068F}" destId="{ACD84889-5FA6-4A17-BFB3-8912C96DFFC4}" srcOrd="0" destOrd="0" parTransId="{691CA949-A8EA-4A79-AC47-D7FAECB89A40}" sibTransId="{0579CC20-2361-4A20-B7B1-07611F2A5F54}"/>
    <dgm:cxn modelId="{02837375-934D-4631-A0F6-C2F5C7A35519}" type="presOf" srcId="{6E0CA8E8-3CA0-4B3F-87D0-8000F3850EBD}" destId="{1CB51F60-787A-4F46-9034-62BA47B33638}" srcOrd="0" destOrd="0" presId="urn:microsoft.com/office/officeart/2005/8/layout/radial3"/>
    <dgm:cxn modelId="{26F5F075-381C-4C0C-9085-D391DAFA6085}" srcId="{ACD84889-5FA6-4A17-BFB3-8912C96DFFC4}" destId="{D38FCE50-39DC-493C-B2FC-677E5076965C}" srcOrd="4" destOrd="0" parTransId="{6C4BFA65-416F-41CA-AC6A-F9889646AE7E}" sibTransId="{4E942ABE-7460-4363-9730-CA5084E8592E}"/>
    <dgm:cxn modelId="{37093479-E36E-4E0E-9698-09D29DD70E93}" type="presOf" srcId="{F289D562-BEE9-43EF-B7D6-4C227315006C}" destId="{62146D1D-01B7-4A0B-8457-20B3A27B6E69}" srcOrd="0" destOrd="0" presId="urn:microsoft.com/office/officeart/2005/8/layout/radial3"/>
    <dgm:cxn modelId="{7F70E187-335A-4EC8-98F1-2F25271309C3}" type="presOf" srcId="{ACD84889-5FA6-4A17-BFB3-8912C96DFFC4}" destId="{40CF3138-F5F1-4C26-AAD1-95237DFD1612}" srcOrd="0" destOrd="0" presId="urn:microsoft.com/office/officeart/2005/8/layout/radial3"/>
    <dgm:cxn modelId="{15303A9D-4234-4E2A-BDE0-91D5B5BEB087}" srcId="{ACD84889-5FA6-4A17-BFB3-8912C96DFFC4}" destId="{6E0CA8E8-3CA0-4B3F-87D0-8000F3850EBD}" srcOrd="2" destOrd="0" parTransId="{6383A9A3-0100-46A9-BE3B-C8CEBC44776D}" sibTransId="{FEFB8916-6C71-4AB8-A2EF-03D580C70E1C}"/>
    <dgm:cxn modelId="{70FA92A2-755C-4C70-A230-814E93A08307}" type="presOf" srcId="{7AE17009-03BA-4679-9E06-183AEA2D068F}" destId="{BDB72E92-A7FF-4C65-AB64-2BE9D8741D9D}" srcOrd="0" destOrd="0" presId="urn:microsoft.com/office/officeart/2005/8/layout/radial3"/>
    <dgm:cxn modelId="{7340BCA7-4DB1-4B1D-83B5-D5730162A5DB}" srcId="{ACD84889-5FA6-4A17-BFB3-8912C96DFFC4}" destId="{0A89DCE0-2141-412C-920B-C0EA4A69CBA1}" srcOrd="8" destOrd="0" parTransId="{43B79D93-151B-4085-85AF-20DD81656079}" sibTransId="{1F9838FB-5351-4619-B465-3DDB37CA1B9C}"/>
    <dgm:cxn modelId="{AD599AB8-153A-46F2-B0A2-47C883405E3B}" type="presOf" srcId="{0A89DCE0-2141-412C-920B-C0EA4A69CBA1}" destId="{609859AA-0293-474E-8AA0-78E462C82B0E}" srcOrd="0" destOrd="0" presId="urn:microsoft.com/office/officeart/2005/8/layout/radial3"/>
    <dgm:cxn modelId="{733C55BE-C1BF-4B16-AE99-CB362E136F83}" type="presOf" srcId="{D38FCE50-39DC-493C-B2FC-677E5076965C}" destId="{DA4542E6-3858-408E-8E9B-B01D19370196}" srcOrd="0" destOrd="0" presId="urn:microsoft.com/office/officeart/2005/8/layout/radial3"/>
    <dgm:cxn modelId="{E67801C0-E0BA-4DB8-B030-7F40033595C6}" type="presOf" srcId="{0885935E-BD97-42E8-82F3-1880E58D3B8E}" destId="{22C4AF0D-B1D3-4C94-A9E5-066FF8978000}" srcOrd="0" destOrd="0" presId="urn:microsoft.com/office/officeart/2005/8/layout/radial3"/>
    <dgm:cxn modelId="{75CC92C6-B69B-4C56-AFB7-554845476DC7}" type="presOf" srcId="{2261B084-83CD-478F-93D7-6A5B8CCBE4F1}" destId="{C33D7F00-85DC-4BA4-B71A-67E01DEB5E2F}" srcOrd="0" destOrd="0" presId="urn:microsoft.com/office/officeart/2005/8/layout/radial3"/>
    <dgm:cxn modelId="{966464CC-985E-4B2E-BD82-7B1338F5D9EB}" srcId="{ACD84889-5FA6-4A17-BFB3-8912C96DFFC4}" destId="{7DCF2621-7247-4ECF-8506-235FB44F0ADD}" srcOrd="7" destOrd="0" parTransId="{02DB17EF-6DDC-4242-949D-E331C4901384}" sibTransId="{6967225A-23A3-40E3-BA1C-D22A63E290FF}"/>
    <dgm:cxn modelId="{0ED9BCD5-4260-48C6-B5BC-598389816796}" srcId="{ACD84889-5FA6-4A17-BFB3-8912C96DFFC4}" destId="{F289D562-BEE9-43EF-B7D6-4C227315006C}" srcOrd="1" destOrd="0" parTransId="{F76E87A5-9BD7-4156-BE4B-4D92DBC1CA28}" sibTransId="{906E5224-F1F3-4E7B-9727-2FE67BD9A327}"/>
    <dgm:cxn modelId="{A12C12FD-16CF-4F0C-97C5-38441F10BC1D}" type="presOf" srcId="{9088C803-49F9-4339-85CA-DEE9E4649255}" destId="{AF17B75F-98EF-4572-A643-418EC1FD4676}" srcOrd="0" destOrd="0" presId="urn:microsoft.com/office/officeart/2005/8/layout/radial3"/>
    <dgm:cxn modelId="{8DFF4878-B34C-41C1-B339-F639EFB588F2}" type="presParOf" srcId="{BDB72E92-A7FF-4C65-AB64-2BE9D8741D9D}" destId="{D85915FD-4862-4596-9579-2F7495DE4345}" srcOrd="0" destOrd="0" presId="urn:microsoft.com/office/officeart/2005/8/layout/radial3"/>
    <dgm:cxn modelId="{4DFD7AD3-EEBC-4B20-8443-8389C38E8B18}" type="presParOf" srcId="{D85915FD-4862-4596-9579-2F7495DE4345}" destId="{40CF3138-F5F1-4C26-AAD1-95237DFD1612}" srcOrd="0" destOrd="0" presId="urn:microsoft.com/office/officeart/2005/8/layout/radial3"/>
    <dgm:cxn modelId="{63AE885D-317C-4170-A03C-43075027C206}" type="presParOf" srcId="{D85915FD-4862-4596-9579-2F7495DE4345}" destId="{AF17B75F-98EF-4572-A643-418EC1FD4676}" srcOrd="1" destOrd="0" presId="urn:microsoft.com/office/officeart/2005/8/layout/radial3"/>
    <dgm:cxn modelId="{C4801DD0-4F25-4DF1-98D6-2770EA7ABA7C}" type="presParOf" srcId="{D85915FD-4862-4596-9579-2F7495DE4345}" destId="{62146D1D-01B7-4A0B-8457-20B3A27B6E69}" srcOrd="2" destOrd="0" presId="urn:microsoft.com/office/officeart/2005/8/layout/radial3"/>
    <dgm:cxn modelId="{6E2B9C4D-C672-4BC2-8BAC-E35273B6F1B1}" type="presParOf" srcId="{D85915FD-4862-4596-9579-2F7495DE4345}" destId="{1CB51F60-787A-4F46-9034-62BA47B33638}" srcOrd="3" destOrd="0" presId="urn:microsoft.com/office/officeart/2005/8/layout/radial3"/>
    <dgm:cxn modelId="{6FF9EA1F-08F9-44C6-955B-5D7979E2E19C}" type="presParOf" srcId="{D85915FD-4862-4596-9579-2F7495DE4345}" destId="{22C4AF0D-B1D3-4C94-A9E5-066FF8978000}" srcOrd="4" destOrd="0" presId="urn:microsoft.com/office/officeart/2005/8/layout/radial3"/>
    <dgm:cxn modelId="{6BF350F5-5F87-4396-A907-2FDE918699D8}" type="presParOf" srcId="{D85915FD-4862-4596-9579-2F7495DE4345}" destId="{DA4542E6-3858-408E-8E9B-B01D19370196}" srcOrd="5" destOrd="0" presId="urn:microsoft.com/office/officeart/2005/8/layout/radial3"/>
    <dgm:cxn modelId="{DC39C789-9248-4A85-94A6-240720AC8B93}" type="presParOf" srcId="{D85915FD-4862-4596-9579-2F7495DE4345}" destId="{C33D7F00-85DC-4BA4-B71A-67E01DEB5E2F}" srcOrd="6" destOrd="0" presId="urn:microsoft.com/office/officeart/2005/8/layout/radial3"/>
    <dgm:cxn modelId="{DC61CF04-7C14-48DE-A14F-CFF797DD51AD}" type="presParOf" srcId="{D85915FD-4862-4596-9579-2F7495DE4345}" destId="{3F6E16E6-1325-458C-84C4-AC82EA66AB3B}" srcOrd="7" destOrd="0" presId="urn:microsoft.com/office/officeart/2005/8/layout/radial3"/>
    <dgm:cxn modelId="{B8505AD9-572C-4768-92F5-6CB78169C7D6}" type="presParOf" srcId="{D85915FD-4862-4596-9579-2F7495DE4345}" destId="{C6EAB0C3-9E5B-48FC-ACA4-0F13171C0945}" srcOrd="8" destOrd="0" presId="urn:microsoft.com/office/officeart/2005/8/layout/radial3"/>
    <dgm:cxn modelId="{34E70027-D89B-468A-8736-5915722FB994}" type="presParOf" srcId="{D85915FD-4862-4596-9579-2F7495DE4345}" destId="{609859AA-0293-474E-8AA0-78E462C82B0E}" srcOrd="9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B08671-B946-463C-8023-047EFCF25C66}">
      <dsp:nvSpPr>
        <dsp:cNvPr id="0" name=""/>
        <dsp:cNvSpPr/>
      </dsp:nvSpPr>
      <dsp:spPr>
        <a:xfrm>
          <a:off x="0" y="259079"/>
          <a:ext cx="5577840" cy="5577840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14C95DF-5738-47AD-BB6B-E9A5F798D2F1}">
      <dsp:nvSpPr>
        <dsp:cNvPr id="0" name=""/>
        <dsp:cNvSpPr/>
      </dsp:nvSpPr>
      <dsp:spPr>
        <a:xfrm>
          <a:off x="2788920" y="259079"/>
          <a:ext cx="6507479" cy="55778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700" kern="1200" dirty="0">
              <a:solidFill>
                <a:schemeClr val="accent1"/>
              </a:solidFill>
            </a:rPr>
            <a:t>Участники</a:t>
          </a:r>
        </a:p>
      </dsp:txBody>
      <dsp:txXfrm>
        <a:off x="2788920" y="259079"/>
        <a:ext cx="3253739" cy="1673355"/>
      </dsp:txXfrm>
    </dsp:sp>
    <dsp:sp modelId="{09EBEBA8-9BD1-4514-B2E3-83F6F9B822FC}">
      <dsp:nvSpPr>
        <dsp:cNvPr id="0" name=""/>
        <dsp:cNvSpPr/>
      </dsp:nvSpPr>
      <dsp:spPr>
        <a:xfrm>
          <a:off x="976123" y="1932435"/>
          <a:ext cx="3625592" cy="3625592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DC20FE7-3CF3-4E20-AECC-0A1ED26B9A47}">
      <dsp:nvSpPr>
        <dsp:cNvPr id="0" name=""/>
        <dsp:cNvSpPr/>
      </dsp:nvSpPr>
      <dsp:spPr>
        <a:xfrm>
          <a:off x="2788920" y="1932435"/>
          <a:ext cx="6507479" cy="36255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700" kern="1200" dirty="0">
              <a:solidFill>
                <a:srgbClr val="00B050"/>
              </a:solidFill>
            </a:rPr>
            <a:t>Целевая группа</a:t>
          </a:r>
        </a:p>
      </dsp:txBody>
      <dsp:txXfrm>
        <a:off x="2788920" y="1932435"/>
        <a:ext cx="3253739" cy="1673350"/>
      </dsp:txXfrm>
    </dsp:sp>
    <dsp:sp modelId="{DD37CC27-4795-452B-AA2E-E3F4CE14B076}">
      <dsp:nvSpPr>
        <dsp:cNvPr id="0" name=""/>
        <dsp:cNvSpPr/>
      </dsp:nvSpPr>
      <dsp:spPr>
        <a:xfrm>
          <a:off x="1952244" y="3605785"/>
          <a:ext cx="1673350" cy="1673350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48499E5-C2A3-4280-B937-A538DF1B4C21}">
      <dsp:nvSpPr>
        <dsp:cNvPr id="0" name=""/>
        <dsp:cNvSpPr/>
      </dsp:nvSpPr>
      <dsp:spPr>
        <a:xfrm>
          <a:off x="2788920" y="3605785"/>
          <a:ext cx="6507479" cy="1673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700" b="0" kern="1200" dirty="0">
              <a:solidFill>
                <a:schemeClr val="accent6">
                  <a:lumMod val="75000"/>
                </a:schemeClr>
              </a:solidFill>
            </a:rPr>
            <a:t>Масштаб проекта</a:t>
          </a:r>
        </a:p>
      </dsp:txBody>
      <dsp:txXfrm>
        <a:off x="2788920" y="3605785"/>
        <a:ext cx="3253739" cy="1673350"/>
      </dsp:txXfrm>
    </dsp:sp>
    <dsp:sp modelId="{66D47E5B-4AB5-49A9-8F3C-E16363A29607}">
      <dsp:nvSpPr>
        <dsp:cNvPr id="0" name=""/>
        <dsp:cNvSpPr/>
      </dsp:nvSpPr>
      <dsp:spPr>
        <a:xfrm>
          <a:off x="6042660" y="259079"/>
          <a:ext cx="3253739" cy="1673355"/>
        </a:xfrm>
        <a:prstGeom prst="rect">
          <a:avLst/>
        </a:prstGeom>
        <a:noFill/>
        <a:ln w="9525" cap="rnd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3300" kern="1200" dirty="0"/>
            <a:t>Воспитатели, профильные специалисты</a:t>
          </a:r>
        </a:p>
      </dsp:txBody>
      <dsp:txXfrm>
        <a:off x="6042660" y="259079"/>
        <a:ext cx="3253739" cy="1673355"/>
      </dsp:txXfrm>
    </dsp:sp>
    <dsp:sp modelId="{7CC0DA31-E834-4761-91B2-34034774F13E}">
      <dsp:nvSpPr>
        <dsp:cNvPr id="0" name=""/>
        <dsp:cNvSpPr/>
      </dsp:nvSpPr>
      <dsp:spPr>
        <a:xfrm>
          <a:off x="6042660" y="1932435"/>
          <a:ext cx="3253739" cy="1673350"/>
        </a:xfrm>
        <a:prstGeom prst="rect">
          <a:avLst/>
        </a:prstGeom>
        <a:noFill/>
        <a:ln w="9525" cap="rnd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3300" kern="1200" dirty="0"/>
            <a:t>Дети старшего дошкольного возраста</a:t>
          </a:r>
        </a:p>
      </dsp:txBody>
      <dsp:txXfrm>
        <a:off x="6042660" y="1932435"/>
        <a:ext cx="3253739" cy="1673350"/>
      </dsp:txXfrm>
    </dsp:sp>
    <dsp:sp modelId="{CB91F5DC-8E96-43E2-A212-770585BF2411}">
      <dsp:nvSpPr>
        <dsp:cNvPr id="0" name=""/>
        <dsp:cNvSpPr/>
      </dsp:nvSpPr>
      <dsp:spPr>
        <a:xfrm>
          <a:off x="6042660" y="3605785"/>
          <a:ext cx="3253739" cy="1673350"/>
        </a:xfrm>
        <a:prstGeom prst="rect">
          <a:avLst/>
        </a:prstGeom>
        <a:noFill/>
        <a:ln w="9525" cap="rnd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3300" kern="1200" dirty="0"/>
            <a:t>4 месяца (ноябрь – февраль)</a:t>
          </a:r>
        </a:p>
      </dsp:txBody>
      <dsp:txXfrm>
        <a:off x="6042660" y="3605785"/>
        <a:ext cx="3253739" cy="16733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34A226-9EA5-4018-A537-BBC7E846782D}">
      <dsp:nvSpPr>
        <dsp:cNvPr id="0" name=""/>
        <dsp:cNvSpPr/>
      </dsp:nvSpPr>
      <dsp:spPr>
        <a:xfrm>
          <a:off x="0" y="4187263"/>
          <a:ext cx="8839200" cy="137435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b="0" kern="1200" dirty="0"/>
            <a:t>Заключительный  (февраль)</a:t>
          </a:r>
        </a:p>
      </dsp:txBody>
      <dsp:txXfrm>
        <a:off x="0" y="4187263"/>
        <a:ext cx="8839200" cy="742150"/>
      </dsp:txXfrm>
    </dsp:sp>
    <dsp:sp modelId="{13AE16C1-EAC5-4B99-898B-C67632FE5D8A}">
      <dsp:nvSpPr>
        <dsp:cNvPr id="0" name=""/>
        <dsp:cNvSpPr/>
      </dsp:nvSpPr>
      <dsp:spPr>
        <a:xfrm>
          <a:off x="0" y="4901927"/>
          <a:ext cx="8839200" cy="632202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/>
            <a:t>Проанализировать и оценить эффективность использования учебно-дидактического комплекса «Мы – друзья природы» </a:t>
          </a:r>
        </a:p>
      </dsp:txBody>
      <dsp:txXfrm>
        <a:off x="0" y="4901927"/>
        <a:ext cx="8839200" cy="632202"/>
      </dsp:txXfrm>
    </dsp:sp>
    <dsp:sp modelId="{FD6E38A7-BD5C-4065-AE10-F39F845ED6DE}">
      <dsp:nvSpPr>
        <dsp:cNvPr id="0" name=""/>
        <dsp:cNvSpPr/>
      </dsp:nvSpPr>
      <dsp:spPr>
        <a:xfrm rot="10800000">
          <a:off x="0" y="2094123"/>
          <a:ext cx="8839200" cy="2113755"/>
        </a:xfrm>
        <a:prstGeom prst="upArrowCallou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/>
            <a:t>Основной (декабрь, январь, февраль)</a:t>
          </a:r>
        </a:p>
      </dsp:txBody>
      <dsp:txXfrm rot="-10800000">
        <a:off x="0" y="2094123"/>
        <a:ext cx="8839200" cy="741928"/>
      </dsp:txXfrm>
    </dsp:sp>
    <dsp:sp modelId="{1B4C65BC-C98C-4738-AA02-A5E90DE6FCE6}">
      <dsp:nvSpPr>
        <dsp:cNvPr id="0" name=""/>
        <dsp:cNvSpPr/>
      </dsp:nvSpPr>
      <dsp:spPr>
        <a:xfrm>
          <a:off x="0" y="2836051"/>
          <a:ext cx="8839200" cy="632012"/>
        </a:xfrm>
        <a:prstGeom prst="rect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/>
            <a:t>Реализация учебно-дидактического комплекса «Мы – друзья природы» по произведениям писателей-натуралистов, в тесном взаимодействии  педагогов и родителей.</a:t>
          </a:r>
        </a:p>
      </dsp:txBody>
      <dsp:txXfrm>
        <a:off x="0" y="2836051"/>
        <a:ext cx="8839200" cy="632012"/>
      </dsp:txXfrm>
    </dsp:sp>
    <dsp:sp modelId="{B410ED89-7704-4CC9-81F1-8F36EA527FD2}">
      <dsp:nvSpPr>
        <dsp:cNvPr id="0" name=""/>
        <dsp:cNvSpPr/>
      </dsp:nvSpPr>
      <dsp:spPr>
        <a:xfrm rot="10800000">
          <a:off x="0" y="983"/>
          <a:ext cx="8839200" cy="2113755"/>
        </a:xfrm>
        <a:prstGeom prst="upArrowCallou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/>
            <a:t>Подготовительный (ноябрь)</a:t>
          </a:r>
        </a:p>
      </dsp:txBody>
      <dsp:txXfrm rot="-10800000">
        <a:off x="0" y="983"/>
        <a:ext cx="8839200" cy="741928"/>
      </dsp:txXfrm>
    </dsp:sp>
    <dsp:sp modelId="{7B57E9A4-A672-45A7-B06A-129574540734}">
      <dsp:nvSpPr>
        <dsp:cNvPr id="0" name=""/>
        <dsp:cNvSpPr/>
      </dsp:nvSpPr>
      <dsp:spPr>
        <a:xfrm>
          <a:off x="0" y="742911"/>
          <a:ext cx="8839200" cy="632012"/>
        </a:xfrm>
        <a:prstGeom prst="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i="1" kern="1200" dirty="0"/>
            <a:t> С</a:t>
          </a:r>
          <a:r>
            <a:rPr lang="ru-RU" sz="1700" kern="1200" dirty="0"/>
            <a:t>истемный анализ и оценка ситуации, выработка концептуальной основы проекта</a:t>
          </a:r>
        </a:p>
      </dsp:txBody>
      <dsp:txXfrm>
        <a:off x="0" y="742911"/>
        <a:ext cx="8839200" cy="6320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E27CF2-6031-44FC-B29A-5CCDF29B8AF1}">
      <dsp:nvSpPr>
        <dsp:cNvPr id="0" name=""/>
        <dsp:cNvSpPr/>
      </dsp:nvSpPr>
      <dsp:spPr>
        <a:xfrm>
          <a:off x="2077394" y="328858"/>
          <a:ext cx="4249864" cy="4249864"/>
        </a:xfrm>
        <a:prstGeom prst="pie">
          <a:avLst>
            <a:gd name="adj1" fmla="val 16200000"/>
            <a:gd name="adj2" fmla="val 18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НОД</a:t>
          </a:r>
        </a:p>
      </dsp:txBody>
      <dsp:txXfrm>
        <a:off x="4317174" y="1229425"/>
        <a:ext cx="1517808" cy="1264840"/>
      </dsp:txXfrm>
    </dsp:sp>
    <dsp:sp modelId="{C05FFD54-42B6-4420-B6B4-3E3F878FAAFB}">
      <dsp:nvSpPr>
        <dsp:cNvPr id="0" name=""/>
        <dsp:cNvSpPr/>
      </dsp:nvSpPr>
      <dsp:spPr>
        <a:xfrm>
          <a:off x="1989867" y="480639"/>
          <a:ext cx="4249864" cy="4249864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Продуктивная деятельность</a:t>
          </a:r>
        </a:p>
      </dsp:txBody>
      <dsp:txXfrm>
        <a:off x="3001740" y="3237992"/>
        <a:ext cx="2276713" cy="1113059"/>
      </dsp:txXfrm>
    </dsp:sp>
    <dsp:sp modelId="{4AC10B95-2500-4356-BC28-CD6E4E6DF0B9}">
      <dsp:nvSpPr>
        <dsp:cNvPr id="0" name=""/>
        <dsp:cNvSpPr/>
      </dsp:nvSpPr>
      <dsp:spPr>
        <a:xfrm>
          <a:off x="1902340" y="328858"/>
          <a:ext cx="4249864" cy="4249864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Работа с родителями</a:t>
          </a:r>
        </a:p>
      </dsp:txBody>
      <dsp:txXfrm>
        <a:off x="2394616" y="1229425"/>
        <a:ext cx="1517808" cy="1264840"/>
      </dsp:txXfrm>
    </dsp:sp>
    <dsp:sp modelId="{C9266201-3BAB-4D49-81E0-375B9FDA6833}">
      <dsp:nvSpPr>
        <dsp:cNvPr id="0" name=""/>
        <dsp:cNvSpPr/>
      </dsp:nvSpPr>
      <dsp:spPr>
        <a:xfrm>
          <a:off x="1814658" y="65771"/>
          <a:ext cx="4776038" cy="4776038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19D0EE-75DC-401C-B46E-13A1D62179B0}">
      <dsp:nvSpPr>
        <dsp:cNvPr id="0" name=""/>
        <dsp:cNvSpPr/>
      </dsp:nvSpPr>
      <dsp:spPr>
        <a:xfrm>
          <a:off x="1726780" y="217283"/>
          <a:ext cx="4776038" cy="4776038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2CAFA01-F40C-4319-991E-4F2A602E0A0F}">
      <dsp:nvSpPr>
        <dsp:cNvPr id="0" name=""/>
        <dsp:cNvSpPr/>
      </dsp:nvSpPr>
      <dsp:spPr>
        <a:xfrm>
          <a:off x="1638902" y="65771"/>
          <a:ext cx="4776038" cy="4776038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63CEBF-2F06-4320-ACA5-71D68C3C5729}">
      <dsp:nvSpPr>
        <dsp:cNvPr id="0" name=""/>
        <dsp:cNvSpPr/>
      </dsp:nvSpPr>
      <dsp:spPr>
        <a:xfrm>
          <a:off x="1847179" y="360997"/>
          <a:ext cx="4864608" cy="4864608"/>
        </a:xfrm>
        <a:prstGeom prst="pie">
          <a:avLst>
            <a:gd name="adj1" fmla="val 16200000"/>
            <a:gd name="adj2" fmla="val 19285716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bg1"/>
              </a:solidFill>
            </a:rPr>
            <a:t>Чтение с обсуждением, Рассматривание иллюстраций</a:t>
          </a:r>
        </a:p>
      </dsp:txBody>
      <dsp:txXfrm>
        <a:off x="4402836" y="812711"/>
        <a:ext cx="1158240" cy="926592"/>
      </dsp:txXfrm>
    </dsp:sp>
    <dsp:sp modelId="{3A85DBBB-826F-4D2A-AB9B-017062F8D7F2}">
      <dsp:nvSpPr>
        <dsp:cNvPr id="0" name=""/>
        <dsp:cNvSpPr/>
      </dsp:nvSpPr>
      <dsp:spPr>
        <a:xfrm>
          <a:off x="1909724" y="439179"/>
          <a:ext cx="4864608" cy="4864608"/>
        </a:xfrm>
        <a:prstGeom prst="pie">
          <a:avLst>
            <a:gd name="adj1" fmla="val 19285716"/>
            <a:gd name="adj2" fmla="val 771428"/>
          </a:avLst>
        </a:prstGeom>
        <a:gradFill rotWithShape="0">
          <a:gsLst>
            <a:gs pos="0">
              <a:schemeClr val="accent5">
                <a:hueOff val="-1655646"/>
                <a:satOff val="6635"/>
                <a:lumOff val="1438"/>
                <a:alphaOff val="0"/>
                <a:shade val="51000"/>
                <a:satMod val="130000"/>
              </a:schemeClr>
            </a:gs>
            <a:gs pos="80000">
              <a:schemeClr val="accent5">
                <a:hueOff val="-1655646"/>
                <a:satOff val="6635"/>
                <a:lumOff val="1438"/>
                <a:alphaOff val="0"/>
                <a:shade val="93000"/>
                <a:satMod val="130000"/>
              </a:schemeClr>
            </a:gs>
            <a:gs pos="100000">
              <a:schemeClr val="accent5">
                <a:hueOff val="-1655646"/>
                <a:satOff val="6635"/>
                <a:lumOff val="143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Викторины развлечение</a:t>
          </a:r>
        </a:p>
      </dsp:txBody>
      <dsp:txXfrm>
        <a:off x="5213604" y="2202599"/>
        <a:ext cx="1331976" cy="810768"/>
      </dsp:txXfrm>
    </dsp:sp>
    <dsp:sp modelId="{4B237C16-5E8A-4694-8D98-0BDE19333F7B}">
      <dsp:nvSpPr>
        <dsp:cNvPr id="0" name=""/>
        <dsp:cNvSpPr/>
      </dsp:nvSpPr>
      <dsp:spPr>
        <a:xfrm>
          <a:off x="1887138" y="537629"/>
          <a:ext cx="4864608" cy="4864608"/>
        </a:xfrm>
        <a:prstGeom prst="pie">
          <a:avLst>
            <a:gd name="adj1" fmla="val 771428"/>
            <a:gd name="adj2" fmla="val 3857143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Игры</a:t>
          </a:r>
        </a:p>
      </dsp:txBody>
      <dsp:txXfrm>
        <a:off x="5010912" y="3418751"/>
        <a:ext cx="1158240" cy="897636"/>
      </dsp:txXfrm>
    </dsp:sp>
    <dsp:sp modelId="{D894A344-BDF6-4F5F-83B7-3BC061EFE901}">
      <dsp:nvSpPr>
        <dsp:cNvPr id="0" name=""/>
        <dsp:cNvSpPr/>
      </dsp:nvSpPr>
      <dsp:spPr>
        <a:xfrm>
          <a:off x="1796795" y="581063"/>
          <a:ext cx="4864608" cy="4864608"/>
        </a:xfrm>
        <a:prstGeom prst="pie">
          <a:avLst>
            <a:gd name="adj1" fmla="val 3857226"/>
            <a:gd name="adj2" fmla="val 6942858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Экскурсии</a:t>
          </a:r>
        </a:p>
      </dsp:txBody>
      <dsp:txXfrm>
        <a:off x="3664458" y="4403255"/>
        <a:ext cx="1129284" cy="810768"/>
      </dsp:txXfrm>
    </dsp:sp>
    <dsp:sp modelId="{F3315A50-642B-4D90-AE1B-B66FFFE99A2B}">
      <dsp:nvSpPr>
        <dsp:cNvPr id="0" name=""/>
        <dsp:cNvSpPr/>
      </dsp:nvSpPr>
      <dsp:spPr>
        <a:xfrm>
          <a:off x="1706453" y="537629"/>
          <a:ext cx="4864608" cy="4864608"/>
        </a:xfrm>
        <a:prstGeom prst="pie">
          <a:avLst>
            <a:gd name="adj1" fmla="val 6942858"/>
            <a:gd name="adj2" fmla="val 10028574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Просмотр и обсуждение видеофильмов</a:t>
          </a:r>
        </a:p>
      </dsp:txBody>
      <dsp:txXfrm>
        <a:off x="2289048" y="3418751"/>
        <a:ext cx="1158240" cy="897636"/>
      </dsp:txXfrm>
    </dsp:sp>
    <dsp:sp modelId="{BA7A0FEB-3933-4A90-97B3-F563DE85222A}">
      <dsp:nvSpPr>
        <dsp:cNvPr id="0" name=""/>
        <dsp:cNvSpPr/>
      </dsp:nvSpPr>
      <dsp:spPr>
        <a:xfrm>
          <a:off x="1683867" y="439179"/>
          <a:ext cx="4864608" cy="4864608"/>
        </a:xfrm>
        <a:prstGeom prst="pie">
          <a:avLst>
            <a:gd name="adj1" fmla="val 10028574"/>
            <a:gd name="adj2" fmla="val 13114284"/>
          </a:avLst>
        </a:prstGeom>
        <a:gradFill rotWithShape="0">
          <a:gsLst>
            <a:gs pos="0">
              <a:schemeClr val="accent5">
                <a:hueOff val="-8278230"/>
                <a:satOff val="33176"/>
                <a:lumOff val="7190"/>
                <a:alphaOff val="0"/>
                <a:shade val="51000"/>
                <a:satMod val="130000"/>
              </a:schemeClr>
            </a:gs>
            <a:gs pos="80000">
              <a:schemeClr val="accent5">
                <a:hueOff val="-8278230"/>
                <a:satOff val="33176"/>
                <a:lumOff val="7190"/>
                <a:alphaOff val="0"/>
                <a:shade val="93000"/>
                <a:satMod val="130000"/>
              </a:schemeClr>
            </a:gs>
            <a:gs pos="100000">
              <a:schemeClr val="accent5">
                <a:hueOff val="-8278230"/>
                <a:satOff val="33176"/>
                <a:lumOff val="719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/>
            <a:t>Беседы, пересказ</a:t>
          </a:r>
        </a:p>
      </dsp:txBody>
      <dsp:txXfrm>
        <a:off x="1912620" y="2202599"/>
        <a:ext cx="1331976" cy="810768"/>
      </dsp:txXfrm>
    </dsp:sp>
    <dsp:sp modelId="{A6891CBE-E53E-46D7-829F-83CE4C0118BF}">
      <dsp:nvSpPr>
        <dsp:cNvPr id="0" name=""/>
        <dsp:cNvSpPr/>
      </dsp:nvSpPr>
      <dsp:spPr>
        <a:xfrm>
          <a:off x="1746412" y="345528"/>
          <a:ext cx="4864608" cy="4895546"/>
        </a:xfrm>
        <a:prstGeom prst="pie">
          <a:avLst>
            <a:gd name="adj1" fmla="val 13114284"/>
            <a:gd name="adj2" fmla="val 1620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/>
            <a:t>ИКТ</a:t>
          </a:r>
        </a:p>
      </dsp:txBody>
      <dsp:txXfrm>
        <a:off x="2897123" y="800114"/>
        <a:ext cx="1158240" cy="932485"/>
      </dsp:txXfrm>
    </dsp:sp>
    <dsp:sp modelId="{3D4A72CD-DB8B-4F69-A3E4-49A42CFEDACD}">
      <dsp:nvSpPr>
        <dsp:cNvPr id="0" name=""/>
        <dsp:cNvSpPr/>
      </dsp:nvSpPr>
      <dsp:spPr>
        <a:xfrm>
          <a:off x="1676398" y="-228577"/>
          <a:ext cx="5466892" cy="5466892"/>
        </a:xfrm>
        <a:prstGeom prst="circularArrow">
          <a:avLst>
            <a:gd name="adj1" fmla="val 5085"/>
            <a:gd name="adj2" fmla="val 327528"/>
            <a:gd name="adj3" fmla="val 18957827"/>
            <a:gd name="adj4" fmla="val 16200343"/>
            <a:gd name="adj5" fmla="val 5932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BB58BE6-83A3-4632-9226-48C2842ECA87}">
      <dsp:nvSpPr>
        <dsp:cNvPr id="0" name=""/>
        <dsp:cNvSpPr/>
      </dsp:nvSpPr>
      <dsp:spPr>
        <a:xfrm>
          <a:off x="1904983" y="76224"/>
          <a:ext cx="5466892" cy="5466892"/>
        </a:xfrm>
        <a:prstGeom prst="circularArrow">
          <a:avLst>
            <a:gd name="adj1" fmla="val 5085"/>
            <a:gd name="adj2" fmla="val 327528"/>
            <a:gd name="adj3" fmla="val 443744"/>
            <a:gd name="adj4" fmla="val 19285776"/>
            <a:gd name="adj5" fmla="val 5932"/>
          </a:avLst>
        </a:prstGeom>
        <a:gradFill rotWithShape="0">
          <a:gsLst>
            <a:gs pos="0">
              <a:schemeClr val="accent5">
                <a:hueOff val="-1655646"/>
                <a:satOff val="6635"/>
                <a:lumOff val="1438"/>
                <a:alphaOff val="0"/>
                <a:shade val="51000"/>
                <a:satMod val="130000"/>
              </a:schemeClr>
            </a:gs>
            <a:gs pos="80000">
              <a:schemeClr val="accent5">
                <a:hueOff val="-1655646"/>
                <a:satOff val="6635"/>
                <a:lumOff val="1438"/>
                <a:alphaOff val="0"/>
                <a:shade val="93000"/>
                <a:satMod val="130000"/>
              </a:schemeClr>
            </a:gs>
            <a:gs pos="100000">
              <a:schemeClr val="accent5">
                <a:hueOff val="-1655646"/>
                <a:satOff val="6635"/>
                <a:lumOff val="143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FA4555-2D6D-4A73-B601-B29E21A857AD}">
      <dsp:nvSpPr>
        <dsp:cNvPr id="0" name=""/>
        <dsp:cNvSpPr/>
      </dsp:nvSpPr>
      <dsp:spPr>
        <a:xfrm>
          <a:off x="1905005" y="533402"/>
          <a:ext cx="5466892" cy="5466892"/>
        </a:xfrm>
        <a:prstGeom prst="circularArrow">
          <a:avLst>
            <a:gd name="adj1" fmla="val 5085"/>
            <a:gd name="adj2" fmla="val 327528"/>
            <a:gd name="adj3" fmla="val 3529100"/>
            <a:gd name="adj4" fmla="val 770764"/>
            <a:gd name="adj5" fmla="val 5932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DBF9536-3FB3-4A78-934E-3C23F775F9A3}">
      <dsp:nvSpPr>
        <dsp:cNvPr id="0" name=""/>
        <dsp:cNvSpPr/>
      </dsp:nvSpPr>
      <dsp:spPr>
        <a:xfrm>
          <a:off x="1524026" y="685820"/>
          <a:ext cx="5466892" cy="5466892"/>
        </a:xfrm>
        <a:prstGeom prst="circularArrow">
          <a:avLst>
            <a:gd name="adj1" fmla="val 5085"/>
            <a:gd name="adj2" fmla="val 327528"/>
            <a:gd name="adj3" fmla="val 6615046"/>
            <a:gd name="adj4" fmla="val 3857426"/>
            <a:gd name="adj5" fmla="val 5932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4839AE9-F92D-48DE-9885-6B7214C9145C}">
      <dsp:nvSpPr>
        <dsp:cNvPr id="0" name=""/>
        <dsp:cNvSpPr/>
      </dsp:nvSpPr>
      <dsp:spPr>
        <a:xfrm>
          <a:off x="1142993" y="533402"/>
          <a:ext cx="5466892" cy="5466892"/>
        </a:xfrm>
        <a:prstGeom prst="circularArrow">
          <a:avLst>
            <a:gd name="adj1" fmla="val 5085"/>
            <a:gd name="adj2" fmla="val 327528"/>
            <a:gd name="adj3" fmla="val 9701707"/>
            <a:gd name="adj4" fmla="val 6943371"/>
            <a:gd name="adj5" fmla="val 5932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056776B-35DD-470C-A0C3-5EA9C45A121D}">
      <dsp:nvSpPr>
        <dsp:cNvPr id="0" name=""/>
        <dsp:cNvSpPr/>
      </dsp:nvSpPr>
      <dsp:spPr>
        <a:xfrm>
          <a:off x="990598" y="15"/>
          <a:ext cx="5466892" cy="5466892"/>
        </a:xfrm>
        <a:prstGeom prst="circularArrow">
          <a:avLst>
            <a:gd name="adj1" fmla="val 5085"/>
            <a:gd name="adj2" fmla="val 327528"/>
            <a:gd name="adj3" fmla="val 12786695"/>
            <a:gd name="adj4" fmla="val 10028727"/>
            <a:gd name="adj5" fmla="val 5932"/>
          </a:avLst>
        </a:prstGeom>
        <a:gradFill rotWithShape="0">
          <a:gsLst>
            <a:gs pos="0">
              <a:schemeClr val="accent5">
                <a:hueOff val="-8278230"/>
                <a:satOff val="33176"/>
                <a:lumOff val="7190"/>
                <a:alphaOff val="0"/>
                <a:shade val="51000"/>
                <a:satMod val="130000"/>
              </a:schemeClr>
            </a:gs>
            <a:gs pos="80000">
              <a:schemeClr val="accent5">
                <a:hueOff val="-8278230"/>
                <a:satOff val="33176"/>
                <a:lumOff val="7190"/>
                <a:alphaOff val="0"/>
                <a:shade val="93000"/>
                <a:satMod val="130000"/>
              </a:schemeClr>
            </a:gs>
            <a:gs pos="100000">
              <a:schemeClr val="accent5">
                <a:hueOff val="-8278230"/>
                <a:satOff val="33176"/>
                <a:lumOff val="719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D940EE4-F7BA-4AC5-A239-84CE01288150}">
      <dsp:nvSpPr>
        <dsp:cNvPr id="0" name=""/>
        <dsp:cNvSpPr/>
      </dsp:nvSpPr>
      <dsp:spPr>
        <a:xfrm>
          <a:off x="1219183" y="-228583"/>
          <a:ext cx="5466892" cy="5466892"/>
        </a:xfrm>
        <a:prstGeom prst="circularArrow">
          <a:avLst>
            <a:gd name="adj1" fmla="val 5085"/>
            <a:gd name="adj2" fmla="val 327528"/>
            <a:gd name="adj3" fmla="val 15872129"/>
            <a:gd name="adj4" fmla="val 13114645"/>
            <a:gd name="adj5" fmla="val 5932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CF3138-F5F1-4C26-AAD1-95237DFD1612}">
      <dsp:nvSpPr>
        <dsp:cNvPr id="0" name=""/>
        <dsp:cNvSpPr/>
      </dsp:nvSpPr>
      <dsp:spPr>
        <a:xfrm>
          <a:off x="2320825" y="1476938"/>
          <a:ext cx="3587948" cy="3587948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700" kern="1200" dirty="0">
              <a:solidFill>
                <a:schemeClr val="bg1"/>
              </a:solidFill>
            </a:rPr>
            <a:t>Работа с </a:t>
          </a:r>
          <a:r>
            <a:rPr lang="ru-RU" sz="3700" kern="1200" dirty="0">
              <a:solidFill>
                <a:schemeClr val="bg1"/>
              </a:solidFill>
              <a:hlinkClick xmlns:r="http://schemas.openxmlformats.org/officeDocument/2006/relationships" r:id="rId1" action="ppaction://hlinkfile"/>
            </a:rPr>
            <a:t>родителями</a:t>
          </a:r>
          <a:endParaRPr lang="ru-RU" sz="3700" kern="1200" dirty="0">
            <a:solidFill>
              <a:schemeClr val="bg1"/>
            </a:solidFill>
          </a:endParaRPr>
        </a:p>
      </dsp:txBody>
      <dsp:txXfrm>
        <a:off x="2846268" y="2002381"/>
        <a:ext cx="2537062" cy="2537062"/>
      </dsp:txXfrm>
    </dsp:sp>
    <dsp:sp modelId="{AF17B75F-98EF-4572-A643-418EC1FD4676}">
      <dsp:nvSpPr>
        <dsp:cNvPr id="0" name=""/>
        <dsp:cNvSpPr/>
      </dsp:nvSpPr>
      <dsp:spPr>
        <a:xfrm>
          <a:off x="3217812" y="35476"/>
          <a:ext cx="1793974" cy="1793974"/>
        </a:xfrm>
        <a:prstGeom prst="ellipse">
          <a:avLst/>
        </a:prstGeom>
        <a:solidFill>
          <a:schemeClr val="accent5">
            <a:alpha val="50000"/>
            <a:hueOff val="-1103764"/>
            <a:satOff val="4423"/>
            <a:lumOff val="959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solidFill>
                <a:schemeClr val="accent2">
                  <a:lumMod val="50000"/>
                </a:schemeClr>
              </a:solidFill>
            </a:rPr>
            <a:t>Анкетирование родителей</a:t>
          </a:r>
        </a:p>
      </dsp:txBody>
      <dsp:txXfrm>
        <a:off x="3480533" y="298197"/>
        <a:ext cx="1268532" cy="1268532"/>
      </dsp:txXfrm>
    </dsp:sp>
    <dsp:sp modelId="{62146D1D-01B7-4A0B-8457-20B3A27B6E69}">
      <dsp:nvSpPr>
        <dsp:cNvPr id="0" name=""/>
        <dsp:cNvSpPr/>
      </dsp:nvSpPr>
      <dsp:spPr>
        <a:xfrm>
          <a:off x="4720938" y="582569"/>
          <a:ext cx="1793974" cy="1793974"/>
        </a:xfrm>
        <a:prstGeom prst="ellipse">
          <a:avLst/>
        </a:prstGeom>
        <a:solidFill>
          <a:schemeClr val="accent5">
            <a:alpha val="50000"/>
            <a:hueOff val="-2207528"/>
            <a:satOff val="8847"/>
            <a:lumOff val="1917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Акция «Подари книгу в группу» </a:t>
          </a:r>
        </a:p>
      </dsp:txBody>
      <dsp:txXfrm>
        <a:off x="4983659" y="845290"/>
        <a:ext cx="1268532" cy="1268532"/>
      </dsp:txXfrm>
    </dsp:sp>
    <dsp:sp modelId="{1CB51F60-787A-4F46-9034-62BA47B33638}">
      <dsp:nvSpPr>
        <dsp:cNvPr id="0" name=""/>
        <dsp:cNvSpPr/>
      </dsp:nvSpPr>
      <dsp:spPr>
        <a:xfrm>
          <a:off x="5520735" y="1967858"/>
          <a:ext cx="1793974" cy="1793974"/>
        </a:xfrm>
        <a:prstGeom prst="ellipse">
          <a:avLst/>
        </a:prstGeom>
        <a:solidFill>
          <a:schemeClr val="accent5">
            <a:alpha val="50000"/>
            <a:hueOff val="-3311292"/>
            <a:satOff val="13270"/>
            <a:lumOff val="2876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«Круглый стол» </a:t>
          </a:r>
        </a:p>
      </dsp:txBody>
      <dsp:txXfrm>
        <a:off x="5783456" y="2230579"/>
        <a:ext cx="1268532" cy="1268532"/>
      </dsp:txXfrm>
    </dsp:sp>
    <dsp:sp modelId="{22C4AF0D-B1D3-4C94-A9E5-066FF8978000}">
      <dsp:nvSpPr>
        <dsp:cNvPr id="0" name=""/>
        <dsp:cNvSpPr/>
      </dsp:nvSpPr>
      <dsp:spPr>
        <a:xfrm>
          <a:off x="5242969" y="3543150"/>
          <a:ext cx="1793974" cy="1793974"/>
        </a:xfrm>
        <a:prstGeom prst="ellipse">
          <a:avLst/>
        </a:prstGeom>
        <a:solidFill>
          <a:schemeClr val="accent5">
            <a:alpha val="50000"/>
            <a:hueOff val="-4415056"/>
            <a:satOff val="17694"/>
            <a:lumOff val="3835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Размещение статей, консультации, презентации, рекомендации по теме проекта на сайте ДОУ</a:t>
          </a:r>
        </a:p>
      </dsp:txBody>
      <dsp:txXfrm>
        <a:off x="5505690" y="3805871"/>
        <a:ext cx="1268532" cy="1268532"/>
      </dsp:txXfrm>
    </dsp:sp>
    <dsp:sp modelId="{DA4542E6-3858-408E-8E9B-B01D19370196}">
      <dsp:nvSpPr>
        <dsp:cNvPr id="0" name=""/>
        <dsp:cNvSpPr/>
      </dsp:nvSpPr>
      <dsp:spPr>
        <a:xfrm>
          <a:off x="4017609" y="4571349"/>
          <a:ext cx="1793974" cy="1793974"/>
        </a:xfrm>
        <a:prstGeom prst="ellipse">
          <a:avLst/>
        </a:prstGeom>
        <a:solidFill>
          <a:schemeClr val="accent5">
            <a:alpha val="50000"/>
            <a:hueOff val="-5518820"/>
            <a:satOff val="22117"/>
            <a:lumOff val="4793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Конкурс рисунков по произведениям </a:t>
          </a:r>
        </a:p>
      </dsp:txBody>
      <dsp:txXfrm>
        <a:off x="4280330" y="4834070"/>
        <a:ext cx="1268532" cy="1268532"/>
      </dsp:txXfrm>
    </dsp:sp>
    <dsp:sp modelId="{C33D7F00-85DC-4BA4-B71A-67E01DEB5E2F}">
      <dsp:nvSpPr>
        <dsp:cNvPr id="0" name=""/>
        <dsp:cNvSpPr/>
      </dsp:nvSpPr>
      <dsp:spPr>
        <a:xfrm>
          <a:off x="2418016" y="4571349"/>
          <a:ext cx="1793974" cy="1793974"/>
        </a:xfrm>
        <a:prstGeom prst="ellipse">
          <a:avLst/>
        </a:prstGeom>
        <a:solidFill>
          <a:schemeClr val="accent5">
            <a:alpha val="50000"/>
            <a:hueOff val="-6622584"/>
            <a:satOff val="26541"/>
            <a:lumOff val="5752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Оформление альбома «Мы - художники- иллюстраторы»</a:t>
          </a:r>
        </a:p>
      </dsp:txBody>
      <dsp:txXfrm>
        <a:off x="2680737" y="4834070"/>
        <a:ext cx="1268532" cy="1268532"/>
      </dsp:txXfrm>
    </dsp:sp>
    <dsp:sp modelId="{3F6E16E6-1325-458C-84C4-AC82EA66AB3B}">
      <dsp:nvSpPr>
        <dsp:cNvPr id="0" name=""/>
        <dsp:cNvSpPr/>
      </dsp:nvSpPr>
      <dsp:spPr>
        <a:xfrm>
          <a:off x="1192656" y="3543150"/>
          <a:ext cx="1793974" cy="1793974"/>
        </a:xfrm>
        <a:prstGeom prst="ellipse">
          <a:avLst/>
        </a:prstGeom>
        <a:solidFill>
          <a:schemeClr val="accent5">
            <a:alpha val="50000"/>
            <a:hueOff val="-7726349"/>
            <a:satOff val="30964"/>
            <a:lumOff val="6711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Выпуск «Лесной газеты»</a:t>
          </a:r>
        </a:p>
      </dsp:txBody>
      <dsp:txXfrm>
        <a:off x="1455377" y="3805871"/>
        <a:ext cx="1268532" cy="1268532"/>
      </dsp:txXfrm>
    </dsp:sp>
    <dsp:sp modelId="{C6EAB0C3-9E5B-48FC-ACA4-0F13171C0945}">
      <dsp:nvSpPr>
        <dsp:cNvPr id="0" name=""/>
        <dsp:cNvSpPr/>
      </dsp:nvSpPr>
      <dsp:spPr>
        <a:xfrm>
          <a:off x="914890" y="1967858"/>
          <a:ext cx="1793974" cy="1793974"/>
        </a:xfrm>
        <a:prstGeom prst="ellipse">
          <a:avLst/>
        </a:prstGeom>
        <a:solidFill>
          <a:schemeClr val="accent5">
            <a:alpha val="50000"/>
            <a:hueOff val="-8830112"/>
            <a:satOff val="35388"/>
            <a:lumOff val="7669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Составление книги «Красная книга </a:t>
          </a:r>
          <a:r>
            <a:rPr lang="ru-RU" sz="1200" kern="1200" dirty="0" err="1"/>
            <a:t>Югры</a:t>
          </a:r>
          <a:r>
            <a:rPr lang="ru-RU" sz="1200" kern="1200" dirty="0"/>
            <a:t>»</a:t>
          </a:r>
        </a:p>
      </dsp:txBody>
      <dsp:txXfrm>
        <a:off x="1177611" y="2230579"/>
        <a:ext cx="1268532" cy="1268532"/>
      </dsp:txXfrm>
    </dsp:sp>
    <dsp:sp modelId="{609859AA-0293-474E-8AA0-78E462C82B0E}">
      <dsp:nvSpPr>
        <dsp:cNvPr id="0" name=""/>
        <dsp:cNvSpPr/>
      </dsp:nvSpPr>
      <dsp:spPr>
        <a:xfrm>
          <a:off x="1714686" y="582569"/>
          <a:ext cx="1793974" cy="1793974"/>
        </a:xfrm>
        <a:prstGeom prst="ellipse">
          <a:avLst/>
        </a:prstGeom>
        <a:solidFill>
          <a:schemeClr val="accent5">
            <a:alpha val="50000"/>
            <a:hueOff val="-9933876"/>
            <a:satOff val="39811"/>
            <a:lumOff val="8628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Конкурс  «Птичья столовая»</a:t>
          </a:r>
        </a:p>
      </dsp:txBody>
      <dsp:txXfrm>
        <a:off x="1977407" y="845290"/>
        <a:ext cx="1268532" cy="12685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3;&#1072;&#1085;%20%20&#1088;&#1072;&#1073;&#1086;&#1090;&#1099;%20&#1074;%20&#1086;&#1073;&#1088;&#1072;&#1079;&#1086;&#1074;&#1072;&#1090;&#1077;&#1083;&#1100;&#1085;&#1086;&#1084;%20&#1087;&#1088;&#1086;&#1094;&#1077;&#1089;&#1089;&#1077;.doc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eg"/><Relationship Id="rId4" Type="http://schemas.openxmlformats.org/officeDocument/2006/relationships/hyperlink" Target="&#1055;&#1083;&#1072;&#1085;%20&#1088;&#1077;&#1072;&#1083;&#1080;&#1079;&#1072;&#1094;&#1080;&#1080;%20&#1087;&#1088;&#1086;&#1077;&#1082;&#1090;&#1072;.docx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&#1044;&#1080;&#1072;&#1075;&#1085;&#1086;&#1089;&#1090;&#1080;&#1082;&#1072;.doc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&#1055;&#1088;&#1086;&#1090;&#1086;&#1082;&#1086;&#1083;%20&#1076;&#1080;&#1072;&#1075;&#1085;&#1086;&#1089;&#1090;&#1080;&#1082;&#1080;.docx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&#1041;&#1091;&#1082;&#1083;&#1077;&#1090;&#1099;.doc" TargetMode="External"/><Relationship Id="rId3" Type="http://schemas.openxmlformats.org/officeDocument/2006/relationships/hyperlink" Target="&#1060;&#1086;&#1090;&#1086;&#1072;&#1083;&#1100;&#1073;&#1086;&#1084;.docx" TargetMode="External"/><Relationship Id="rId7" Type="http://schemas.openxmlformats.org/officeDocument/2006/relationships/hyperlink" Target="&#1050;&#1086;&#1085;&#1089;&#1087;&#1077;&#1082;&#1090;&#1099;%20&#1087;&#1086;%20&#1042;.&#1041;&#1080;&#1072;&#1085;&#1082;&#1080;.docx" TargetMode="External"/><Relationship Id="rId12" Type="http://schemas.openxmlformats.org/officeDocument/2006/relationships/hyperlink" Target="&#1088;&#1072;&#1073;&#1086;&#1095;&#1072;&#1103;%20&#1090;&#1077;&#1090;&#1088;&#1072;&#1076;&#1100;.docx" TargetMode="External"/><Relationship Id="rId2" Type="http://schemas.openxmlformats.org/officeDocument/2006/relationships/hyperlink" Target="&#1050;&#1086;&#1085;&#1089;&#1091;&#1083;&#1100;&#1090;&#1072;&#1094;&#1080;&#1080;&#1080;%20%20&#1076;&#1083;&#1103;%20&#1088;&#1086;&#1076;&#1080;&#1090;&#1077;&#1083;&#1077;&#1081;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47;&#1072;&#1085;&#1103;&#1090;&#1080;&#1103;%20&#1087;&#1086;%20&#1045;.&#1063;&#1072;&#1088;&#1091;&#1096;&#1080;&#1085;&#1091;.docx" TargetMode="External"/><Relationship Id="rId11" Type="http://schemas.openxmlformats.org/officeDocument/2006/relationships/hyperlink" Target="&#1082;&#1088;&#1072;&#1089;&#1085;&#1072;&#1103;%20&#1082;&#1085;&#1080;&#1075;&#1072;" TargetMode="External"/><Relationship Id="rId5" Type="http://schemas.openxmlformats.org/officeDocument/2006/relationships/hyperlink" Target="&#1047;&#1072;&#1085;&#1103;&#1090;&#1080;&#1103;%20&#1087;&#1086;%20&#1052;.&#1055;&#1088;&#1080;&#1096;&#1074;&#1080;&#1085;&#1091;.docx" TargetMode="External"/><Relationship Id="rId10" Type="http://schemas.openxmlformats.org/officeDocument/2006/relationships/hyperlink" Target="&#1072;&#1085;&#1082;&#1077;&#1090;&#1072;%20&#1087;&#1086;%20&#1101;&#1082;&#1086;&#1083;&#1086;&#1075;&#1080;&#1080;.docx" TargetMode="External"/><Relationship Id="rId4" Type="http://schemas.openxmlformats.org/officeDocument/2006/relationships/hyperlink" Target="&#1051;&#1077;&#1089;&#1085;&#1072;&#1103;%20&#1075;&#1072;&#1079;&#1077;&#1090;&#1072;.docx" TargetMode="External"/><Relationship Id="rId9" Type="http://schemas.openxmlformats.org/officeDocument/2006/relationships/hyperlink" Target="&#1042;&#1080;&#1082;&#1090;&#1086;&#1088;&#1080;&#1085;&#1099;.docx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school/s/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2362200"/>
          </a:xfrm>
        </p:spPr>
        <p:txBody>
          <a:bodyPr>
            <a:normAutofit fontScale="90000"/>
          </a:bodyPr>
          <a:lstStyle/>
          <a:p>
            <a:r>
              <a:rPr lang="ru-RU" sz="3100" i="1" dirty="0">
                <a:solidFill>
                  <a:schemeClr val="accent6">
                    <a:lumMod val="50000"/>
                  </a:schemeClr>
                </a:solidFill>
              </a:rPr>
              <a:t>Педагогический проект </a:t>
            </a:r>
            <a:br>
              <a:rPr lang="ru-RU" sz="3100" i="1" dirty="0">
                <a:solidFill>
                  <a:schemeClr val="accent6">
                    <a:lumMod val="50000"/>
                  </a:schemeClr>
                </a:solidFill>
              </a:rPr>
            </a:br>
            <a:br>
              <a:rPr lang="ru-RU" sz="3100" i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Формирование  гуманного отношения</a:t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к природе через ознакомление с художественной литературой</a:t>
            </a:r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»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81800" y="2971800"/>
            <a:ext cx="1981200" cy="2362200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i="1" dirty="0">
                <a:solidFill>
                  <a:schemeClr val="accent6">
                    <a:lumMod val="50000"/>
                  </a:schemeClr>
                </a:solidFill>
              </a:rPr>
              <a:t>Проектная группа: </a:t>
            </a:r>
          </a:p>
          <a:p>
            <a:pPr algn="l">
              <a:spcBef>
                <a:spcPts val="0"/>
              </a:spcBef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</a:rPr>
              <a:t>Зонова В.А                                                                Железко С.А.                                                                                                    Дергунова Ю.А. Чернова Е.В..</a:t>
            </a:r>
          </a:p>
          <a:p>
            <a:pPr algn="l">
              <a:spcBef>
                <a:spcPts val="0"/>
              </a:spcBef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</a:rPr>
              <a:t>Сайфуллина Р.С.</a:t>
            </a:r>
          </a:p>
          <a:p>
            <a:pPr algn="l">
              <a:spcBef>
                <a:spcPts val="0"/>
              </a:spcBef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</a:rPr>
              <a:t>Котова Е.А.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  <a:p>
            <a:pPr algn="r">
              <a:spcBef>
                <a:spcPts val="0"/>
              </a:spcBef>
            </a:pPr>
            <a:endParaRPr lang="ru-RU" sz="1100" dirty="0"/>
          </a:p>
          <a:p>
            <a:pPr algn="r">
              <a:spcBef>
                <a:spcPts val="0"/>
              </a:spcBef>
            </a:pPr>
            <a:endParaRPr lang="ru-RU" sz="1100" dirty="0"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267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228600"/>
          <a:ext cx="82296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school/s/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3200400"/>
            <a:ext cx="4191000" cy="2925763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План работы в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hlinkClick r:id="rId3" action="ppaction://hlinkfile"/>
              </a:rPr>
              <a:t>образовательном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 процессе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457200" y="533401"/>
            <a:ext cx="4038600" cy="3276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</a:t>
            </a:r>
            <a:r>
              <a:rPr lang="ru-RU" sz="4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file"/>
              </a:rPr>
              <a:t>РЕАЛИЗАЦИИ</a:t>
            </a:r>
            <a:r>
              <a:rPr lang="ru-RU" sz="4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ПРОЕКТА</a:t>
            </a:r>
          </a:p>
        </p:txBody>
      </p:sp>
      <p:pic>
        <p:nvPicPr>
          <p:cNvPr id="3" name="Picture 2" descr="F:\ПЕДПРОЕКТ 2014\картинки\к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533400"/>
            <a:ext cx="2667000" cy="2286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school/s/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/>
          <a:lstStyle/>
          <a:p>
            <a:r>
              <a:rPr lang="ru-RU" dirty="0">
                <a:hlinkClick r:id="rId3" action="ppaction://hlinkfile"/>
              </a:rPr>
              <a:t>Диагностика</a:t>
            </a:r>
            <a:endParaRPr lang="ru-RU" dirty="0"/>
          </a:p>
          <a:p>
            <a:r>
              <a:rPr lang="ru-RU" dirty="0"/>
              <a:t>Протокол </a:t>
            </a:r>
            <a:r>
              <a:rPr lang="ru-RU" dirty="0">
                <a:hlinkClick r:id="rId4" action="ppaction://hlinkfile"/>
              </a:rPr>
              <a:t>диагностики</a:t>
            </a:r>
            <a:endParaRPr lang="ru-RU" dirty="0"/>
          </a:p>
        </p:txBody>
      </p:sp>
      <p:pic>
        <p:nvPicPr>
          <p:cNvPr id="2" name="Picture 2" descr="F:\ПЕДПРОЕКТ 2014\Фто к проекту\к19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2362200"/>
            <a:ext cx="3962400" cy="3429000"/>
          </a:xfrm>
          <a:prstGeom prst="snip2Diag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10692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02125" algn="l"/>
                <a:tab pos="4481513" algn="l"/>
              </a:tabLst>
            </a:pP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Диагностика уровня развития представлений о гуманном отношении детей седьмого года жизни к природе, через ознакомление с произведениями писателей - натуралистов</a:t>
            </a:r>
            <a:endParaRPr kumimoji="0" lang="ru-RU" sz="2800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Капля 11"/>
          <p:cNvSpPr/>
          <p:nvPr/>
        </p:nvSpPr>
        <p:spPr>
          <a:xfrm>
            <a:off x="304800" y="4953000"/>
            <a:ext cx="1676400" cy="990600"/>
          </a:xfrm>
          <a:prstGeom prst="teardrop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hlinkClick r:id="rId2" action="ppaction://hlinkfile"/>
              </a:rPr>
              <a:t>Консультации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Капля 6"/>
          <p:cNvSpPr/>
          <p:nvPr/>
        </p:nvSpPr>
        <p:spPr>
          <a:xfrm>
            <a:off x="5181600" y="4648200"/>
            <a:ext cx="1600200" cy="990600"/>
          </a:xfrm>
          <a:prstGeom prst="teardrop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just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hlinkClick r:id="rId3" action="ppaction://hlinkfile"/>
              </a:rPr>
              <a:t>Фотоальбом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10" name="Капля 9"/>
          <p:cNvSpPr/>
          <p:nvPr/>
        </p:nvSpPr>
        <p:spPr>
          <a:xfrm>
            <a:off x="3657600" y="3886200"/>
            <a:ext cx="1524000" cy="990600"/>
          </a:xfrm>
          <a:prstGeom prst="teardrop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hlinkClick r:id="rId4" action="ppaction://hlinkfile"/>
              </a:rPr>
              <a:t>Лесная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газета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3" name="Капля 12">
            <a:hlinkClick r:id="rId5" action="ppaction://hlinkfile"/>
          </p:cNvPr>
          <p:cNvSpPr/>
          <p:nvPr/>
        </p:nvSpPr>
        <p:spPr>
          <a:xfrm>
            <a:off x="1600200" y="3962400"/>
            <a:ext cx="1828800" cy="990600"/>
          </a:xfrm>
          <a:prstGeom prst="teardrop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ru-RU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Конспекты</a:t>
            </a:r>
          </a:p>
          <a:p>
            <a:pPr algn="ctr"/>
            <a:r>
              <a:rPr lang="ru-RU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hlinkClick r:id="rId6" action="ppaction://hlinkfile"/>
              </a:rPr>
              <a:t>Е.Чарушин</a:t>
            </a:r>
            <a:endParaRPr lang="ru-RU" sz="1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hlinkClick r:id="rId7" action="ppaction://hlinkfile"/>
              </a:rPr>
              <a:t>В.Бианки</a:t>
            </a:r>
            <a:endParaRPr lang="ru-RU" sz="1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М. </a:t>
            </a:r>
            <a:r>
              <a:rPr lang="ru-RU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hlinkClick r:id="rId5" action="ppaction://hlinkfile"/>
              </a:rPr>
              <a:t>Пришвин</a:t>
            </a:r>
            <a:endParaRPr lang="ru-RU" sz="1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Капля 7"/>
          <p:cNvSpPr/>
          <p:nvPr/>
        </p:nvSpPr>
        <p:spPr>
          <a:xfrm>
            <a:off x="5715000" y="3048000"/>
            <a:ext cx="1524000" cy="990600"/>
          </a:xfrm>
          <a:prstGeom prst="teardrop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hlinkClick r:id="rId8" action="ppaction://hlinkfile"/>
              </a:rPr>
              <a:t>Буклеты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Капля 8"/>
          <p:cNvSpPr/>
          <p:nvPr/>
        </p:nvSpPr>
        <p:spPr>
          <a:xfrm>
            <a:off x="4114800" y="2286000"/>
            <a:ext cx="1524000" cy="990600"/>
          </a:xfrm>
          <a:prstGeom prst="teardrop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hlinkClick r:id="rId9" action="ppaction://hlinkfile"/>
              </a:rPr>
              <a:t>Викторина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14" name="Капля 13"/>
          <p:cNvSpPr/>
          <p:nvPr/>
        </p:nvSpPr>
        <p:spPr>
          <a:xfrm>
            <a:off x="2133600" y="2514600"/>
            <a:ext cx="1524000" cy="990600"/>
          </a:xfrm>
          <a:prstGeom prst="teardrop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hlinkClick r:id="rId10" action="ppaction://hlinkfile"/>
              </a:rPr>
              <a:t>Анкета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15" name="Капля 14"/>
          <p:cNvSpPr/>
          <p:nvPr/>
        </p:nvSpPr>
        <p:spPr>
          <a:xfrm>
            <a:off x="228600" y="3200400"/>
            <a:ext cx="1600200" cy="990600"/>
          </a:xfrm>
          <a:prstGeom prst="teardrop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Красная 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hlinkClick r:id="rId11" action="ppaction://hlinkfile"/>
              </a:rPr>
              <a:t>Книга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8229599"/>
            <a:ext cx="8229600" cy="457200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sp>
        <p:nvSpPr>
          <p:cNvPr id="4" name="Солнце 3"/>
          <p:cNvSpPr/>
          <p:nvPr/>
        </p:nvSpPr>
        <p:spPr>
          <a:xfrm>
            <a:off x="0" y="0"/>
            <a:ext cx="2971800" cy="2971800"/>
          </a:xfrm>
          <a:prstGeom prst="sun">
            <a:avLst>
              <a:gd name="adj" fmla="val 38132"/>
            </a:avLst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endParaRPr lang="ru-RU" sz="4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2438400" y="381000"/>
            <a:ext cx="3048000" cy="1371600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endParaRPr lang="ru-RU" sz="4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Молния 5"/>
          <p:cNvSpPr/>
          <p:nvPr/>
        </p:nvSpPr>
        <p:spPr>
          <a:xfrm>
            <a:off x="2895600" y="685800"/>
            <a:ext cx="1143000" cy="1447800"/>
          </a:xfrm>
          <a:prstGeom prst="lightningBol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endParaRPr lang="ru-RU" sz="4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6" name="Капля 15">
            <a:hlinkClick r:id="rId5" action="ppaction://hlinkfile"/>
          </p:cNvPr>
          <p:cNvSpPr/>
          <p:nvPr/>
        </p:nvSpPr>
        <p:spPr>
          <a:xfrm>
            <a:off x="2514600" y="5257800"/>
            <a:ext cx="1828800" cy="990600"/>
          </a:xfrm>
          <a:prstGeom prst="teardrop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ru-RU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hlinkClick r:id="rId12" action="ppaction://hlinkfile"/>
              </a:rPr>
              <a:t>Рабочая</a:t>
            </a:r>
            <a:r>
              <a:rPr lang="ru-RU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тетрадь</a:t>
            </a: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100" b="1" i="1" dirty="0"/>
            </a:br>
            <a:r>
              <a:rPr lang="ru-RU" b="1" dirty="0"/>
              <a:t>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endParaRPr lang="ru-RU" sz="1400" dirty="0"/>
          </a:p>
          <a:p>
            <a:pPr algn="r"/>
            <a:endParaRPr lang="ru-RU" dirty="0"/>
          </a:p>
        </p:txBody>
      </p:sp>
      <p:pic>
        <p:nvPicPr>
          <p:cNvPr id="1026" name="Picture 2" descr="http://www.tvoyrebenok.ru/images/presentation/school/s/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WordArt 4"/>
          <p:cNvSpPr>
            <a:spLocks noChangeArrowheads="1" noChangeShapeType="1" noTextEdit="1"/>
          </p:cNvSpPr>
          <p:nvPr/>
        </p:nvSpPr>
        <p:spPr bwMode="gray">
          <a:xfrm>
            <a:off x="827584" y="1412776"/>
            <a:ext cx="7478216" cy="1482824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870"/>
              </a:avLst>
            </a:prstTxWarp>
          </a:bodyPr>
          <a:lstStyle/>
          <a:p>
            <a:pPr algn="ctr"/>
            <a:r>
              <a:rPr lang="ru-RU" sz="3600" b="1" kern="10" dirty="0">
                <a:ln w="2857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53882" dir="2700000" algn="ctr" rotWithShape="0">
                    <a:srgbClr val="868686">
                      <a:alpha val="50000"/>
                    </a:srgbClr>
                  </a:outerShdw>
                </a:effectLst>
                <a:latin typeface="Georgia" pitchFamily="18" charset="0"/>
                <a:cs typeface="Arial"/>
              </a:rPr>
              <a:t>Спасибо за внимание </a:t>
            </a:r>
            <a:r>
              <a:rPr lang="en-US" sz="3600" b="1" kern="10" dirty="0">
                <a:ln w="2857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53882" dir="2700000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!</a:t>
            </a:r>
            <a:endParaRPr lang="ru-RU" sz="3600" b="1" kern="10" dirty="0">
              <a:ln w="28575">
                <a:solidFill>
                  <a:srgbClr val="FFFFFF"/>
                </a:solidFill>
                <a:round/>
                <a:headEnd/>
                <a:tailEnd/>
              </a:ln>
              <a:solidFill>
                <a:srgbClr val="002060"/>
              </a:solidFill>
              <a:effectLst>
                <a:outerShdw dist="53882" dir="2700000" algn="ctr" rotWithShape="0">
                  <a:srgbClr val="868686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school/s/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Актуальность проекта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 algn="just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1.Недостаточный уровень знаний и представлений о природе у дошкольников не обеспечивает осознанное отношение к ней. </a:t>
            </a:r>
          </a:p>
          <a:p>
            <a:pPr algn="just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2. Педагоги и родители недостаточно уделяют внимания чтению произведений писателей-натуралистов.</a:t>
            </a:r>
          </a:p>
          <a:p>
            <a:pPr algn="just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-457200" y="304800"/>
          <a:ext cx="92964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school/s/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95400"/>
            <a:ext cx="9144000" cy="81534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проекта: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формировать гуманное отношение к природе через ознакомление с художественной  литературой</a:t>
            </a: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school/s/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проекта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135563"/>
          </a:xfrm>
        </p:spPr>
        <p:txBody>
          <a:bodyPr>
            <a:noAutofit/>
          </a:bodyPr>
          <a:lstStyle/>
          <a:p>
            <a:pPr lvl="0" indent="-144000">
              <a:spcBef>
                <a:spcPts val="0"/>
              </a:spcBef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Расширять и обогащать знания детей о природе через внедрение учебно-дидактического комплекса «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</a:rPr>
              <a:t>Мы-друзья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природы»</a:t>
            </a:r>
          </a:p>
          <a:p>
            <a:pPr indent="-144000">
              <a:spcBef>
                <a:spcPts val="0"/>
              </a:spcBef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Способствовать воспитанию у детей гуманного отношения к природе через ознакомление с произведениями М. Пришвина, В. Бианки, Е. 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</a:rPr>
              <a:t>Чарушина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lvl="0" indent="-144000">
              <a:spcBef>
                <a:spcPts val="0"/>
              </a:spcBef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Повысить компетентность педагогов и заинтересованность родителей в использовании художественной литературы для воспитания осознанно правильного отношения к природе.</a:t>
            </a:r>
          </a:p>
          <a:p>
            <a:pPr indent="-252000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school/s/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Предполагаемые результаты:</a:t>
            </a:r>
            <a:br>
              <a:rPr lang="ru-RU" dirty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516563"/>
          </a:xfrm>
        </p:spPr>
        <p:txBody>
          <a:bodyPr>
            <a:noAutofit/>
          </a:bodyPr>
          <a:lstStyle/>
          <a:p>
            <a:pPr algn="just"/>
            <a:endParaRPr lang="ru-RU" sz="2000" dirty="0"/>
          </a:p>
          <a:p>
            <a:pPr algn="just">
              <a:buNone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-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повысится компетентность педагогов в вопросах формирования гуманного отношения дошкольников к природе через  использование  произведений художественной литературы писателей-натуралистов ;</a:t>
            </a:r>
          </a:p>
          <a:p>
            <a:pPr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- на 10% повысится уровень знаний и представлений  о природе у дошкольников, что обеспечит осознанное отношение к ней, дети станут более  внимательно и  бережно относиться к живому миру природы;</a:t>
            </a:r>
          </a:p>
          <a:p>
            <a:pPr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-75% родителей проявят заинтересованность к литературным произведениям  и  примут активное  участие  в реализации проекта.</a:t>
            </a:r>
          </a:p>
          <a:p>
            <a:pPr algn="just">
              <a:buNone/>
            </a:pP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проекта:</a:t>
            </a:r>
          </a:p>
        </p:txBody>
      </p:sp>
      <p:graphicFrame>
        <p:nvGraphicFramePr>
          <p:cNvPr id="4" name="Содержимое 7"/>
          <p:cNvGraphicFramePr>
            <a:graphicFrameLocks noGrp="1"/>
          </p:cNvGraphicFramePr>
          <p:nvPr>
            <p:ph idx="1"/>
          </p:nvPr>
        </p:nvGraphicFramePr>
        <p:xfrm>
          <a:off x="152400" y="1295400"/>
          <a:ext cx="88392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работы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066800"/>
          <a:ext cx="8229600" cy="5059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работы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66800"/>
          <a:ext cx="84582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ln>
          <a:solidFill>
            <a:srgbClr val="002060"/>
          </a:solidFill>
        </a:ln>
      </a:spPr>
      <a:bodyPr vert="vert270" rtlCol="0" anchor="ctr"/>
      <a:lstStyle>
        <a:defPPr algn="ctr">
          <a:defRPr sz="4400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defRPr>
        </a:defPPr>
      </a:lstStyle>
      <a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464</Words>
  <Application>Microsoft Office PowerPoint</Application>
  <PresentationFormat>Экран (4:3)</PresentationFormat>
  <Paragraphs>75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Georgia</vt:lpstr>
      <vt:lpstr>Times New Roman</vt:lpstr>
      <vt:lpstr>Office Theme</vt:lpstr>
      <vt:lpstr>Педагогический проект   «Формирование  гуманного отношения  к природе через ознакомление с художественной литературой»  </vt:lpstr>
      <vt:lpstr>Актуальность проекта </vt:lpstr>
      <vt:lpstr>Презентация PowerPoint</vt:lpstr>
      <vt:lpstr>Цель проекта: </vt:lpstr>
      <vt:lpstr>Задачи проекта: </vt:lpstr>
      <vt:lpstr>Предполагаемые результаты: </vt:lpstr>
      <vt:lpstr>Этапы проекта:</vt:lpstr>
      <vt:lpstr>Формы работы</vt:lpstr>
      <vt:lpstr>Методы работы</vt:lpstr>
      <vt:lpstr>Презентация PowerPoint</vt:lpstr>
      <vt:lpstr> </vt:lpstr>
      <vt:lpstr> </vt:lpstr>
      <vt:lpstr>Презентация PowerPoint</vt:lpstr>
      <vt:lpstr> 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Рушана Сайфуллина</cp:lastModifiedBy>
  <cp:revision>79</cp:revision>
  <dcterms:created xsi:type="dcterms:W3CDTF">2014-03-31T14:54:01Z</dcterms:created>
  <dcterms:modified xsi:type="dcterms:W3CDTF">2023-06-22T13:30:40Z</dcterms:modified>
</cp:coreProperties>
</file>