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71" r:id="rId5"/>
    <p:sldId id="265" r:id="rId6"/>
    <p:sldId id="266" r:id="rId7"/>
    <p:sldId id="274" r:id="rId8"/>
    <p:sldId id="275" r:id="rId9"/>
    <p:sldId id="277" r:id="rId10"/>
    <p:sldId id="276" r:id="rId11"/>
    <p:sldId id="278" r:id="rId12"/>
    <p:sldId id="263" r:id="rId13"/>
    <p:sldId id="262" r:id="rId14"/>
    <p:sldId id="25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1.jpeg"/><Relationship Id="rId10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6902-E7B8-477D-BD49-0079D62D18AA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495B-7508-4327-9310-94E8871DD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6902-E7B8-477D-BD49-0079D62D18AA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495B-7508-4327-9310-94E8871DD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6902-E7B8-477D-BD49-0079D62D18AA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495B-7508-4327-9310-94E8871DD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http://photoudom.ru/photo/ab/ab769020ea55c6ebf117d2dc67e2d577.jpg"/>
          <p:cNvPicPr>
            <a:picLocks noChangeAspect="1" noChangeArrowheads="1"/>
          </p:cNvPicPr>
          <p:nvPr userDrawn="1"/>
        </p:nvPicPr>
        <p:blipFill>
          <a:blip r:embed="rId2" cstate="print">
            <a:lum bright="10000" contrast="20000"/>
          </a:blip>
          <a:srcRect t="3933" b="16905"/>
          <a:stretch>
            <a:fillRect/>
          </a:stretch>
        </p:blipFill>
        <p:spPr bwMode="auto">
          <a:xfrm>
            <a:off x="214283" y="190477"/>
            <a:ext cx="8853715" cy="6381795"/>
          </a:xfrm>
          <a:prstGeom prst="rect">
            <a:avLst/>
          </a:prstGeom>
          <a:noFill/>
        </p:spPr>
      </p:pic>
      <p:pic>
        <p:nvPicPr>
          <p:cNvPr id="8" name="Picture 4" descr="http://photoudom.ru/photo/ab/ab769020ea55c6ebf117d2dc67e2d577.jpg"/>
          <p:cNvPicPr>
            <a:picLocks noChangeAspect="1" noChangeArrowheads="1"/>
          </p:cNvPicPr>
          <p:nvPr userDrawn="1"/>
        </p:nvPicPr>
        <p:blipFill>
          <a:blip r:embed="rId2" cstate="print">
            <a:lum bright="10000" contrast="-20000"/>
          </a:blip>
          <a:srcRect b="14531"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5673"/>
            </a:avLst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4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3071802" y="0"/>
            <a:ext cx="3071834" cy="546104"/>
          </a:xfrm>
          <a:prstGeom prst="rect">
            <a:avLst/>
          </a:prstGeom>
          <a:noFill/>
        </p:spPr>
      </p:pic>
      <p:pic>
        <p:nvPicPr>
          <p:cNvPr id="5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6072166" y="0"/>
            <a:ext cx="3071834" cy="546104"/>
          </a:xfrm>
          <a:prstGeom prst="rect">
            <a:avLst/>
          </a:prstGeom>
          <a:noFill/>
        </p:spPr>
      </p:pic>
      <p:pic>
        <p:nvPicPr>
          <p:cNvPr id="6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0" y="6311896"/>
            <a:ext cx="3071834" cy="546104"/>
          </a:xfrm>
          <a:prstGeom prst="rect">
            <a:avLst/>
          </a:prstGeom>
          <a:noFill/>
        </p:spPr>
      </p:pic>
      <p:pic>
        <p:nvPicPr>
          <p:cNvPr id="7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6000760" y="6311896"/>
            <a:ext cx="3071834" cy="546104"/>
          </a:xfrm>
          <a:prstGeom prst="rect">
            <a:avLst/>
          </a:prstGeom>
          <a:noFill/>
        </p:spPr>
      </p:pic>
      <p:pic>
        <p:nvPicPr>
          <p:cNvPr id="9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1607211" y="1607210"/>
            <a:ext cx="3571579" cy="357158"/>
          </a:xfrm>
          <a:prstGeom prst="rect">
            <a:avLst/>
          </a:prstGeom>
          <a:noFill/>
        </p:spPr>
      </p:pic>
      <p:pic>
        <p:nvPicPr>
          <p:cNvPr id="10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1543050" y="4972050"/>
            <a:ext cx="3429000" cy="342900"/>
          </a:xfrm>
          <a:prstGeom prst="rect">
            <a:avLst/>
          </a:prstGeom>
          <a:noFill/>
        </p:spPr>
      </p:pic>
      <p:pic>
        <p:nvPicPr>
          <p:cNvPr id="11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5400000">
            <a:off x="7179632" y="1607210"/>
            <a:ext cx="3571579" cy="357158"/>
          </a:xfrm>
          <a:prstGeom prst="rect">
            <a:avLst/>
          </a:prstGeom>
          <a:noFill/>
        </p:spPr>
      </p:pic>
      <p:pic>
        <p:nvPicPr>
          <p:cNvPr id="12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5400000">
            <a:off x="7179632" y="4893632"/>
            <a:ext cx="3571579" cy="357158"/>
          </a:xfrm>
          <a:prstGeom prst="rect">
            <a:avLst/>
          </a:prstGeom>
          <a:noFill/>
        </p:spPr>
      </p:pic>
      <p:pic>
        <p:nvPicPr>
          <p:cNvPr id="13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3000364" y="6311896"/>
            <a:ext cx="3071834" cy="546104"/>
          </a:xfrm>
          <a:prstGeom prst="rect">
            <a:avLst/>
          </a:prstGeom>
          <a:noFill/>
        </p:spPr>
      </p:pic>
      <p:pic>
        <p:nvPicPr>
          <p:cNvPr id="15" name="Picture 4" descr="http://photoudom.ru/photo/ab/ab769020ea55c6ebf117d2dc67e2d577.jpg"/>
          <p:cNvPicPr>
            <a:picLocks noChangeAspect="1" noChangeArrowheads="1"/>
          </p:cNvPicPr>
          <p:nvPr userDrawn="1"/>
        </p:nvPicPr>
        <p:blipFill>
          <a:blip r:embed="rId4" cstate="print">
            <a:lum bright="30000" contrast="-20000"/>
          </a:blip>
          <a:srcRect/>
          <a:stretch>
            <a:fillRect/>
          </a:stretch>
        </p:blipFill>
        <p:spPr bwMode="auto">
          <a:xfrm>
            <a:off x="714348" y="857232"/>
            <a:ext cx="7708916" cy="504828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642910" y="666731"/>
            <a:ext cx="2643206" cy="469904"/>
          </a:xfrm>
          <a:prstGeom prst="rect">
            <a:avLst/>
          </a:prstGeom>
          <a:noFill/>
        </p:spPr>
      </p:pic>
      <p:pic>
        <p:nvPicPr>
          <p:cNvPr id="17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3214678" y="666731"/>
            <a:ext cx="2643206" cy="469904"/>
          </a:xfrm>
          <a:prstGeom prst="rect">
            <a:avLst/>
          </a:prstGeom>
          <a:noFill/>
        </p:spPr>
      </p:pic>
      <p:pic>
        <p:nvPicPr>
          <p:cNvPr id="18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5786446" y="666731"/>
            <a:ext cx="2643206" cy="469904"/>
          </a:xfrm>
          <a:prstGeom prst="rect">
            <a:avLst/>
          </a:prstGeom>
          <a:noFill/>
        </p:spPr>
      </p:pic>
      <p:pic>
        <p:nvPicPr>
          <p:cNvPr id="19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642910" y="5619765"/>
            <a:ext cx="2643206" cy="469904"/>
          </a:xfrm>
          <a:prstGeom prst="rect">
            <a:avLst/>
          </a:prstGeom>
          <a:noFill/>
        </p:spPr>
      </p:pic>
      <p:pic>
        <p:nvPicPr>
          <p:cNvPr id="20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3214678" y="5619765"/>
            <a:ext cx="2643206" cy="469904"/>
          </a:xfrm>
          <a:prstGeom prst="rect">
            <a:avLst/>
          </a:prstGeom>
          <a:noFill/>
        </p:spPr>
      </p:pic>
      <p:pic>
        <p:nvPicPr>
          <p:cNvPr id="21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5786446" y="5619765"/>
            <a:ext cx="2643206" cy="469904"/>
          </a:xfrm>
          <a:prstGeom prst="rect">
            <a:avLst/>
          </a:prstGeom>
          <a:noFill/>
        </p:spPr>
      </p:pic>
      <p:pic>
        <p:nvPicPr>
          <p:cNvPr id="22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642979" y="1952621"/>
            <a:ext cx="2857531" cy="285753"/>
          </a:xfrm>
          <a:prstGeom prst="rect">
            <a:avLst/>
          </a:prstGeom>
          <a:noFill/>
        </p:spPr>
      </p:pic>
      <p:pic>
        <p:nvPicPr>
          <p:cNvPr id="23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642978" y="4524389"/>
            <a:ext cx="2857531" cy="285753"/>
          </a:xfrm>
          <a:prstGeom prst="rect">
            <a:avLst/>
          </a:prstGeom>
          <a:noFill/>
        </p:spPr>
      </p:pic>
      <p:pic>
        <p:nvPicPr>
          <p:cNvPr id="24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5400000">
            <a:off x="7000887" y="2047872"/>
            <a:ext cx="2857531" cy="285753"/>
          </a:xfrm>
          <a:prstGeom prst="rect">
            <a:avLst/>
          </a:prstGeom>
          <a:noFill/>
        </p:spPr>
      </p:pic>
      <p:pic>
        <p:nvPicPr>
          <p:cNvPr id="25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 flipV="1">
            <a:off x="7000887" y="4524389"/>
            <a:ext cx="2857532" cy="285753"/>
          </a:xfrm>
          <a:prstGeom prst="rect">
            <a:avLst/>
          </a:prstGeom>
          <a:noFill/>
        </p:spPr>
      </p:pic>
      <p:pic>
        <p:nvPicPr>
          <p:cNvPr id="26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142844" y="0"/>
            <a:ext cx="3071834" cy="54610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http://photoudom.ru/photo/ab/ab769020ea55c6ebf117d2dc67e2d577.jpg"/>
          <p:cNvPicPr>
            <a:picLocks noChangeAspect="1" noChangeArrowheads="1"/>
          </p:cNvPicPr>
          <p:nvPr userDrawn="1"/>
        </p:nvPicPr>
        <p:blipFill>
          <a:blip r:embed="rId2" cstate="print">
            <a:lum bright="10000" contrast="20000"/>
          </a:blip>
          <a:srcRect t="3933" b="16905"/>
          <a:stretch>
            <a:fillRect/>
          </a:stretch>
        </p:blipFill>
        <p:spPr bwMode="auto">
          <a:xfrm>
            <a:off x="214283" y="190477"/>
            <a:ext cx="8853715" cy="6381795"/>
          </a:xfrm>
          <a:prstGeom prst="rect">
            <a:avLst/>
          </a:prstGeom>
          <a:noFill/>
        </p:spPr>
      </p:pic>
      <p:pic>
        <p:nvPicPr>
          <p:cNvPr id="8" name="Picture 4" descr="http://photoudom.ru/photo/ab/ab769020ea55c6ebf117d2dc67e2d577.jpg"/>
          <p:cNvPicPr>
            <a:picLocks noChangeAspect="1" noChangeArrowheads="1"/>
          </p:cNvPicPr>
          <p:nvPr userDrawn="1"/>
        </p:nvPicPr>
        <p:blipFill>
          <a:blip r:embed="rId2" cstate="print">
            <a:lum bright="10000" contrast="-20000"/>
          </a:blip>
          <a:srcRect b="14531"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5673"/>
            </a:avLst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4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3071802" y="0"/>
            <a:ext cx="3071834" cy="546104"/>
          </a:xfrm>
          <a:prstGeom prst="rect">
            <a:avLst/>
          </a:prstGeom>
          <a:noFill/>
        </p:spPr>
      </p:pic>
      <p:pic>
        <p:nvPicPr>
          <p:cNvPr id="5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6072166" y="0"/>
            <a:ext cx="3071834" cy="546104"/>
          </a:xfrm>
          <a:prstGeom prst="rect">
            <a:avLst/>
          </a:prstGeom>
          <a:noFill/>
        </p:spPr>
      </p:pic>
      <p:pic>
        <p:nvPicPr>
          <p:cNvPr id="6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0" y="6311896"/>
            <a:ext cx="3071834" cy="546104"/>
          </a:xfrm>
          <a:prstGeom prst="rect">
            <a:avLst/>
          </a:prstGeom>
          <a:noFill/>
        </p:spPr>
      </p:pic>
      <p:pic>
        <p:nvPicPr>
          <p:cNvPr id="7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6000760" y="6311896"/>
            <a:ext cx="3071834" cy="546104"/>
          </a:xfrm>
          <a:prstGeom prst="rect">
            <a:avLst/>
          </a:prstGeom>
          <a:noFill/>
        </p:spPr>
      </p:pic>
      <p:pic>
        <p:nvPicPr>
          <p:cNvPr id="9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1607211" y="1607210"/>
            <a:ext cx="3571579" cy="357158"/>
          </a:xfrm>
          <a:prstGeom prst="rect">
            <a:avLst/>
          </a:prstGeom>
          <a:noFill/>
        </p:spPr>
      </p:pic>
      <p:pic>
        <p:nvPicPr>
          <p:cNvPr id="10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1543050" y="4972050"/>
            <a:ext cx="3429000" cy="342900"/>
          </a:xfrm>
          <a:prstGeom prst="rect">
            <a:avLst/>
          </a:prstGeom>
          <a:noFill/>
        </p:spPr>
      </p:pic>
      <p:pic>
        <p:nvPicPr>
          <p:cNvPr id="11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5400000">
            <a:off x="7179632" y="1607210"/>
            <a:ext cx="3571579" cy="357158"/>
          </a:xfrm>
          <a:prstGeom prst="rect">
            <a:avLst/>
          </a:prstGeom>
          <a:noFill/>
        </p:spPr>
      </p:pic>
      <p:pic>
        <p:nvPicPr>
          <p:cNvPr id="12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5400000">
            <a:off x="7179632" y="4893632"/>
            <a:ext cx="3571579" cy="357158"/>
          </a:xfrm>
          <a:prstGeom prst="rect">
            <a:avLst/>
          </a:prstGeom>
          <a:noFill/>
        </p:spPr>
      </p:pic>
      <p:pic>
        <p:nvPicPr>
          <p:cNvPr id="13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3000364" y="6311896"/>
            <a:ext cx="3071834" cy="546104"/>
          </a:xfrm>
          <a:prstGeom prst="rect">
            <a:avLst/>
          </a:prstGeom>
          <a:noFill/>
        </p:spPr>
      </p:pic>
      <p:pic>
        <p:nvPicPr>
          <p:cNvPr id="15" name="Picture 4" descr="http://photoudom.ru/photo/ab/ab769020ea55c6ebf117d2dc67e2d577.jpg"/>
          <p:cNvPicPr>
            <a:picLocks noChangeAspect="1" noChangeArrowheads="1"/>
          </p:cNvPicPr>
          <p:nvPr userDrawn="1"/>
        </p:nvPicPr>
        <p:blipFill>
          <a:blip r:embed="rId4" cstate="print">
            <a:lum bright="30000" contrast="-20000"/>
          </a:blip>
          <a:srcRect/>
          <a:stretch>
            <a:fillRect/>
          </a:stretch>
        </p:blipFill>
        <p:spPr bwMode="auto">
          <a:xfrm>
            <a:off x="714348" y="857232"/>
            <a:ext cx="7708916" cy="504828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642910" y="666731"/>
            <a:ext cx="2643206" cy="469904"/>
          </a:xfrm>
          <a:prstGeom prst="rect">
            <a:avLst/>
          </a:prstGeom>
          <a:noFill/>
        </p:spPr>
      </p:pic>
      <p:pic>
        <p:nvPicPr>
          <p:cNvPr id="17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3214678" y="666731"/>
            <a:ext cx="2643206" cy="469904"/>
          </a:xfrm>
          <a:prstGeom prst="rect">
            <a:avLst/>
          </a:prstGeom>
          <a:noFill/>
        </p:spPr>
      </p:pic>
      <p:pic>
        <p:nvPicPr>
          <p:cNvPr id="18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5786446" y="666731"/>
            <a:ext cx="2643206" cy="469904"/>
          </a:xfrm>
          <a:prstGeom prst="rect">
            <a:avLst/>
          </a:prstGeom>
          <a:noFill/>
        </p:spPr>
      </p:pic>
      <p:pic>
        <p:nvPicPr>
          <p:cNvPr id="19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642910" y="5619765"/>
            <a:ext cx="2643206" cy="469904"/>
          </a:xfrm>
          <a:prstGeom prst="rect">
            <a:avLst/>
          </a:prstGeom>
          <a:noFill/>
        </p:spPr>
      </p:pic>
      <p:pic>
        <p:nvPicPr>
          <p:cNvPr id="20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3214678" y="5619765"/>
            <a:ext cx="2643206" cy="469904"/>
          </a:xfrm>
          <a:prstGeom prst="rect">
            <a:avLst/>
          </a:prstGeom>
          <a:noFill/>
        </p:spPr>
      </p:pic>
      <p:pic>
        <p:nvPicPr>
          <p:cNvPr id="21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5786446" y="5619765"/>
            <a:ext cx="2643206" cy="469904"/>
          </a:xfrm>
          <a:prstGeom prst="rect">
            <a:avLst/>
          </a:prstGeom>
          <a:noFill/>
        </p:spPr>
      </p:pic>
      <p:pic>
        <p:nvPicPr>
          <p:cNvPr id="22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642979" y="1952621"/>
            <a:ext cx="2857531" cy="285753"/>
          </a:xfrm>
          <a:prstGeom prst="rect">
            <a:avLst/>
          </a:prstGeom>
          <a:noFill/>
        </p:spPr>
      </p:pic>
      <p:pic>
        <p:nvPicPr>
          <p:cNvPr id="23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642978" y="4524389"/>
            <a:ext cx="2857531" cy="285753"/>
          </a:xfrm>
          <a:prstGeom prst="rect">
            <a:avLst/>
          </a:prstGeom>
          <a:noFill/>
        </p:spPr>
      </p:pic>
      <p:pic>
        <p:nvPicPr>
          <p:cNvPr id="24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5400000">
            <a:off x="7000887" y="2047872"/>
            <a:ext cx="2857531" cy="285753"/>
          </a:xfrm>
          <a:prstGeom prst="rect">
            <a:avLst/>
          </a:prstGeom>
          <a:noFill/>
        </p:spPr>
      </p:pic>
      <p:pic>
        <p:nvPicPr>
          <p:cNvPr id="25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 flipV="1">
            <a:off x="7000887" y="4524389"/>
            <a:ext cx="2857532" cy="285753"/>
          </a:xfrm>
          <a:prstGeom prst="rect">
            <a:avLst/>
          </a:prstGeom>
          <a:noFill/>
        </p:spPr>
      </p:pic>
      <p:pic>
        <p:nvPicPr>
          <p:cNvPr id="26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142844" y="0"/>
            <a:ext cx="3071834" cy="54610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40" descr="&amp;kcy;&amp;ncy;&amp;icy;&amp;gcy;&amp;icy;"/>
          <p:cNvPicPr>
            <a:picLocks noChangeAspect="1" noChangeArrowheads="1"/>
          </p:cNvPicPr>
          <p:nvPr userDrawn="1"/>
        </p:nvPicPr>
        <p:blipFill>
          <a:blip r:embed="rId2" cstate="print">
            <a:lum contrast="20000"/>
          </a:blip>
          <a:srcRect b="333"/>
          <a:stretch>
            <a:fillRect/>
          </a:stretch>
        </p:blipFill>
        <p:spPr bwMode="auto">
          <a:xfrm>
            <a:off x="1714480" y="3524252"/>
            <a:ext cx="857256" cy="698505"/>
          </a:xfrm>
          <a:prstGeom prst="rect">
            <a:avLst/>
          </a:prstGeom>
          <a:noFill/>
        </p:spPr>
      </p:pic>
      <p:pic>
        <p:nvPicPr>
          <p:cNvPr id="24" name="Picture 40" descr="&amp;kcy;&amp;ncy;&amp;icy;&amp;gcy;&amp;icy;"/>
          <p:cNvPicPr>
            <a:picLocks noChangeAspect="1" noChangeArrowheads="1"/>
          </p:cNvPicPr>
          <p:nvPr userDrawn="1"/>
        </p:nvPicPr>
        <p:blipFill>
          <a:blip r:embed="rId3" cstate="print">
            <a:lum contrast="20000"/>
          </a:blip>
          <a:srcRect b="106"/>
          <a:stretch>
            <a:fillRect/>
          </a:stretch>
        </p:blipFill>
        <p:spPr bwMode="auto">
          <a:xfrm flipH="1">
            <a:off x="2500297" y="3524251"/>
            <a:ext cx="818290" cy="666755"/>
          </a:xfrm>
          <a:prstGeom prst="rect">
            <a:avLst/>
          </a:prstGeom>
          <a:noFill/>
        </p:spPr>
      </p:pic>
      <p:pic>
        <p:nvPicPr>
          <p:cNvPr id="7" name="Picture 2" descr="http://img-fotki.yandex.ru/get/6613/16969765.4b/0_68f3f_7613360a_orig.png"/>
          <p:cNvPicPr>
            <a:picLocks noChangeAspect="1" noChangeArrowheads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142845" y="95228"/>
            <a:ext cx="2523623" cy="6762773"/>
          </a:xfrm>
          <a:prstGeom prst="rect">
            <a:avLst/>
          </a:prstGeom>
          <a:noFill/>
        </p:spPr>
      </p:pic>
      <p:pic>
        <p:nvPicPr>
          <p:cNvPr id="12" name="Picture 4" descr="http://photoudom.ru/photo/ab/ab769020ea55c6ebf117d2dc67e2d577.jpg"/>
          <p:cNvPicPr>
            <a:picLocks noChangeAspect="1" noChangeArrowheads="1"/>
          </p:cNvPicPr>
          <p:nvPr userDrawn="1"/>
        </p:nvPicPr>
        <p:blipFill>
          <a:blip r:embed="rId5" cstate="print">
            <a:lum bright="10000" contrast="20000"/>
          </a:blip>
          <a:srcRect t="3933" b="5597"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2803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3" name="Picture 14" descr="https://img-fotki.yandex.ru/get/51592/200418627.167/0_171c28_63112767_orig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539" y="4095755"/>
            <a:ext cx="2307083" cy="2443325"/>
          </a:xfrm>
          <a:prstGeom prst="rect">
            <a:avLst/>
          </a:prstGeom>
          <a:noFill/>
        </p:spPr>
      </p:pic>
      <p:pic>
        <p:nvPicPr>
          <p:cNvPr id="8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0" y="0"/>
            <a:ext cx="3071834" cy="546104"/>
          </a:xfrm>
          <a:prstGeom prst="rect">
            <a:avLst/>
          </a:prstGeom>
          <a:noFill/>
        </p:spPr>
      </p:pic>
      <p:pic>
        <p:nvPicPr>
          <p:cNvPr id="9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3071802" y="0"/>
            <a:ext cx="3071834" cy="546104"/>
          </a:xfrm>
          <a:prstGeom prst="rect">
            <a:avLst/>
          </a:prstGeom>
          <a:noFill/>
        </p:spPr>
      </p:pic>
      <p:pic>
        <p:nvPicPr>
          <p:cNvPr id="10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6072166" y="0"/>
            <a:ext cx="3071834" cy="546104"/>
          </a:xfrm>
          <a:prstGeom prst="rect">
            <a:avLst/>
          </a:prstGeom>
          <a:noFill/>
        </p:spPr>
      </p:pic>
      <p:pic>
        <p:nvPicPr>
          <p:cNvPr id="11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0" y="6311896"/>
            <a:ext cx="3071834" cy="546104"/>
          </a:xfrm>
          <a:prstGeom prst="rect">
            <a:avLst/>
          </a:prstGeom>
          <a:noFill/>
        </p:spPr>
      </p:pic>
      <p:pic>
        <p:nvPicPr>
          <p:cNvPr id="15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6000760" y="6311896"/>
            <a:ext cx="3071834" cy="546104"/>
          </a:xfrm>
          <a:prstGeom prst="rect">
            <a:avLst/>
          </a:prstGeom>
          <a:noFill/>
        </p:spPr>
      </p:pic>
      <p:pic>
        <p:nvPicPr>
          <p:cNvPr id="16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1607211" y="1607210"/>
            <a:ext cx="3571579" cy="357158"/>
          </a:xfrm>
          <a:prstGeom prst="rect">
            <a:avLst/>
          </a:prstGeom>
          <a:noFill/>
        </p:spPr>
      </p:pic>
      <p:pic>
        <p:nvPicPr>
          <p:cNvPr id="17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1543050" y="4972050"/>
            <a:ext cx="3429000" cy="342900"/>
          </a:xfrm>
          <a:prstGeom prst="rect">
            <a:avLst/>
          </a:prstGeom>
          <a:noFill/>
        </p:spPr>
      </p:pic>
      <p:pic>
        <p:nvPicPr>
          <p:cNvPr id="20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5400000">
            <a:off x="7179632" y="1607210"/>
            <a:ext cx="3571579" cy="357158"/>
          </a:xfrm>
          <a:prstGeom prst="rect">
            <a:avLst/>
          </a:prstGeom>
          <a:noFill/>
        </p:spPr>
      </p:pic>
      <p:pic>
        <p:nvPicPr>
          <p:cNvPr id="21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5400000">
            <a:off x="7179632" y="4893632"/>
            <a:ext cx="3571579" cy="357158"/>
          </a:xfrm>
          <a:prstGeom prst="rect">
            <a:avLst/>
          </a:prstGeom>
          <a:noFill/>
        </p:spPr>
      </p:pic>
      <p:pic>
        <p:nvPicPr>
          <p:cNvPr id="14" name="Рисунок 13" descr="a052fo4oi0fdekzl4iuntobip.png"/>
          <p:cNvPicPr>
            <a:picLocks noChangeAspect="1"/>
          </p:cNvPicPr>
          <p:nvPr userDrawn="1"/>
        </p:nvPicPr>
        <p:blipFill>
          <a:blip r:embed="rId8" cstate="print">
            <a:lum bright="-10000" contrast="10000"/>
          </a:blip>
          <a:stretch>
            <a:fillRect/>
          </a:stretch>
        </p:blipFill>
        <p:spPr>
          <a:xfrm flipH="1">
            <a:off x="285720" y="4191006"/>
            <a:ext cx="1571636" cy="2515245"/>
          </a:xfrm>
          <a:prstGeom prst="rect">
            <a:avLst/>
          </a:prstGeom>
        </p:spPr>
      </p:pic>
      <p:pic>
        <p:nvPicPr>
          <p:cNvPr id="22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3000364" y="6311896"/>
            <a:ext cx="3071834" cy="546104"/>
          </a:xfrm>
          <a:prstGeom prst="rect">
            <a:avLst/>
          </a:prstGeom>
          <a:noFill/>
        </p:spPr>
      </p:pic>
      <p:pic>
        <p:nvPicPr>
          <p:cNvPr id="23" name="Picture 30" descr="http://img-fotki.yandex.ru/get/9584/16969765.17d/0_7c177_1ab03f7f_M.png"/>
          <p:cNvPicPr>
            <a:picLocks noChangeAspect="1" noChangeArrowheads="1"/>
          </p:cNvPicPr>
          <p:nvPr userDrawn="1"/>
        </p:nvPicPr>
        <p:blipFill>
          <a:blip r:embed="rId9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2786050" y="6096019"/>
            <a:ext cx="1000132" cy="682757"/>
          </a:xfrm>
          <a:prstGeom prst="rect">
            <a:avLst/>
          </a:prstGeom>
          <a:noFill/>
        </p:spPr>
      </p:pic>
      <p:pic>
        <p:nvPicPr>
          <p:cNvPr id="18" name="Picture 24" descr="&amp;kcy;&amp;ocy;&amp;tcy;&amp;yacy;&amp;tcy;&amp;acy;"/>
          <p:cNvPicPr>
            <a:picLocks noChangeAspect="1" noChangeArrowheads="1"/>
          </p:cNvPicPr>
          <p:nvPr userDrawn="1"/>
        </p:nvPicPr>
        <p:blipFill>
          <a:blip r:embed="rId10" cstate="print">
            <a:lum bright="-10000" contrast="10000"/>
          </a:blip>
          <a:srcRect/>
          <a:stretch>
            <a:fillRect/>
          </a:stretch>
        </p:blipFill>
        <p:spPr bwMode="auto">
          <a:xfrm flipH="1">
            <a:off x="3143240" y="5619766"/>
            <a:ext cx="642942" cy="873185"/>
          </a:xfrm>
          <a:prstGeom prst="rect">
            <a:avLst/>
          </a:prstGeom>
          <a:noFill/>
        </p:spPr>
      </p:pic>
      <p:pic>
        <p:nvPicPr>
          <p:cNvPr id="25" name="Picture 40" descr="http://img-fotki.yandex.ru/get/4133/16969765.112/0_706b7_cfaf38fe_M.png"/>
          <p:cNvPicPr>
            <a:picLocks noChangeAspect="1" noChangeArrowheads="1"/>
          </p:cNvPicPr>
          <p:nvPr userDrawn="1"/>
        </p:nvPicPr>
        <p:blipFill>
          <a:blip r:embed="rId11" cstate="print">
            <a:lum bright="10000" contrast="-10000"/>
          </a:blip>
          <a:srcRect/>
          <a:stretch>
            <a:fillRect/>
          </a:stretch>
        </p:blipFill>
        <p:spPr bwMode="auto">
          <a:xfrm>
            <a:off x="1071538" y="2095491"/>
            <a:ext cx="724442" cy="171451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http://photoudom.ru/photo/ab/ab769020ea55c6ebf117d2dc67e2d577.jpg"/>
          <p:cNvPicPr>
            <a:picLocks noChangeAspect="1" noChangeArrowheads="1"/>
          </p:cNvPicPr>
          <p:nvPr userDrawn="1"/>
        </p:nvPicPr>
        <p:blipFill>
          <a:blip r:embed="rId2" cstate="print">
            <a:lum bright="10000" contrast="20000"/>
          </a:blip>
          <a:srcRect t="3933" b="16905"/>
          <a:stretch>
            <a:fillRect/>
          </a:stretch>
        </p:blipFill>
        <p:spPr bwMode="auto">
          <a:xfrm>
            <a:off x="214283" y="190477"/>
            <a:ext cx="8853715" cy="6381795"/>
          </a:xfrm>
          <a:prstGeom prst="rect">
            <a:avLst/>
          </a:prstGeom>
          <a:noFill/>
        </p:spPr>
      </p:pic>
      <p:pic>
        <p:nvPicPr>
          <p:cNvPr id="8" name="Picture 4" descr="http://photoudom.ru/photo/ab/ab769020ea55c6ebf117d2dc67e2d577.jpg"/>
          <p:cNvPicPr>
            <a:picLocks noChangeAspect="1" noChangeArrowheads="1"/>
          </p:cNvPicPr>
          <p:nvPr userDrawn="1"/>
        </p:nvPicPr>
        <p:blipFill>
          <a:blip r:embed="rId2" cstate="print">
            <a:lum bright="10000" contrast="-20000"/>
          </a:blip>
          <a:srcRect b="14531"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5673"/>
            </a:avLst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4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3071802" y="0"/>
            <a:ext cx="3071834" cy="546104"/>
          </a:xfrm>
          <a:prstGeom prst="rect">
            <a:avLst/>
          </a:prstGeom>
          <a:noFill/>
        </p:spPr>
      </p:pic>
      <p:pic>
        <p:nvPicPr>
          <p:cNvPr id="5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6072166" y="0"/>
            <a:ext cx="3071834" cy="546104"/>
          </a:xfrm>
          <a:prstGeom prst="rect">
            <a:avLst/>
          </a:prstGeom>
          <a:noFill/>
        </p:spPr>
      </p:pic>
      <p:pic>
        <p:nvPicPr>
          <p:cNvPr id="6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0" y="6311896"/>
            <a:ext cx="3071834" cy="546104"/>
          </a:xfrm>
          <a:prstGeom prst="rect">
            <a:avLst/>
          </a:prstGeom>
          <a:noFill/>
        </p:spPr>
      </p:pic>
      <p:pic>
        <p:nvPicPr>
          <p:cNvPr id="7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6000760" y="6311896"/>
            <a:ext cx="3071834" cy="546104"/>
          </a:xfrm>
          <a:prstGeom prst="rect">
            <a:avLst/>
          </a:prstGeom>
          <a:noFill/>
        </p:spPr>
      </p:pic>
      <p:pic>
        <p:nvPicPr>
          <p:cNvPr id="9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1607211" y="1607210"/>
            <a:ext cx="3571579" cy="357158"/>
          </a:xfrm>
          <a:prstGeom prst="rect">
            <a:avLst/>
          </a:prstGeom>
          <a:noFill/>
        </p:spPr>
      </p:pic>
      <p:pic>
        <p:nvPicPr>
          <p:cNvPr id="10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1543050" y="4972050"/>
            <a:ext cx="3429000" cy="342900"/>
          </a:xfrm>
          <a:prstGeom prst="rect">
            <a:avLst/>
          </a:prstGeom>
          <a:noFill/>
        </p:spPr>
      </p:pic>
      <p:pic>
        <p:nvPicPr>
          <p:cNvPr id="11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5400000">
            <a:off x="7179632" y="1607210"/>
            <a:ext cx="3571579" cy="357158"/>
          </a:xfrm>
          <a:prstGeom prst="rect">
            <a:avLst/>
          </a:prstGeom>
          <a:noFill/>
        </p:spPr>
      </p:pic>
      <p:pic>
        <p:nvPicPr>
          <p:cNvPr id="12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5400000">
            <a:off x="7179632" y="4893632"/>
            <a:ext cx="3571579" cy="357158"/>
          </a:xfrm>
          <a:prstGeom prst="rect">
            <a:avLst/>
          </a:prstGeom>
          <a:noFill/>
        </p:spPr>
      </p:pic>
      <p:pic>
        <p:nvPicPr>
          <p:cNvPr id="13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3000364" y="6311896"/>
            <a:ext cx="3071834" cy="546104"/>
          </a:xfrm>
          <a:prstGeom prst="rect">
            <a:avLst/>
          </a:prstGeom>
          <a:noFill/>
        </p:spPr>
      </p:pic>
      <p:pic>
        <p:nvPicPr>
          <p:cNvPr id="15" name="Picture 4" descr="http://photoudom.ru/photo/ab/ab769020ea55c6ebf117d2dc67e2d577.jpg"/>
          <p:cNvPicPr>
            <a:picLocks noChangeAspect="1" noChangeArrowheads="1"/>
          </p:cNvPicPr>
          <p:nvPr userDrawn="1"/>
        </p:nvPicPr>
        <p:blipFill>
          <a:blip r:embed="rId4" cstate="print">
            <a:lum bright="30000" contrast="-20000"/>
          </a:blip>
          <a:srcRect/>
          <a:stretch>
            <a:fillRect/>
          </a:stretch>
        </p:blipFill>
        <p:spPr bwMode="auto">
          <a:xfrm>
            <a:off x="714348" y="857232"/>
            <a:ext cx="7708916" cy="504828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642910" y="666731"/>
            <a:ext cx="2643206" cy="469904"/>
          </a:xfrm>
          <a:prstGeom prst="rect">
            <a:avLst/>
          </a:prstGeom>
          <a:noFill/>
        </p:spPr>
      </p:pic>
      <p:pic>
        <p:nvPicPr>
          <p:cNvPr id="17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3214678" y="666731"/>
            <a:ext cx="2643206" cy="469904"/>
          </a:xfrm>
          <a:prstGeom prst="rect">
            <a:avLst/>
          </a:prstGeom>
          <a:noFill/>
        </p:spPr>
      </p:pic>
      <p:pic>
        <p:nvPicPr>
          <p:cNvPr id="18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5786446" y="666731"/>
            <a:ext cx="2643206" cy="469904"/>
          </a:xfrm>
          <a:prstGeom prst="rect">
            <a:avLst/>
          </a:prstGeom>
          <a:noFill/>
        </p:spPr>
      </p:pic>
      <p:pic>
        <p:nvPicPr>
          <p:cNvPr id="19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642910" y="5619765"/>
            <a:ext cx="2643206" cy="469904"/>
          </a:xfrm>
          <a:prstGeom prst="rect">
            <a:avLst/>
          </a:prstGeom>
          <a:noFill/>
        </p:spPr>
      </p:pic>
      <p:pic>
        <p:nvPicPr>
          <p:cNvPr id="20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3214678" y="5619765"/>
            <a:ext cx="2643206" cy="469904"/>
          </a:xfrm>
          <a:prstGeom prst="rect">
            <a:avLst/>
          </a:prstGeom>
          <a:noFill/>
        </p:spPr>
      </p:pic>
      <p:pic>
        <p:nvPicPr>
          <p:cNvPr id="21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0800000">
            <a:off x="5786446" y="5619765"/>
            <a:ext cx="2643206" cy="469904"/>
          </a:xfrm>
          <a:prstGeom prst="rect">
            <a:avLst/>
          </a:prstGeom>
          <a:noFill/>
        </p:spPr>
      </p:pic>
      <p:pic>
        <p:nvPicPr>
          <p:cNvPr id="22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642979" y="1952621"/>
            <a:ext cx="2857531" cy="285753"/>
          </a:xfrm>
          <a:prstGeom prst="rect">
            <a:avLst/>
          </a:prstGeom>
          <a:noFill/>
        </p:spPr>
      </p:pic>
      <p:pic>
        <p:nvPicPr>
          <p:cNvPr id="23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>
            <a:off x="-642978" y="4524389"/>
            <a:ext cx="2857531" cy="285753"/>
          </a:xfrm>
          <a:prstGeom prst="rect">
            <a:avLst/>
          </a:prstGeom>
          <a:noFill/>
        </p:spPr>
      </p:pic>
      <p:pic>
        <p:nvPicPr>
          <p:cNvPr id="24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5400000">
            <a:off x="7000887" y="2047872"/>
            <a:ext cx="2857531" cy="285753"/>
          </a:xfrm>
          <a:prstGeom prst="rect">
            <a:avLst/>
          </a:prstGeom>
          <a:noFill/>
        </p:spPr>
      </p:pic>
      <p:pic>
        <p:nvPicPr>
          <p:cNvPr id="25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 rot="16200000" flipV="1">
            <a:off x="7000887" y="4524389"/>
            <a:ext cx="2857532" cy="285753"/>
          </a:xfrm>
          <a:prstGeom prst="rect">
            <a:avLst/>
          </a:prstGeom>
          <a:noFill/>
        </p:spPr>
      </p:pic>
      <p:pic>
        <p:nvPicPr>
          <p:cNvPr id="26" name="Picture 24" descr="&amp;Rcy;&amp;acy;&amp;zcy;&amp;dcy;&amp;iecy;&amp;lcy;&amp;icy;&amp;tcy;&amp;iecy;&amp;lcy;&amp;i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40000" contrast="30000"/>
          </a:blip>
          <a:srcRect/>
          <a:stretch>
            <a:fillRect/>
          </a:stretch>
        </p:blipFill>
        <p:spPr bwMode="auto">
          <a:xfrm>
            <a:off x="142844" y="0"/>
            <a:ext cx="3071834" cy="54610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6902-E7B8-477D-BD49-0079D62D18AA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495B-7508-4327-9310-94E8871DD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6902-E7B8-477D-BD49-0079D62D18AA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495B-7508-4327-9310-94E8871DD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6902-E7B8-477D-BD49-0079D62D18AA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495B-7508-4327-9310-94E8871DD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6902-E7B8-477D-BD49-0079D62D18AA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495B-7508-4327-9310-94E8871DD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6902-E7B8-477D-BD49-0079D62D18AA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495B-7508-4327-9310-94E8871DD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6902-E7B8-477D-BD49-0079D62D18AA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495B-7508-4327-9310-94E8871DD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6902-E7B8-477D-BD49-0079D62D18AA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495B-7508-4327-9310-94E8871DD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6902-E7B8-477D-BD49-0079D62D18AA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495B-7508-4327-9310-94E8871DD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66902-E7B8-477D-BD49-0079D62D18AA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0495B-7508-4327-9310-94E8871DD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jpeg"/><Relationship Id="rId3" Type="http://schemas.openxmlformats.org/officeDocument/2006/relationships/image" Target="../media/image17.pn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29.jpeg"/><Relationship Id="rId5" Type="http://schemas.openxmlformats.org/officeDocument/2006/relationships/image" Target="../media/image23.gif"/><Relationship Id="rId10" Type="http://schemas.openxmlformats.org/officeDocument/2006/relationships/image" Target="../media/image28.jpeg"/><Relationship Id="rId4" Type="http://schemas.openxmlformats.org/officeDocument/2006/relationships/image" Target="../media/image22.png"/><Relationship Id="rId9" Type="http://schemas.openxmlformats.org/officeDocument/2006/relationships/image" Target="../media/image27.jpeg"/><Relationship Id="rId1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82;&#1086;&#1085;&#1082;&#1091;&#1088;&#1089;%20&#1084;&#1077;&#1090;&#1086;&#1076;%20&#1088;&#1072;&#1079;&#1088;&#1072;&#1073;&#1086;&#1090;&#1086;&#1082;\&#1055;&#1086;&#1091;&#1095;&#1080;&#1090;&#1077;&#1083;&#1100;&#1085;&#1072;&#1103;%20&#1087;&#1088;&#1080;&#1090;&#1095;&#1072;%20&#1086;%20&#1075;&#1085;&#1077;&#1074;&#1077;.mp4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82;&#1086;&#1085;&#1082;&#1091;&#1088;&#1089;%20&#1084;&#1077;&#1090;&#1086;&#1076;%20&#1088;&#1072;&#1079;&#1088;&#1072;&#1073;&#1086;&#1090;&#1086;&#1082;\Y2Mate.is%20-%20&#1055;&#1088;&#1080;&#1090;&#1095;&#1072;%20&#1076;&#1083;&#1103;%20&#1076;&#1077;&#1090;&#1077;&#1081;%20&#1044;&#1074;&#1072;%20&#1074;&#1086;&#1083;&#1082;&#1072;-amvIA123004-360p-1654654021499.mp4" TargetMode="External"/><Relationship Id="rId5" Type="http://schemas.openxmlformats.org/officeDocument/2006/relationships/image" Target="../media/image34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gif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Бердники\Desktop\1653301737_8-celes-club-p-titulnii-fon-dlya-prezentatsii-krasivie-8.jpg"/>
          <p:cNvPicPr>
            <a:picLocks noChangeAspect="1" noChangeArrowheads="1"/>
          </p:cNvPicPr>
          <p:nvPr/>
        </p:nvPicPr>
        <p:blipFill>
          <a:blip r:embed="rId2"/>
          <a:srcRect b="-3125"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sp>
        <p:nvSpPr>
          <p:cNvPr id="1026" name="AutoShape 2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3143272" cy="1435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1500166" y="2357430"/>
            <a:ext cx="685804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разные,  </a:t>
            </a:r>
            <a:r>
              <a:rPr lang="ru-RU" sz="54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мы вместе</a:t>
            </a:r>
            <a:endParaRPr lang="ru-RU" sz="54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43504" y="4286256"/>
            <a:ext cx="38087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Автор: Лошкарева Алёна Сергеевна, </a:t>
            </a:r>
          </a:p>
          <a:p>
            <a:r>
              <a:rPr lang="ru-RU" dirty="0" smtClean="0"/>
              <a:t>               учитель начальных классов</a:t>
            </a:r>
          </a:p>
          <a:p>
            <a:r>
              <a:rPr lang="ru-RU" dirty="0" smtClean="0"/>
              <a:t>                МБОУ «Бердниковская ОШ»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643306" y="6072206"/>
            <a:ext cx="14149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с. Бердники,</a:t>
            </a:r>
          </a:p>
          <a:p>
            <a:pPr algn="ctr"/>
            <a:r>
              <a:rPr lang="ru-RU" dirty="0" smtClean="0"/>
              <a:t>2022</a:t>
            </a:r>
            <a:endParaRPr lang="ru-RU" dirty="0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 cstate="print"/>
          <a:srcRect l="7443" r="3238" b="3125"/>
          <a:stretch>
            <a:fillRect/>
          </a:stretch>
        </p:blipFill>
        <p:spPr bwMode="auto">
          <a:xfrm>
            <a:off x="6643702" y="357166"/>
            <a:ext cx="1714512" cy="221457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5" cstate="print"/>
          <a:srcRect l="14144" t="12000" r="8063" b="8000"/>
          <a:stretch>
            <a:fillRect/>
          </a:stretch>
        </p:blipFill>
        <p:spPr bwMode="auto">
          <a:xfrm>
            <a:off x="3786182" y="285728"/>
            <a:ext cx="2357454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4071942"/>
            <a:ext cx="3129127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Бердники\Desktop\1653301737_8-celes-club-p-titulnii-fon-dlya-prezentatsii-krasivie-8.jpg"/>
          <p:cNvPicPr>
            <a:picLocks noChangeAspect="1" noChangeArrowheads="1"/>
          </p:cNvPicPr>
          <p:nvPr/>
        </p:nvPicPr>
        <p:blipFill>
          <a:blip r:embed="rId2"/>
          <a:srcRect b="-3125"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sp>
        <p:nvSpPr>
          <p:cNvPr id="1026" name="AutoShape 2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0"/>
            <a:ext cx="14077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кругленный прямоугольник 6"/>
          <p:cNvSpPr/>
          <p:nvPr/>
        </p:nvSpPr>
        <p:spPr>
          <a:xfrm>
            <a:off x="1259632" y="843558"/>
            <a:ext cx="5976664" cy="936104"/>
          </a:xfrm>
          <a:prstGeom prst="roundRect">
            <a:avLst/>
          </a:prstGeom>
          <a:solidFill>
            <a:srgbClr val="DFDD7D"/>
          </a:solidFill>
          <a:ln>
            <a:solidFill>
              <a:srgbClr val="008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- </a:t>
            </a:r>
            <a:r>
              <a:rPr lang="ru-RU" b="1" dirty="0" smtClean="0">
                <a:solidFill>
                  <a:srgbClr val="002060"/>
                </a:solidFill>
              </a:rPr>
              <a:t>Толерантности мы учимся и у литературных героев. Назовите  героев, где явно видны толерантные и </a:t>
            </a:r>
            <a:r>
              <a:rPr lang="ru-RU" b="1" dirty="0" err="1" smtClean="0">
                <a:solidFill>
                  <a:srgbClr val="002060"/>
                </a:solidFill>
              </a:rPr>
              <a:t>интолерантные</a:t>
            </a:r>
            <a:r>
              <a:rPr lang="ru-RU" b="1" dirty="0" smtClean="0">
                <a:solidFill>
                  <a:srgbClr val="002060"/>
                </a:solidFill>
              </a:rPr>
              <a:t> отношения.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" name="Picture 18" descr="http://s.tcdn.co/25d/9f0/25d9f021-ef33-362d-87be-3e9607035371/6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flipH="1">
            <a:off x="0" y="3143248"/>
            <a:ext cx="936104" cy="1497766"/>
          </a:xfrm>
          <a:prstGeom prst="rect">
            <a:avLst/>
          </a:prstGeom>
          <a:noFill/>
        </p:spPr>
      </p:pic>
      <p:pic>
        <p:nvPicPr>
          <p:cNvPr id="9" name="Picture 4" descr="http://metod-sunduchok.ucoz.ru/_ld/1/8513982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071802" y="2786058"/>
            <a:ext cx="1656185" cy="2486708"/>
          </a:xfrm>
          <a:prstGeom prst="rect">
            <a:avLst/>
          </a:prstGeom>
          <a:noFill/>
        </p:spPr>
      </p:pic>
      <p:pic>
        <p:nvPicPr>
          <p:cNvPr id="10" name="Picture 10" descr="http://rakel30.ucoz.ru/png/Gena.png"/>
          <p:cNvPicPr>
            <a:picLocks noChangeAspect="1" noChangeArrowheads="1"/>
          </p:cNvPicPr>
          <p:nvPr/>
        </p:nvPicPr>
        <p:blipFill>
          <a:blip r:embed="rId6" cstate="print"/>
          <a:srcRect r="145"/>
          <a:stretch>
            <a:fillRect/>
          </a:stretch>
        </p:blipFill>
        <p:spPr bwMode="auto">
          <a:xfrm>
            <a:off x="857224" y="3071810"/>
            <a:ext cx="1296144" cy="1488166"/>
          </a:xfrm>
          <a:prstGeom prst="rect">
            <a:avLst/>
          </a:prstGeom>
          <a:noFill/>
        </p:spPr>
      </p:pic>
      <p:pic>
        <p:nvPicPr>
          <p:cNvPr id="11" name="Picture 2" descr="http://www.stihi.ru/pics/2017/09/25/9077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6"/>
          <a:stretch>
            <a:fillRect/>
          </a:stretch>
        </p:blipFill>
        <p:spPr bwMode="auto">
          <a:xfrm flipH="1">
            <a:off x="2714612" y="3643314"/>
            <a:ext cx="893554" cy="1512168"/>
          </a:xfrm>
          <a:prstGeom prst="rect">
            <a:avLst/>
          </a:prstGeom>
          <a:noFill/>
        </p:spPr>
      </p:pic>
      <p:pic>
        <p:nvPicPr>
          <p:cNvPr id="12" name="Picture 6" descr="http://img12.nnm.me/5/c/7/c/1/46ef0664f278174b775075f7cb1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3286124"/>
            <a:ext cx="720080" cy="1416158"/>
          </a:xfrm>
          <a:prstGeom prst="rect">
            <a:avLst/>
          </a:prstGeom>
          <a:noFill/>
        </p:spPr>
      </p:pic>
      <p:pic>
        <p:nvPicPr>
          <p:cNvPr id="13" name="Picture 8" descr="http://nemalo.net/uploads/posts/2016-04/1460371552_8dqwx76mpeuwetm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857356" y="2928934"/>
            <a:ext cx="1440160" cy="2125951"/>
          </a:xfrm>
          <a:prstGeom prst="rect">
            <a:avLst/>
          </a:prstGeom>
          <a:noFill/>
        </p:spPr>
      </p:pic>
      <p:pic>
        <p:nvPicPr>
          <p:cNvPr id="14" name="Picture 14" descr="http://demiart.ru/forum/uploads9/post-366479-1331893649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3357562"/>
            <a:ext cx="1224136" cy="1839078"/>
          </a:xfrm>
          <a:prstGeom prst="rect">
            <a:avLst/>
          </a:prstGeom>
          <a:noFill/>
        </p:spPr>
      </p:pic>
      <p:pic>
        <p:nvPicPr>
          <p:cNvPr id="15" name="Picture 2" descr="http://www.stihi.ru/pics/2017/09/25/9077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7"/>
          <a:stretch>
            <a:fillRect/>
          </a:stretch>
        </p:blipFill>
        <p:spPr bwMode="auto">
          <a:xfrm flipH="1">
            <a:off x="6072198" y="2571744"/>
            <a:ext cx="1080120" cy="1872208"/>
          </a:xfrm>
          <a:prstGeom prst="rect">
            <a:avLst/>
          </a:prstGeom>
          <a:noFill/>
        </p:spPr>
      </p:pic>
      <p:pic>
        <p:nvPicPr>
          <p:cNvPr id="16" name="Picture 2" descr="http://skachat-kartinki.ru/img/picture/Apr/20/5f0780e3e3d8bc4bf096cd78afa60462/mini_5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3429000"/>
            <a:ext cx="1163850" cy="909919"/>
          </a:xfrm>
          <a:prstGeom prst="rect">
            <a:avLst/>
          </a:prstGeom>
          <a:noFill/>
        </p:spPr>
      </p:pic>
      <p:pic>
        <p:nvPicPr>
          <p:cNvPr id="17" name="Picture 12" descr="https://rugraphics.ru/sites/default/files/img-for-teaser/geroi-otechestvennyh-multfilmov-1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 r="86"/>
          <a:stretch>
            <a:fillRect/>
          </a:stretch>
        </p:blipFill>
        <p:spPr bwMode="auto">
          <a:xfrm>
            <a:off x="7072330" y="1785926"/>
            <a:ext cx="1367582" cy="1562033"/>
          </a:xfrm>
          <a:prstGeom prst="rect">
            <a:avLst/>
          </a:prstGeom>
          <a:noFill/>
        </p:spPr>
      </p:pic>
      <p:pic>
        <p:nvPicPr>
          <p:cNvPr id="18" name="Picture 16" descr="http://nachalo4ka.ru/wp-content/uploads/2014/08/95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143900" y="2357430"/>
            <a:ext cx="1080120" cy="162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C:\Users\Бердники\Desktop\1653301737_8-celes-club-p-titulnii-fon-dlya-prezentatsii-krasivie-8.jpg"/>
          <p:cNvPicPr>
            <a:picLocks noChangeAspect="1" noChangeArrowheads="1"/>
          </p:cNvPicPr>
          <p:nvPr/>
        </p:nvPicPr>
        <p:blipFill>
          <a:blip r:embed="rId2"/>
          <a:srcRect b="-3125"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" name="Скругленный прямоугольник 1"/>
          <p:cNvSpPr/>
          <p:nvPr/>
        </p:nvSpPr>
        <p:spPr>
          <a:xfrm>
            <a:off x="2071670" y="285728"/>
            <a:ext cx="5688632" cy="576064"/>
          </a:xfrm>
          <a:prstGeom prst="roundRect">
            <a:avLst/>
          </a:prstGeom>
          <a:solidFill>
            <a:srgbClr val="DFDD7D"/>
          </a:solidFill>
          <a:ln>
            <a:solidFill>
              <a:srgbClr val="008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Игра «Ворона»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142976" y="1142984"/>
            <a:ext cx="712879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Учитель сообщает каждому ребёнку «на ушко» название одного животного (кошка, собака, корова, лягушка). Одному – слово ворона. Не говоря того слова, что им сказали, а произнося лишь звуки, которые издают эти животные, дети должны найти «своих».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1214414" y="3214686"/>
            <a:ext cx="698477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-Как вы узнали, где ваша группа?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-Легко ли было найти своих?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Вороне:    -Почему никто не обращал на тебя внимания?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-Как ты себя чувствовал? Тяжело быть одному?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-Хотели ли вы быть на месте вороны?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1000108"/>
            <a:ext cx="6984776" cy="153617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Правила игры знает только учитель! </a:t>
            </a:r>
          </a:p>
          <a:p>
            <a:pPr algn="ctr"/>
            <a:r>
              <a:rPr lang="ru-RU" sz="1400" dirty="0" smtClean="0"/>
              <a:t>Чтобы прочитать, сделайте клик на вставку.</a:t>
            </a:r>
            <a:endParaRPr lang="ru-RU" sz="1400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85728"/>
            <a:ext cx="14077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Бердники\Desktop\1653301737_8-celes-club-p-titulnii-fon-dlya-prezentatsii-krasivie-8.jpg"/>
          <p:cNvPicPr>
            <a:picLocks noChangeAspect="1" noChangeArrowheads="1"/>
          </p:cNvPicPr>
          <p:nvPr/>
        </p:nvPicPr>
        <p:blipFill>
          <a:blip r:embed="rId2"/>
          <a:srcRect b="-3125"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1026" name="AutoShape 2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0"/>
            <a:ext cx="14077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000364" y="0"/>
            <a:ext cx="3214710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«Собери пословицу»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10" y="1571612"/>
            <a:ext cx="7215238" cy="78581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Жизнь дана на добрые дела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2910" y="642918"/>
            <a:ext cx="7286676" cy="78581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Человек без друзей, что дерево без корней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2910" y="2500306"/>
            <a:ext cx="7215238" cy="78581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Мир </a:t>
            </a:r>
            <a:r>
              <a:rPr lang="ru-RU" sz="2400" b="1" dirty="0">
                <a:solidFill>
                  <a:srgbClr val="7030A0"/>
                </a:solidFill>
              </a:rPr>
              <a:t>строит, война </a:t>
            </a:r>
            <a:r>
              <a:rPr lang="ru-RU" sz="2400" b="1" dirty="0" smtClean="0">
                <a:solidFill>
                  <a:srgbClr val="7030A0"/>
                </a:solidFill>
              </a:rPr>
              <a:t>разрушает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2910" y="3429000"/>
            <a:ext cx="7286676" cy="78581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Всякому мила своя сторона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2910" y="4357694"/>
            <a:ext cx="7286676" cy="78581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Семья в куче – не страшна и туча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14348" y="5357826"/>
            <a:ext cx="7215238" cy="78581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Старый друг – лучше новых двух.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Бердники\Desktop\1653301737_8-celes-club-p-titulnii-fon-dlya-prezentatsii-krasivie-8.jpg"/>
          <p:cNvPicPr>
            <a:picLocks noChangeAspect="1" noChangeArrowheads="1"/>
          </p:cNvPicPr>
          <p:nvPr/>
        </p:nvPicPr>
        <p:blipFill>
          <a:blip r:embed="rId3"/>
          <a:srcRect b="-3125"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sp>
        <p:nvSpPr>
          <p:cNvPr id="1026" name="AutoShape 2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0"/>
            <a:ext cx="14077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10" name="Поучительная притча о гневе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928662" y="642918"/>
            <a:ext cx="7524803" cy="5643602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500034" y="6357958"/>
            <a:ext cx="4680520" cy="36004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-Как вы думаете, чему учит нас эта притча? 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Бердники\Desktop\1653301737_8-celes-club-p-titulnii-fon-dlya-prezentatsii-krasivie-8.jpg"/>
          <p:cNvPicPr>
            <a:picLocks noChangeAspect="1" noChangeArrowheads="1"/>
          </p:cNvPicPr>
          <p:nvPr/>
        </p:nvPicPr>
        <p:blipFill>
          <a:blip r:embed="rId3"/>
          <a:srcRect b="-3125"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sp>
        <p:nvSpPr>
          <p:cNvPr id="1026" name="AutoShape 2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0"/>
            <a:ext cx="14077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Y2Mate.is - Притча для детей Два волка-amvIA123004-360p-1654654021499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571604" y="642906"/>
            <a:ext cx="6572296" cy="492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49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Бердники\Desktop\1653301737_8-celes-club-p-titulnii-fon-dlya-prezentatsii-krasivie-8.jpg"/>
          <p:cNvPicPr>
            <a:picLocks noChangeAspect="1" noChangeArrowheads="1"/>
          </p:cNvPicPr>
          <p:nvPr/>
        </p:nvPicPr>
        <p:blipFill>
          <a:blip r:embed="rId2"/>
          <a:srcRect b="-3125"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sp>
        <p:nvSpPr>
          <p:cNvPr id="1026" name="AutoShape 2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0"/>
            <a:ext cx="14077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кругленный прямоугольник 6"/>
          <p:cNvSpPr/>
          <p:nvPr/>
        </p:nvSpPr>
        <p:spPr>
          <a:xfrm>
            <a:off x="1571604" y="0"/>
            <a:ext cx="7129932" cy="432048"/>
          </a:xfrm>
          <a:prstGeom prst="roundRect">
            <a:avLst/>
          </a:prstGeom>
          <a:solidFill>
            <a:srgbClr val="DFDD7D"/>
          </a:solidFill>
          <a:ln>
            <a:solidFill>
              <a:srgbClr val="008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Познакомься </a:t>
            </a:r>
            <a:r>
              <a:rPr lang="ru-RU" sz="2000" b="1" dirty="0" smtClean="0">
                <a:solidFill>
                  <a:srgbClr val="002060"/>
                </a:solidFill>
              </a:rPr>
              <a:t>с правилами толерантного общения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785918" y="642918"/>
            <a:ext cx="6715172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Уважай собеседника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Старайся понять то, о чём говорят другие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Отстаивай своё мнение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тактично</a:t>
            </a:r>
            <a:endParaRPr lang="ru-RU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Будь справедливым, готовым признать правоту другого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Ищи лучшие аргументы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Стремись учитывать интересы других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2714620"/>
            <a:ext cx="800105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Человек не может жить один. Так задумано Природой. Именно в содружестве с другими мы создаём наше настоящее.</a:t>
            </a:r>
          </a:p>
          <a:p>
            <a:pPr algn="ctr"/>
            <a:r>
              <a:rPr lang="ru-RU" sz="3200" dirty="0" smtClean="0"/>
              <a:t> Мы разные </a:t>
            </a:r>
            <a:r>
              <a:rPr lang="ru-RU" sz="2400" dirty="0" smtClean="0"/>
              <a:t>– в этом наше богатство.</a:t>
            </a:r>
          </a:p>
          <a:p>
            <a:pPr algn="ctr"/>
            <a:r>
              <a:rPr lang="ru-RU" sz="2400" dirty="0" smtClean="0"/>
              <a:t> </a:t>
            </a:r>
            <a:r>
              <a:rPr lang="ru-RU" sz="3200" dirty="0" smtClean="0"/>
              <a:t>Мы вместе </a:t>
            </a:r>
            <a:r>
              <a:rPr lang="ru-RU" sz="2400" dirty="0" smtClean="0"/>
              <a:t>– в этом наша сила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12" descr="C:\Users\Бердники\Desktop\1653301737_8-celes-club-p-titulnii-fon-dlya-prezentatsii-krasivie-8.jpg"/>
          <p:cNvPicPr>
            <a:picLocks noChangeAspect="1" noChangeArrowheads="1"/>
          </p:cNvPicPr>
          <p:nvPr/>
        </p:nvPicPr>
        <p:blipFill>
          <a:blip r:embed="rId2"/>
          <a:srcRect b="-3125"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" name="Скругленный прямоугольник 1"/>
          <p:cNvSpPr/>
          <p:nvPr/>
        </p:nvSpPr>
        <p:spPr>
          <a:xfrm>
            <a:off x="971600" y="4773149"/>
            <a:ext cx="432000" cy="96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</a:t>
            </a:r>
          </a:p>
          <a:p>
            <a:pPr algn="ctr"/>
            <a:r>
              <a:rPr lang="ru-RU" sz="1600" b="1" dirty="0" smtClean="0">
                <a:solidFill>
                  <a:srgbClr val="008000"/>
                </a:solidFill>
              </a:rPr>
              <a:t>1</a:t>
            </a:r>
            <a:endParaRPr lang="ru-RU" sz="1600" b="1" dirty="0">
              <a:solidFill>
                <a:srgbClr val="0080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11760" y="3429000"/>
            <a:ext cx="432000" cy="96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</a:t>
            </a:r>
          </a:p>
          <a:p>
            <a:pPr algn="ctr"/>
            <a:r>
              <a:rPr lang="ru-RU" sz="1600" b="1" dirty="0" smtClean="0">
                <a:solidFill>
                  <a:srgbClr val="008000"/>
                </a:solidFill>
              </a:rPr>
              <a:t>2</a:t>
            </a:r>
            <a:endParaRPr lang="ru-RU" sz="1600" b="1" dirty="0">
              <a:solidFill>
                <a:srgbClr val="008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3429000"/>
            <a:ext cx="432000" cy="96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Л</a:t>
            </a:r>
          </a:p>
          <a:p>
            <a:pPr algn="ctr"/>
            <a:r>
              <a:rPr lang="ru-RU" sz="1600" b="1" dirty="0" smtClean="0">
                <a:solidFill>
                  <a:srgbClr val="008000"/>
                </a:solidFill>
              </a:rPr>
              <a:t>3</a:t>
            </a:r>
            <a:endParaRPr lang="ru-RU" sz="1600" b="1" dirty="0">
              <a:solidFill>
                <a:srgbClr val="008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07704" y="4773149"/>
            <a:ext cx="432000" cy="96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</a:t>
            </a:r>
          </a:p>
          <a:p>
            <a:pPr algn="ctr"/>
            <a:r>
              <a:rPr lang="ru-RU" sz="1600" b="1" dirty="0" smtClean="0">
                <a:solidFill>
                  <a:srgbClr val="008000"/>
                </a:solidFill>
              </a:rPr>
              <a:t>4</a:t>
            </a:r>
            <a:endParaRPr lang="ru-RU" sz="1600" b="1" dirty="0">
              <a:solidFill>
                <a:srgbClr val="008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95936" y="4773149"/>
            <a:ext cx="432000" cy="96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</a:t>
            </a:r>
          </a:p>
          <a:p>
            <a:pPr algn="ctr"/>
            <a:r>
              <a:rPr lang="ru-RU" sz="1600" b="1" dirty="0" smtClean="0">
                <a:solidFill>
                  <a:srgbClr val="008000"/>
                </a:solidFill>
              </a:rPr>
              <a:t>5</a:t>
            </a:r>
            <a:endParaRPr lang="ru-RU" sz="1600" b="1" dirty="0">
              <a:solidFill>
                <a:srgbClr val="008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19872" y="3429000"/>
            <a:ext cx="432000" cy="96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А</a:t>
            </a:r>
          </a:p>
          <a:p>
            <a:pPr algn="ctr"/>
            <a:r>
              <a:rPr lang="ru-RU" sz="1600" b="1" dirty="0" smtClean="0">
                <a:solidFill>
                  <a:srgbClr val="008000"/>
                </a:solidFill>
              </a:rPr>
              <a:t>6</a:t>
            </a:r>
            <a:endParaRPr lang="ru-RU" sz="1600" b="1" dirty="0">
              <a:solidFill>
                <a:srgbClr val="008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987824" y="4773149"/>
            <a:ext cx="432000" cy="96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</a:t>
            </a:r>
          </a:p>
          <a:p>
            <a:pPr algn="ctr"/>
            <a:r>
              <a:rPr lang="ru-RU" sz="1600" b="1" dirty="0" smtClean="0">
                <a:solidFill>
                  <a:srgbClr val="008000"/>
                </a:solidFill>
              </a:rPr>
              <a:t>7</a:t>
            </a:r>
            <a:endParaRPr lang="ru-RU" sz="1600" b="1" dirty="0">
              <a:solidFill>
                <a:srgbClr val="008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48064" y="4773149"/>
            <a:ext cx="432000" cy="96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</a:t>
            </a:r>
          </a:p>
          <a:p>
            <a:pPr algn="ctr"/>
            <a:r>
              <a:rPr lang="ru-RU" sz="1600" b="1" dirty="0" smtClean="0">
                <a:solidFill>
                  <a:srgbClr val="008000"/>
                </a:solidFill>
              </a:rPr>
              <a:t>8</a:t>
            </a:r>
            <a:endParaRPr lang="ru-RU" sz="1600" b="1" dirty="0">
              <a:solidFill>
                <a:srgbClr val="008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499992" y="3429000"/>
            <a:ext cx="432000" cy="96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</a:t>
            </a:r>
          </a:p>
          <a:p>
            <a:pPr algn="ctr"/>
            <a:r>
              <a:rPr lang="ru-RU" sz="1600" b="1" dirty="0" smtClean="0">
                <a:solidFill>
                  <a:srgbClr val="008000"/>
                </a:solidFill>
              </a:rPr>
              <a:t>9</a:t>
            </a:r>
            <a:endParaRPr lang="ru-RU" sz="1600" b="1" dirty="0">
              <a:solidFill>
                <a:srgbClr val="008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28184" y="4773149"/>
            <a:ext cx="432000" cy="96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</a:t>
            </a:r>
          </a:p>
          <a:p>
            <a:pPr algn="ctr"/>
            <a:r>
              <a:rPr lang="ru-RU" sz="1600" b="1" dirty="0" smtClean="0">
                <a:solidFill>
                  <a:srgbClr val="008000"/>
                </a:solidFill>
              </a:rPr>
              <a:t>10</a:t>
            </a:r>
            <a:endParaRPr lang="ru-RU" sz="1600" b="1" dirty="0">
              <a:solidFill>
                <a:srgbClr val="008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652120" y="3429000"/>
            <a:ext cx="432000" cy="96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</a:t>
            </a:r>
          </a:p>
          <a:p>
            <a:pPr algn="ctr"/>
            <a:r>
              <a:rPr lang="ru-RU" sz="1600" b="1" dirty="0" smtClean="0">
                <a:solidFill>
                  <a:srgbClr val="008000"/>
                </a:solidFill>
              </a:rPr>
              <a:t>11</a:t>
            </a:r>
            <a:endParaRPr lang="ru-RU" sz="1600" b="1" dirty="0">
              <a:solidFill>
                <a:srgbClr val="008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308304" y="4773149"/>
            <a:ext cx="432000" cy="96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</a:t>
            </a:r>
          </a:p>
          <a:p>
            <a:pPr algn="ctr"/>
            <a:r>
              <a:rPr lang="ru-RU" sz="1600" b="1" dirty="0" smtClean="0">
                <a:solidFill>
                  <a:srgbClr val="008000"/>
                </a:solidFill>
              </a:rPr>
              <a:t>12</a:t>
            </a:r>
            <a:endParaRPr lang="ru-RU" sz="1600" b="1" dirty="0">
              <a:solidFill>
                <a:srgbClr val="008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876256" y="3429000"/>
            <a:ext cx="432000" cy="96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Ь</a:t>
            </a:r>
          </a:p>
          <a:p>
            <a:pPr algn="ctr"/>
            <a:r>
              <a:rPr lang="ru-RU" sz="1600" b="1" dirty="0" smtClean="0">
                <a:solidFill>
                  <a:srgbClr val="008000"/>
                </a:solidFill>
              </a:rPr>
              <a:t>13</a:t>
            </a:r>
            <a:endParaRPr lang="ru-RU" sz="1600" b="1" dirty="0">
              <a:solidFill>
                <a:srgbClr val="008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285852" y="500042"/>
            <a:ext cx="7416824" cy="768085"/>
          </a:xfrm>
          <a:prstGeom prst="roundRect">
            <a:avLst/>
          </a:prstGeom>
          <a:solidFill>
            <a:srgbClr val="DFDD7D"/>
          </a:solidFill>
          <a:ln>
            <a:solidFill>
              <a:srgbClr val="008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Расположите </a:t>
            </a:r>
            <a:r>
              <a:rPr lang="ru-RU" b="1" dirty="0" smtClean="0">
                <a:solidFill>
                  <a:srgbClr val="002060"/>
                </a:solidFill>
              </a:rPr>
              <a:t>числа в порядке возрастания. Прочитайте слово, которое у вас получилось?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827584" y="1988840"/>
            <a:ext cx="540000" cy="120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Т</a:t>
            </a:r>
          </a:p>
          <a:p>
            <a:pPr algn="ctr"/>
            <a:r>
              <a:rPr lang="ru-RU" sz="2000" b="1" dirty="0" smtClean="0">
                <a:solidFill>
                  <a:srgbClr val="008000"/>
                </a:solidFill>
              </a:rPr>
              <a:t>1</a:t>
            </a:r>
            <a:endParaRPr lang="ru-RU" sz="2000" b="1" dirty="0">
              <a:solidFill>
                <a:srgbClr val="008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403648" y="1988840"/>
            <a:ext cx="540000" cy="120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</a:t>
            </a:r>
          </a:p>
          <a:p>
            <a:pPr algn="ctr"/>
            <a:r>
              <a:rPr lang="ru-RU" sz="2000" b="1" dirty="0" smtClean="0">
                <a:solidFill>
                  <a:srgbClr val="008000"/>
                </a:solidFill>
              </a:rPr>
              <a:t>2</a:t>
            </a:r>
            <a:endParaRPr lang="ru-RU" sz="2000" b="1" dirty="0">
              <a:solidFill>
                <a:srgbClr val="00800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979712" y="1988840"/>
            <a:ext cx="540000" cy="120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Л</a:t>
            </a:r>
          </a:p>
          <a:p>
            <a:pPr algn="ctr"/>
            <a:r>
              <a:rPr lang="ru-RU" sz="2000" b="1" dirty="0" smtClean="0">
                <a:solidFill>
                  <a:srgbClr val="008000"/>
                </a:solidFill>
              </a:rPr>
              <a:t>3</a:t>
            </a:r>
            <a:endParaRPr lang="ru-RU" sz="2000" b="1" dirty="0">
              <a:solidFill>
                <a:srgbClr val="008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555776" y="1988840"/>
            <a:ext cx="540000" cy="120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Е</a:t>
            </a:r>
          </a:p>
          <a:p>
            <a:pPr algn="ctr"/>
            <a:r>
              <a:rPr lang="ru-RU" sz="2000" b="1" dirty="0" smtClean="0">
                <a:solidFill>
                  <a:srgbClr val="008000"/>
                </a:solidFill>
              </a:rPr>
              <a:t>4</a:t>
            </a:r>
            <a:endParaRPr lang="ru-RU" sz="2000" b="1" dirty="0">
              <a:solidFill>
                <a:srgbClr val="00800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31840" y="1988840"/>
            <a:ext cx="540000" cy="120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</a:t>
            </a:r>
          </a:p>
          <a:p>
            <a:pPr algn="ctr"/>
            <a:r>
              <a:rPr lang="ru-RU" sz="2000" b="1" dirty="0" smtClean="0">
                <a:solidFill>
                  <a:srgbClr val="008000"/>
                </a:solidFill>
              </a:rPr>
              <a:t>5</a:t>
            </a:r>
            <a:endParaRPr lang="ru-RU" sz="2000" b="1" dirty="0">
              <a:solidFill>
                <a:srgbClr val="00800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707904" y="1988840"/>
            <a:ext cx="540000" cy="120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А</a:t>
            </a:r>
          </a:p>
          <a:p>
            <a:pPr algn="ctr"/>
            <a:r>
              <a:rPr lang="ru-RU" sz="2000" b="1" dirty="0" smtClean="0">
                <a:solidFill>
                  <a:srgbClr val="008000"/>
                </a:solidFill>
              </a:rPr>
              <a:t>6</a:t>
            </a:r>
            <a:endParaRPr lang="ru-RU" sz="2000" b="1" dirty="0">
              <a:solidFill>
                <a:srgbClr val="00800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283968" y="1988840"/>
            <a:ext cx="540000" cy="120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Н</a:t>
            </a:r>
          </a:p>
          <a:p>
            <a:pPr algn="ctr"/>
            <a:r>
              <a:rPr lang="ru-RU" sz="2000" b="1" dirty="0" smtClean="0">
                <a:solidFill>
                  <a:srgbClr val="008000"/>
                </a:solidFill>
              </a:rPr>
              <a:t>7</a:t>
            </a:r>
            <a:endParaRPr lang="ru-RU" sz="2000" b="1" dirty="0">
              <a:solidFill>
                <a:srgbClr val="00800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860032" y="1988840"/>
            <a:ext cx="540000" cy="120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Т</a:t>
            </a:r>
          </a:p>
          <a:p>
            <a:pPr algn="ctr"/>
            <a:r>
              <a:rPr lang="ru-RU" sz="2000" b="1" dirty="0" smtClean="0">
                <a:solidFill>
                  <a:srgbClr val="008000"/>
                </a:solidFill>
              </a:rPr>
              <a:t>8</a:t>
            </a:r>
            <a:endParaRPr lang="ru-RU" sz="2000" b="1" dirty="0">
              <a:solidFill>
                <a:srgbClr val="00800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436096" y="1988840"/>
            <a:ext cx="540000" cy="120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Н</a:t>
            </a:r>
          </a:p>
          <a:p>
            <a:pPr algn="ctr"/>
            <a:r>
              <a:rPr lang="ru-RU" sz="2000" b="1" dirty="0" smtClean="0">
                <a:solidFill>
                  <a:srgbClr val="008000"/>
                </a:solidFill>
              </a:rPr>
              <a:t>9</a:t>
            </a:r>
            <a:endParaRPr lang="ru-RU" sz="2000" b="1" dirty="0">
              <a:solidFill>
                <a:srgbClr val="00800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012160" y="1988840"/>
            <a:ext cx="540000" cy="120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</a:t>
            </a:r>
          </a:p>
          <a:p>
            <a:pPr algn="ctr"/>
            <a:r>
              <a:rPr lang="ru-RU" sz="2000" b="1" dirty="0" smtClean="0">
                <a:solidFill>
                  <a:srgbClr val="008000"/>
                </a:solidFill>
              </a:rPr>
              <a:t>10</a:t>
            </a:r>
            <a:endParaRPr lang="ru-RU" sz="2000" b="1" dirty="0">
              <a:solidFill>
                <a:srgbClr val="008000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588224" y="1988840"/>
            <a:ext cx="540000" cy="120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</a:t>
            </a:r>
          </a:p>
          <a:p>
            <a:pPr algn="ctr"/>
            <a:r>
              <a:rPr lang="ru-RU" sz="2000" b="1" dirty="0" smtClean="0">
                <a:solidFill>
                  <a:srgbClr val="008000"/>
                </a:solidFill>
              </a:rPr>
              <a:t>11</a:t>
            </a:r>
            <a:endParaRPr lang="ru-RU" sz="2000" b="1" dirty="0">
              <a:solidFill>
                <a:srgbClr val="008000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164288" y="1988840"/>
            <a:ext cx="540000" cy="120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Т</a:t>
            </a:r>
          </a:p>
          <a:p>
            <a:pPr algn="ctr"/>
            <a:r>
              <a:rPr lang="ru-RU" sz="2000" b="1" dirty="0" smtClean="0">
                <a:solidFill>
                  <a:srgbClr val="008000"/>
                </a:solidFill>
              </a:rPr>
              <a:t>12</a:t>
            </a:r>
            <a:endParaRPr lang="ru-RU" sz="2000" b="1" dirty="0">
              <a:solidFill>
                <a:srgbClr val="008000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740352" y="1988840"/>
            <a:ext cx="540000" cy="120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Ь</a:t>
            </a:r>
          </a:p>
          <a:p>
            <a:pPr algn="ctr"/>
            <a:r>
              <a:rPr lang="ru-RU" sz="2000" b="1" dirty="0" smtClean="0">
                <a:solidFill>
                  <a:srgbClr val="008000"/>
                </a:solidFill>
              </a:rPr>
              <a:t>13</a:t>
            </a:r>
            <a:endParaRPr lang="ru-RU" sz="2000" b="1" dirty="0">
              <a:solidFill>
                <a:srgbClr val="008000"/>
              </a:solidFill>
            </a:endParaRPr>
          </a:p>
        </p:txBody>
      </p:sp>
      <p:pic>
        <p:nvPicPr>
          <p:cNvPr id="3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52196">
            <a:off x="66482" y="212914"/>
            <a:ext cx="14077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12" descr="C:\Users\Бердники\Desktop\1653301737_8-celes-club-p-titulnii-fon-dlya-prezentatsii-krasivie-8.jpg"/>
          <p:cNvPicPr>
            <a:picLocks noChangeAspect="1" noChangeArrowheads="1"/>
          </p:cNvPicPr>
          <p:nvPr/>
        </p:nvPicPr>
        <p:blipFill>
          <a:blip r:embed="rId2"/>
          <a:srcRect b="-3125"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pic>
        <p:nvPicPr>
          <p:cNvPr id="3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52196">
            <a:off x="66482" y="212914"/>
            <a:ext cx="14077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Прямоугольник 30"/>
          <p:cNvSpPr/>
          <p:nvPr/>
        </p:nvSpPr>
        <p:spPr>
          <a:xfrm>
            <a:off x="1785918" y="214290"/>
            <a:ext cx="64294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Толерантность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 терпимость к чужим мнениям, верованиям, поведению.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(Толковый словарь Ушакова)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" name="Picture 2" descr="http://img0.liveinternet.ru/images/foto/c/1/apps/4/635/4635734_childrensday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1785926"/>
            <a:ext cx="2952328" cy="2855323"/>
          </a:xfrm>
          <a:prstGeom prst="rect">
            <a:avLst/>
          </a:prstGeom>
          <a:noFill/>
        </p:spPr>
      </p:pic>
      <p:sp>
        <p:nvSpPr>
          <p:cNvPr id="33" name="Прямоугольник 32"/>
          <p:cNvSpPr/>
          <p:nvPr/>
        </p:nvSpPr>
        <p:spPr>
          <a:xfrm>
            <a:off x="1000100" y="1428736"/>
            <a:ext cx="30003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1996году Генеральной Ассамблеей ООН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16 ноября объявлен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Международным днём толерантности.                                                                  </a:t>
            </a:r>
            <a:endParaRPr lang="ru-RU" sz="44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Бердники\Desktop\1653301737_8-celes-club-p-titulnii-fon-dlya-prezentatsii-krasivie-8.jpg"/>
          <p:cNvPicPr>
            <a:picLocks noChangeAspect="1" noChangeArrowheads="1"/>
          </p:cNvPicPr>
          <p:nvPr/>
        </p:nvPicPr>
        <p:blipFill>
          <a:blip r:embed="rId2"/>
          <a:srcRect b="-3125"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1026" name="AutoShape 2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0"/>
            <a:ext cx="14077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Овал 13"/>
          <p:cNvSpPr/>
          <p:nvPr/>
        </p:nvSpPr>
        <p:spPr>
          <a:xfrm>
            <a:off x="3428992" y="2071678"/>
            <a:ext cx="2500330" cy="257176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9993025">
            <a:off x="3548426" y="3153782"/>
            <a:ext cx="237616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i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Толерантность</a:t>
            </a:r>
            <a:endParaRPr lang="ru-RU" sz="2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 rot="19827627">
            <a:off x="6084607" y="1608561"/>
            <a:ext cx="2519671" cy="129423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2400" b="1" dirty="0" smtClean="0">
                <a:solidFill>
                  <a:srgbClr val="FF0000"/>
                </a:solidFill>
              </a:rPr>
              <a:t>Прощение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 rot="17318252">
            <a:off x="4232140" y="324000"/>
            <a:ext cx="1979547" cy="125690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906463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Терпимость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Овал 19"/>
          <p:cNvSpPr/>
          <p:nvPr/>
        </p:nvSpPr>
        <p:spPr>
          <a:xfrm rot="2245874">
            <a:off x="1143726" y="1257063"/>
            <a:ext cx="2463740" cy="1307281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i="1" dirty="0" smtClean="0">
                <a:solidFill>
                  <a:srgbClr val="FF0000"/>
                </a:solidFill>
              </a:rPr>
              <a:t>Уважение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 rot="2016193">
            <a:off x="5988668" y="4358450"/>
            <a:ext cx="2914851" cy="109459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b="1" i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2400" b="1" i="1" dirty="0" smtClean="0">
                <a:solidFill>
                  <a:srgbClr val="FF0000"/>
                </a:solidFill>
              </a:rPr>
              <a:t>Сострадание</a:t>
            </a:r>
            <a:endParaRPr lang="ru-RU" sz="2000" b="1" i="1" dirty="0">
              <a:solidFill>
                <a:srgbClr val="FF00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 rot="5064098">
            <a:off x="4064414" y="5160965"/>
            <a:ext cx="2218547" cy="118698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rgbClr val="FF0000"/>
                </a:solidFill>
              </a:rPr>
              <a:t>Принятие другого таким, какой он есть</a:t>
            </a:r>
          </a:p>
        </p:txBody>
      </p:sp>
      <p:sp>
        <p:nvSpPr>
          <p:cNvPr id="23" name="Овал 22"/>
          <p:cNvSpPr/>
          <p:nvPr/>
        </p:nvSpPr>
        <p:spPr>
          <a:xfrm rot="19978265">
            <a:off x="897031" y="4410171"/>
            <a:ext cx="2705721" cy="113990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i="1" dirty="0">
                <a:solidFill>
                  <a:srgbClr val="FF0000"/>
                </a:solidFill>
              </a:rPr>
              <a:t>Милосердие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Бердники\Desktop\1653301737_8-celes-club-p-titulnii-fon-dlya-prezentatsii-krasivie-8.jpg"/>
          <p:cNvPicPr>
            <a:picLocks noChangeAspect="1" noChangeArrowheads="1"/>
          </p:cNvPicPr>
          <p:nvPr/>
        </p:nvPicPr>
        <p:blipFill>
          <a:blip r:embed="rId2"/>
          <a:srcRect b="-3125"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1026" name="AutoShape 2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0"/>
            <a:ext cx="14077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000232" y="142852"/>
            <a:ext cx="63146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«Учимся быть толерантными</a:t>
            </a:r>
            <a:r>
              <a:rPr lang="ru-RU" sz="3600" b="1" dirty="0" smtClean="0"/>
              <a:t>»</a:t>
            </a:r>
            <a:endParaRPr lang="ru-RU" sz="3600" b="1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785786" y="785794"/>
            <a:ext cx="7500958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№1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перемене Петя и Коля играли в догонялки, а Катя  у окна читала книгу.  Вдруг мальчики, пробегая мимо,  толкнули  девочку.  Катя упала и, сильно ударившись, заплакала.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-Чего тут стоишь на дороге? -  возмущенно сказал Петя!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Сама виновата! Рева! – поддакнул  своему другу Коля. – Попробуй только учительнице пожалуйся. – И показал ей кулак.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3000372"/>
            <a:ext cx="878687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№2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На перемене в классе  ребята показывали друг к другу свои мобильные телефоны!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-Смотрите, какой у меня крутой телефон, - хвастался Генка. – Мне папа вчера купил!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 меня не хуже твоего, между прочим, - сказала Таня.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-А у меня  зато самый большой!- закричал Олег.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-А у меня самый дорогой, - радостно сообщил Сережа.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Тут все посмотрели на Колю, который сидел за партой с опущенной головой. Ему нечем было похвастаться, так как их семья не могла позволить себе купить ему дорогой телефон.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Колян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- а ты чего не хвастаешься, - закричал ему Генка. – У тебя –то телефон вообще  крутой! Из прошлого века!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все засмеялись!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Бердники\Desktop\1653301737_8-celes-club-p-titulnii-fon-dlya-prezentatsii-krasivie-8.jpg"/>
          <p:cNvPicPr>
            <a:picLocks noChangeAspect="1" noChangeArrowheads="1"/>
          </p:cNvPicPr>
          <p:nvPr/>
        </p:nvPicPr>
        <p:blipFill>
          <a:blip r:embed="rId2"/>
          <a:srcRect b="-3125"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sp>
        <p:nvSpPr>
          <p:cNvPr id="1026" name="AutoShape 2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0"/>
            <a:ext cx="14077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14282" y="571480"/>
            <a:ext cx="885828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№3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Петя в классе был самым слабым учеником, все школьные предметы давались ему очень сложно. Но он старался.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перемене Ваня, пробегая мимо парты Пети, ловко схватил его дневник, открыл  и начал на весь класс комментировать отметки: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Посмотрите-ка, как учится наш «отличник»! По русскому два, по математике 2, по технологии два! – ехидничал Ваня.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О, смотрите, а по физкультуре «трояк»- заглядывая в дневник, сказала Лера.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Видать, учитель перепутал двойку с тройкой.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-Отдайте дневник, - обиженно сказал Петя.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-Сейчас! – засмеялся Ваня и перебросил дневник  Вадику, который сидел через ряд.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-Как вам не стыдно, - сказала Марина,  забирая дневник у Вадика. –На свои оценки посмотрите. Сами-то  лучше?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:\Users\Бердники\Desktop\1653301737_8-celes-club-p-titulnii-fon-dlya-prezentatsii-krasivie-8.jpg"/>
          <p:cNvPicPr>
            <a:picLocks noChangeAspect="1" noChangeArrowheads="1"/>
          </p:cNvPicPr>
          <p:nvPr/>
        </p:nvPicPr>
        <p:blipFill>
          <a:blip r:embed="rId2"/>
          <a:srcRect b="-3125"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pic>
        <p:nvPicPr>
          <p:cNvPr id="20484" name="Picture 4" descr="http://www.hotel-r.net/im/hotel/fr/colombe-22.png"/>
          <p:cNvPicPr>
            <a:picLocks noChangeAspect="1" noChangeArrowheads="1"/>
          </p:cNvPicPr>
          <p:nvPr/>
        </p:nvPicPr>
        <p:blipFill>
          <a:blip r:embed="rId3" cstate="print"/>
          <a:srcRect r="92"/>
          <a:stretch>
            <a:fillRect/>
          </a:stretch>
        </p:blipFill>
        <p:spPr bwMode="auto">
          <a:xfrm flipH="1">
            <a:off x="827584" y="452670"/>
            <a:ext cx="1152128" cy="2099433"/>
          </a:xfrm>
          <a:prstGeom prst="rect">
            <a:avLst/>
          </a:prstGeom>
          <a:noFill/>
        </p:spPr>
      </p:pic>
      <p:pic>
        <p:nvPicPr>
          <p:cNvPr id="20486" name="Picture 6" descr="https://freeclipartimage.com/storage/upload/ostrich-clipart/ostrich-clipart-1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42844" y="2357430"/>
            <a:ext cx="2304256" cy="4274269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2143108" y="285728"/>
            <a:ext cx="6048672" cy="768085"/>
          </a:xfrm>
          <a:prstGeom prst="roundRect">
            <a:avLst/>
          </a:prstGeom>
          <a:solidFill>
            <a:srgbClr val="DFDD7D"/>
          </a:solidFill>
          <a:ln>
            <a:solidFill>
              <a:srgbClr val="008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Определите</a:t>
            </a:r>
            <a:r>
              <a:rPr lang="ru-RU" b="1" dirty="0" smtClean="0">
                <a:solidFill>
                  <a:srgbClr val="002060"/>
                </a:solidFill>
              </a:rPr>
              <a:t>, кто какую группу людей символизирует? </a:t>
            </a:r>
            <a:endParaRPr lang="ru-RU" b="1" i="1" dirty="0">
              <a:solidFill>
                <a:srgbClr val="002060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2051720" y="1700808"/>
            <a:ext cx="3096344" cy="288032"/>
          </a:xfrm>
          <a:prstGeom prst="straightConnector1">
            <a:avLst/>
          </a:prstGeom>
          <a:ln w="28575">
            <a:solidFill>
              <a:srgbClr val="008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5292080" y="1604797"/>
            <a:ext cx="3024336" cy="12192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Те, кто вступает в конфликт и старается решить его мирным путём.</a:t>
            </a:r>
            <a:endParaRPr lang="ru-RU" b="1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4283968" y="3044957"/>
            <a:ext cx="936104" cy="288032"/>
          </a:xfrm>
          <a:prstGeom prst="straightConnector1">
            <a:avLst/>
          </a:prstGeom>
          <a:ln w="28575">
            <a:solidFill>
              <a:srgbClr val="008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5292080" y="3044957"/>
            <a:ext cx="3024336" cy="12192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Те, кто разжигает конфликт и пытается решить его в свою пользу.</a:t>
            </a:r>
            <a:endParaRPr lang="ru-RU" b="1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339752" y="4773149"/>
            <a:ext cx="2736304" cy="288032"/>
          </a:xfrm>
          <a:prstGeom prst="straightConnector1">
            <a:avLst/>
          </a:prstGeom>
          <a:ln w="28575">
            <a:solidFill>
              <a:srgbClr val="008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5292080" y="4485117"/>
            <a:ext cx="3024336" cy="12192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Те, кто, не вступая в конфликт, уходит от проблемы.</a:t>
            </a:r>
            <a:endParaRPr lang="ru-RU" b="1" dirty="0"/>
          </a:p>
        </p:txBody>
      </p:sp>
      <p:pic>
        <p:nvPicPr>
          <p:cNvPr id="23" name="Picture 10" descr="http://www.playcast.ru/uploads/2015/09/24/15191328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483769" y="1892830"/>
            <a:ext cx="2712301" cy="2712301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2555776" y="6021288"/>
            <a:ext cx="38884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(Чтобы проверить, сделайте клик на карточку.)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C:\Users\Бердники\Desktop\1653301737_8-celes-club-p-titulnii-fon-dlya-prezentatsii-krasivie-8.jpg"/>
          <p:cNvPicPr>
            <a:picLocks noChangeAspect="1" noChangeArrowheads="1"/>
          </p:cNvPicPr>
          <p:nvPr/>
        </p:nvPicPr>
        <p:blipFill>
          <a:blip r:embed="rId2"/>
          <a:srcRect b="-3125"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" name="Скругленный прямоугольник 1"/>
          <p:cNvSpPr/>
          <p:nvPr/>
        </p:nvSpPr>
        <p:spPr>
          <a:xfrm>
            <a:off x="428596" y="1071546"/>
            <a:ext cx="3600400" cy="6720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1. Тебе поставили 2.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57290" y="0"/>
            <a:ext cx="6408712" cy="864096"/>
          </a:xfrm>
          <a:prstGeom prst="roundRect">
            <a:avLst/>
          </a:prstGeom>
          <a:solidFill>
            <a:srgbClr val="DFDD7D"/>
          </a:solidFill>
          <a:ln>
            <a:solidFill>
              <a:srgbClr val="008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-</a:t>
            </a:r>
            <a:r>
              <a:rPr lang="ru-RU" b="1" i="1" dirty="0" smtClean="0">
                <a:solidFill>
                  <a:srgbClr val="00800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А </a:t>
            </a:r>
            <a:r>
              <a:rPr lang="ru-RU" b="1" dirty="0" smtClean="0">
                <a:solidFill>
                  <a:srgbClr val="002060"/>
                </a:solidFill>
              </a:rPr>
              <a:t>как вы думаете, вы сами люди толерантные? Давайте проверим. Тест «Кто Я?»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286248" y="1142984"/>
            <a:ext cx="2160240" cy="672075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1. Подам дневник.</a:t>
            </a:r>
            <a:endParaRPr lang="ru-RU" b="1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715140" y="1142984"/>
            <a:ext cx="2160240" cy="672075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2. Спрячу его.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58" y="2143116"/>
            <a:ext cx="3714776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2. Ты не выполнил домашнее задание.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4286248" y="2071678"/>
            <a:ext cx="2160240" cy="1008112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1.  Честно признаюсь.</a:t>
            </a:r>
            <a:endParaRPr lang="ru-RU" b="1" dirty="0"/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6715140" y="2071678"/>
            <a:ext cx="2160240" cy="1008112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2. Скажу, что забыл тетрадку дома.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5720" y="3357562"/>
            <a:ext cx="3714776" cy="78581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3. Тебя попросили убраться в классе.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4143372" y="3214686"/>
            <a:ext cx="2304256" cy="1008112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1.  С удовольствием уберусь.</a:t>
            </a:r>
            <a:endParaRPr lang="ru-RU" b="1" dirty="0"/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6715140" y="3214686"/>
            <a:ext cx="2160240" cy="1008112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2. Я сегодня не дежурный.</a:t>
            </a:r>
            <a:endParaRPr lang="ru-RU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85720" y="4500570"/>
            <a:ext cx="3857652" cy="5715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4. Тебе сделали замечание за опоздание.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4286248" y="4357694"/>
            <a:ext cx="2160240" cy="1008112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1. Постараюсь больше не опаздывать.</a:t>
            </a:r>
            <a:endParaRPr lang="ru-RU" b="1" dirty="0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6715140" y="4357694"/>
            <a:ext cx="2160240" cy="1008112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2.  Всё равно буду опаздывать.</a:t>
            </a:r>
            <a:endParaRPr lang="ru-RU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14282" y="5643578"/>
            <a:ext cx="4071966" cy="7143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5. В классе новый ученик (ученица).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4357686" y="5500702"/>
            <a:ext cx="2160240" cy="1008112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1. Попробую подружиться.</a:t>
            </a:r>
            <a:endParaRPr lang="ru-RU" b="1" dirty="0"/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6715140" y="5500702"/>
            <a:ext cx="2160240" cy="1008112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2.  Обойдусь без него (неё).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Бердники\Desktop\1653301737_8-celes-club-p-titulnii-fon-dlya-prezentatsii-krasivie-8.jpg"/>
          <p:cNvPicPr>
            <a:picLocks noChangeAspect="1" noChangeArrowheads="1"/>
          </p:cNvPicPr>
          <p:nvPr/>
        </p:nvPicPr>
        <p:blipFill>
          <a:blip r:embed="rId2"/>
          <a:srcRect b="-3125"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sp>
        <p:nvSpPr>
          <p:cNvPr id="1026" name="AutoShape 2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avatars.mds.yandex.net/i?id=2a000001846b946fdac7dfec53cd6dc9f80f-986514-fast-images&amp;n=13&amp;ex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0"/>
            <a:ext cx="14077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кругленный прямоугольник 6"/>
          <p:cNvSpPr/>
          <p:nvPr/>
        </p:nvSpPr>
        <p:spPr>
          <a:xfrm>
            <a:off x="142844" y="642918"/>
            <a:ext cx="3571900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6. Над тобой пошутили.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929058" y="214290"/>
            <a:ext cx="2160240" cy="1008112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1. Посмеюсь вместе со всеми.</a:t>
            </a:r>
            <a:endParaRPr lang="ru-RU" b="1" dirty="0"/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6500826" y="214290"/>
            <a:ext cx="2160240" cy="1008112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2.  Отомщу тому, кто это сделал.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2844" y="1714488"/>
            <a:ext cx="3643338" cy="5715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7. </a:t>
            </a:r>
            <a:r>
              <a:rPr lang="ru-RU" sz="2000" b="1" dirty="0" smtClean="0">
                <a:solidFill>
                  <a:srgbClr val="002060"/>
                </a:solidFill>
              </a:rPr>
              <a:t>Тебе не понравилось что-то во время игры.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3929058" y="1428736"/>
            <a:ext cx="2160240" cy="1008112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1. Попробую объяснить тому, кто неправ.</a:t>
            </a:r>
            <a:endParaRPr lang="ru-RU" b="1" dirty="0"/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6500826" y="1428736"/>
            <a:ext cx="2160240" cy="1008112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2.  Обижусь и уйду.</a:t>
            </a:r>
            <a:endParaRPr lang="ru-RU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4282" y="2643182"/>
            <a:ext cx="3643338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8. </a:t>
            </a:r>
            <a:r>
              <a:rPr lang="ru-RU" sz="2000" b="1" dirty="0" smtClean="0">
                <a:solidFill>
                  <a:srgbClr val="002060"/>
                </a:solidFill>
              </a:rPr>
              <a:t>Тебя оставили после уроков.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4000496" y="2714620"/>
            <a:ext cx="2160240" cy="1008112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1. Останусь.</a:t>
            </a:r>
            <a:endParaRPr lang="ru-RU" b="1" dirty="0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6588224" y="2643758"/>
            <a:ext cx="2160240" cy="1008112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2.  </a:t>
            </a:r>
            <a:r>
              <a:rPr lang="ru-RU" b="1" dirty="0" smtClean="0"/>
              <a:t>Буду спорить.</a:t>
            </a:r>
            <a:endParaRPr lang="ru-RU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571604" y="3786190"/>
            <a:ext cx="50006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Подведение итогов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Толерантны (больше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</a:t>
            </a:r>
            <a:r>
              <a:rPr lang="ru-RU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Интолерантны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(больше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ru-RU" sz="32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703</Words>
  <Application>Microsoft Office PowerPoint</Application>
  <PresentationFormat>Экран (4:3)</PresentationFormat>
  <Paragraphs>158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Бердники</dc:creator>
  <cp:lastModifiedBy>Смирнов А</cp:lastModifiedBy>
  <cp:revision>55</cp:revision>
  <dcterms:created xsi:type="dcterms:W3CDTF">2022-11-17T06:09:30Z</dcterms:created>
  <dcterms:modified xsi:type="dcterms:W3CDTF">2022-11-20T13:29:08Z</dcterms:modified>
</cp:coreProperties>
</file>