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9" r:id="rId2"/>
    <p:sldId id="256" r:id="rId3"/>
    <p:sldId id="272" r:id="rId4"/>
    <p:sldId id="257" r:id="rId5"/>
    <p:sldId id="258" r:id="rId6"/>
    <p:sldId id="276" r:id="rId7"/>
    <p:sldId id="274" r:id="rId8"/>
    <p:sldId id="260" r:id="rId9"/>
    <p:sldId id="264" r:id="rId10"/>
    <p:sldId id="277" r:id="rId11"/>
    <p:sldId id="278" r:id="rId12"/>
    <p:sldId id="262" r:id="rId13"/>
    <p:sldId id="265" r:id="rId14"/>
    <p:sldId id="267" r:id="rId15"/>
    <p:sldId id="268" r:id="rId16"/>
    <p:sldId id="269" r:id="rId17"/>
    <p:sldId id="271" r:id="rId18"/>
    <p:sldId id="270" r:id="rId19"/>
    <p:sldId id="279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515" autoAdjust="0"/>
  </p:normalViewPr>
  <p:slideViewPr>
    <p:cSldViewPr snapToGrid="0">
      <p:cViewPr varScale="1">
        <p:scale>
          <a:sx n="55" d="100"/>
          <a:sy n="55" d="100"/>
        </p:scale>
        <p:origin x="13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DB26F-08BC-4D5B-901D-7A7978C17F5F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5D600B-C72E-4BF9-A9C2-1B34A42F1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978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D600B-C72E-4BF9-A9C2-1B34A42F11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603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D600B-C72E-4BF9-A9C2-1B34A42F11E6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402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D600B-C72E-4BF9-A9C2-1B34A42F11E6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749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02F0-BF58-4251-9016-3875C99DA461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A14D2-A878-4F29-B211-52AA6854B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170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02F0-BF58-4251-9016-3875C99DA461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A14D2-A878-4F29-B211-52AA6854B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989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02F0-BF58-4251-9016-3875C99DA461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A14D2-A878-4F29-B211-52AA6854B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160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02F0-BF58-4251-9016-3875C99DA461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A14D2-A878-4F29-B211-52AA6854B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148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02F0-BF58-4251-9016-3875C99DA461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A14D2-A878-4F29-B211-52AA6854B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785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02F0-BF58-4251-9016-3875C99DA461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A14D2-A878-4F29-B211-52AA6854B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00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02F0-BF58-4251-9016-3875C99DA461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A14D2-A878-4F29-B211-52AA6854B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975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02F0-BF58-4251-9016-3875C99DA461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A14D2-A878-4F29-B211-52AA6854B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057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02F0-BF58-4251-9016-3875C99DA461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A14D2-A878-4F29-B211-52AA6854B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262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02F0-BF58-4251-9016-3875C99DA461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A14D2-A878-4F29-B211-52AA6854B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526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02F0-BF58-4251-9016-3875C99DA461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A14D2-A878-4F29-B211-52AA6854B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369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802F0-BF58-4251-9016-3875C99DA461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A14D2-A878-4F29-B211-52AA6854B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31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81000"/>
            <a:ext cx="4076700" cy="3028950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  <a:ea typeface="BatangChe" panose="02030609000101010101" pitchFamily="49" charset="-127"/>
                <a:cs typeface="Arabic Typesetting" panose="03020402040406030203" pitchFamily="66" charset="-78"/>
              </a:rPr>
              <a:t>«</a:t>
            </a:r>
            <a:r>
              <a:rPr lang="ru-RU" sz="4800" b="1" i="1" dirty="0" smtClean="0">
                <a:solidFill>
                  <a:srgbClr val="C00000"/>
                </a:solidFill>
                <a:ea typeface="BatangChe" panose="02030609000101010101" pitchFamily="49" charset="-127"/>
                <a:cs typeface="Arabic Typesetting" panose="03020402040406030203" pitchFamily="66" charset="-78"/>
              </a:rPr>
              <a:t>Образ </a:t>
            </a:r>
            <a:r>
              <a:rPr lang="ru-RU" sz="4800" b="1" i="1" dirty="0" smtClean="0">
                <a:solidFill>
                  <a:srgbClr val="C00000"/>
                </a:solidFill>
                <a:ea typeface="BatangChe" panose="02030609000101010101" pitchFamily="49" charset="-127"/>
                <a:cs typeface="Arabic Typesetting" panose="03020402040406030203" pitchFamily="66" charset="-78"/>
              </a:rPr>
              <a:t>женщины в живописи»</a:t>
            </a:r>
            <a:endParaRPr lang="ru-RU" sz="4800" b="1" i="1" dirty="0">
              <a:solidFill>
                <a:srgbClr val="C00000"/>
              </a:solidFill>
              <a:ea typeface="BatangChe" panose="02030609000101010101" pitchFamily="49" charset="-127"/>
              <a:cs typeface="Arabic Typesetting" panose="03020402040406030203" pitchFamily="66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845" y="4044462"/>
            <a:ext cx="3692769" cy="2584938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</a:rPr>
              <a:t>Д.Г.Малькова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700" y="0"/>
            <a:ext cx="8115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3112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3325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</a:t>
            </a:r>
            <a:r>
              <a:rPr lang="ru-RU" sz="3800" b="1" i="1" dirty="0" smtClean="0">
                <a:solidFill>
                  <a:srgbClr val="0070C0"/>
                </a:solidFill>
              </a:rPr>
              <a:t>Как запомнить твою красоту?..</a:t>
            </a:r>
            <a:endParaRPr lang="ru-RU" sz="3800" b="1" i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509"/>
            <a:ext cx="12192000" cy="652549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72" y="332509"/>
            <a:ext cx="5413856" cy="65506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332509"/>
            <a:ext cx="5372100" cy="6525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48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1"/>
            <a:ext cx="12152299" cy="4987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</a:t>
            </a:r>
            <a:r>
              <a:rPr lang="ru-RU" sz="4000" b="1" i="1" dirty="0" smtClean="0">
                <a:solidFill>
                  <a:srgbClr val="7030A0"/>
                </a:solidFill>
              </a:rPr>
              <a:t>Слышишь, песню колыбельную мама ласково поёт?...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pic>
        <p:nvPicPr>
          <p:cNvPr id="11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98764"/>
            <a:ext cx="12192001" cy="6359236"/>
          </a:xfrm>
          <a:prstGeom prst="rect">
            <a:avLst/>
          </a:prstGeom>
        </p:spPr>
      </p:pic>
      <p:pic>
        <p:nvPicPr>
          <p:cNvPr id="12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703" y="498764"/>
            <a:ext cx="4862945" cy="6359236"/>
          </a:xfrm>
          <a:prstGeom prst="rect">
            <a:avLst/>
          </a:prstGeom>
        </p:spPr>
      </p:pic>
      <p:pic>
        <p:nvPicPr>
          <p:cNvPr id="13" name="Объект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164" y="498764"/>
            <a:ext cx="5063836" cy="635923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36180"/>
            <a:ext cx="10515600" cy="5340783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4408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4364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</a:t>
            </a:r>
            <a:r>
              <a:rPr lang="ru-RU" b="1" dirty="0" smtClean="0">
                <a:solidFill>
                  <a:srgbClr val="7030A0"/>
                </a:solidFill>
              </a:rPr>
              <a:t>Очарованье…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6418"/>
            <a:ext cx="12191999" cy="642158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692" y="10391"/>
            <a:ext cx="5209308" cy="6858000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6418"/>
            <a:ext cx="5112328" cy="642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4415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59036" y="166255"/>
            <a:ext cx="2867891" cy="475903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     </a:t>
            </a:r>
            <a:r>
              <a:rPr lang="ru-RU" b="1" dirty="0" smtClean="0">
                <a:solidFill>
                  <a:srgbClr val="00B050"/>
                </a:solidFill>
              </a:rPr>
              <a:t>Русские  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> 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   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> </a:t>
            </a:r>
            <a:r>
              <a:rPr lang="ru-RU" b="1" dirty="0" smtClean="0">
                <a:solidFill>
                  <a:srgbClr val="00B050"/>
                </a:solidFill>
              </a:rPr>
              <a:t>красавицы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545"/>
            <a:ext cx="4904509" cy="633845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673" y="0"/>
            <a:ext cx="4731327" cy="5631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7118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6255"/>
            <a:ext cx="2632364" cy="5195454"/>
          </a:xfrm>
        </p:spPr>
        <p:txBody>
          <a:bodyPr>
            <a:normAutofit/>
          </a:bodyPr>
          <a:lstStyle/>
          <a:p>
            <a:r>
              <a:rPr lang="ru-RU" dirty="0" smtClean="0"/>
              <a:t>    </a:t>
            </a: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Не   в </a:t>
            </a:r>
            <a:b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 бархате </a:t>
            </a:r>
            <a:b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нарядов    </a:t>
            </a:r>
            <a:b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душа  и   </a:t>
            </a:r>
            <a:b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красота…</a:t>
            </a:r>
            <a:endParaRPr lang="ru-RU" sz="4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364" y="0"/>
            <a:ext cx="9559636" cy="6858000"/>
          </a:xfrm>
        </p:spPr>
      </p:pic>
    </p:spTree>
    <p:extLst>
      <p:ext uri="{BB962C8B-B14F-4D97-AF65-F5344CB8AC3E}">
        <p14:creationId xmlns:p14="http://schemas.microsoft.com/office/powerpoint/2010/main" val="2018511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4836" y="1"/>
            <a:ext cx="6747163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</a:t>
            </a:r>
            <a:r>
              <a:rPr lang="ru-RU" b="1" dirty="0" smtClean="0">
                <a:solidFill>
                  <a:srgbClr val="C00000"/>
                </a:solidFill>
              </a:rPr>
              <a:t>Цветенье муз…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0"/>
            <a:ext cx="5029200" cy="685800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663" y="685800"/>
            <a:ext cx="4793673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788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10490"/>
          </a:xfrm>
        </p:spPr>
        <p:txBody>
          <a:bodyPr>
            <a:normAutofit/>
          </a:bodyPr>
          <a:lstStyle/>
          <a:p>
            <a:r>
              <a:rPr lang="ru-RU" sz="3400" b="1" dirty="0" smtClean="0">
                <a:solidFill>
                  <a:srgbClr val="C00000"/>
                </a:solidFill>
              </a:rPr>
              <a:t>Теперь ты знаешь, так случается - с весною осень повстречается…</a:t>
            </a:r>
            <a:endParaRPr lang="ru-RU" sz="3400" b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4236"/>
            <a:ext cx="4675909" cy="62137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528" y="644236"/>
            <a:ext cx="4919472" cy="6213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5628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8065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Слетая к вам, листок прекрасный 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Шепнёт: «Мы жили не напрасно!..»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1764"/>
            <a:ext cx="7543800" cy="521623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0"/>
            <a:ext cx="4648200" cy="642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1744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846" y="365125"/>
            <a:ext cx="6910755" cy="510049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Пусть будут вечная любовь,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Весна и море красоты,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И мудрость старых добрых слов, 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И в этом мире будешь ТЫ!..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1" y="0"/>
            <a:ext cx="5105399" cy="6858000"/>
          </a:xfrm>
        </p:spPr>
      </p:pic>
    </p:spTree>
    <p:extLst>
      <p:ext uri="{BB962C8B-B14F-4D97-AF65-F5344CB8AC3E}">
        <p14:creationId xmlns:p14="http://schemas.microsoft.com/office/powerpoint/2010/main" val="33830548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39154"/>
            <a:ext cx="12192000" cy="1318846"/>
          </a:xfrm>
        </p:spPr>
        <p:txBody>
          <a:bodyPr>
            <a:noAutofit/>
          </a:bodyPr>
          <a:lstStyle/>
          <a:p>
            <a:r>
              <a:rPr lang="ru-RU" sz="1800" dirty="0" smtClean="0"/>
              <a:t>                                                                                                     </a:t>
            </a:r>
            <a:r>
              <a:rPr lang="ru-RU" sz="1800" dirty="0" err="1" smtClean="0"/>
              <a:t>Информресурсы</a:t>
            </a:r>
            <a:r>
              <a:rPr lang="ru-RU" sz="1800" dirty="0" smtClean="0"/>
              <a:t>:</a:t>
            </a:r>
            <a:br>
              <a:rPr lang="ru-RU" sz="1800" dirty="0" smtClean="0"/>
            </a:br>
            <a:r>
              <a:rPr lang="ru-RU" sz="1800" dirty="0" smtClean="0"/>
              <a:t>1.</a:t>
            </a:r>
            <a:r>
              <a:rPr lang="en-US" sz="1800" dirty="0"/>
              <a:t> https://</a:t>
            </a:r>
            <a:r>
              <a:rPr lang="en-US" sz="1800" dirty="0" smtClean="0"/>
              <a:t>yandex.ru/images?parent-reqid=1520162061620488-1053196333524567329964854-man1-3574&amp;source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2. </a:t>
            </a:r>
            <a:r>
              <a:rPr lang="en-US" sz="1800" dirty="0"/>
              <a:t>https://yandex.ru/images/search?text=</a:t>
            </a:r>
            <a:r>
              <a:rPr lang="ru-RU" sz="1800" dirty="0"/>
              <a:t>образ%20весны%20в%20живописи%20русских%20художников&amp;</a:t>
            </a:r>
            <a:r>
              <a:rPr lang="en-US" sz="1800" dirty="0" err="1"/>
              <a:t>stype</a:t>
            </a:r>
            <a:r>
              <a:rPr lang="en-US" sz="1800" dirty="0"/>
              <a:t>=</a:t>
            </a:r>
            <a:r>
              <a:rPr lang="en-US" sz="1800" dirty="0" err="1"/>
              <a:t>image&amp;lr</a:t>
            </a:r>
            <a:r>
              <a:rPr lang="en-US" sz="1800" dirty="0"/>
              <a:t>=194&amp;parent-reqid=1520163225412511-404004459181476347563168-man1-4477&amp;source=wiz</a:t>
            </a:r>
            <a:endParaRPr lang="ru-RU" sz="1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458" y="0"/>
            <a:ext cx="4911969" cy="55391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" y="0"/>
            <a:ext cx="5046785" cy="5539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246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93673" y="1427017"/>
            <a:ext cx="2258292" cy="5403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" y="0"/>
            <a:ext cx="12191998" cy="463077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solidFill>
                  <a:srgbClr val="C00000"/>
                </a:solidFill>
              </a:rPr>
              <a:t>Женщины разных эпох и народов… Такие разные, неповторимые и красивые …</a:t>
            </a:r>
            <a:endParaRPr lang="ru-RU" sz="26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382587"/>
            <a:ext cx="12192000" cy="64754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382588"/>
            <a:ext cx="4793669" cy="64754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3583" y="382587"/>
            <a:ext cx="4876800" cy="6475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573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"/>
            <a:ext cx="12039600" cy="49212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    </a:t>
            </a:r>
            <a:r>
              <a:rPr lang="ru-RU" sz="4000" b="1" i="1" dirty="0" smtClean="0"/>
              <a:t>Мы будем вечно прославлять ту женщину, чьё имя </a:t>
            </a:r>
            <a:r>
              <a:rPr lang="ru-RU" b="1" i="1" dirty="0" smtClean="0"/>
              <a:t>Мать</a:t>
            </a:r>
            <a:endParaRPr lang="ru-RU" b="1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299"/>
            <a:ext cx="12192000" cy="6359525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6750"/>
            <a:ext cx="7677150" cy="61912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0" y="1103311"/>
            <a:ext cx="4953000" cy="5143499"/>
          </a:xfrm>
          <a:prstGeom prst="rect">
            <a:avLst/>
          </a:prstGeom>
        </p:spPr>
      </p:pic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30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750" y="1"/>
            <a:ext cx="5791200" cy="5126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</a:t>
            </a:r>
            <a:r>
              <a:rPr lang="ru-RU" dirty="0" smtClean="0">
                <a:solidFill>
                  <a:srgbClr val="FF0000"/>
                </a:solidFill>
              </a:rPr>
              <a:t>Это счастье…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454"/>
            <a:ext cx="12192000" cy="623454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657850" cy="737061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623453"/>
            <a:ext cx="7162800" cy="652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920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49876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24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133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14349"/>
          </a:xfrm>
        </p:spPr>
        <p:txBody>
          <a:bodyPr>
            <a:normAutofit fontScale="90000"/>
          </a:bodyPr>
          <a:lstStyle/>
          <a:p>
            <a:r>
              <a:rPr lang="ru-RU" sz="4200" dirty="0"/>
              <a:t> </a:t>
            </a:r>
            <a:r>
              <a:rPr lang="ru-RU" sz="4200" dirty="0" smtClean="0"/>
              <a:t>        </a:t>
            </a:r>
            <a:r>
              <a:rPr lang="ru-RU" sz="4200" b="1" dirty="0" smtClean="0">
                <a:solidFill>
                  <a:schemeClr val="accent6">
                    <a:lumMod val="50000"/>
                  </a:schemeClr>
                </a:solidFill>
              </a:rPr>
              <a:t>Молодость…    Старость….    Вечность…</a:t>
            </a:r>
            <a:endParaRPr lang="ru-RU" sz="4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950" y="1181098"/>
            <a:ext cx="8020050" cy="567690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4350"/>
            <a:ext cx="4629150" cy="634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995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363537"/>
          </a:xfrm>
        </p:spPr>
        <p:txBody>
          <a:bodyPr>
            <a:noAutofit/>
          </a:bodyPr>
          <a:lstStyle/>
          <a:p>
            <a:r>
              <a:rPr lang="ru-RU" sz="3500" dirty="0" smtClean="0"/>
              <a:t>  </a:t>
            </a:r>
            <a:r>
              <a:rPr lang="ru-RU" sz="3500" b="1" dirty="0" smtClean="0"/>
              <a:t>Женщина во все времена года, среди всех красок самая яркая</a:t>
            </a:r>
            <a:endParaRPr lang="ru-RU" sz="35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3538"/>
            <a:ext cx="12192000" cy="649446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6712"/>
            <a:ext cx="5429250" cy="64912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699" y="365125"/>
            <a:ext cx="5067301" cy="649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529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987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</a:t>
            </a:r>
            <a:r>
              <a:rPr lang="ru-RU" b="1" dirty="0" smtClean="0"/>
              <a:t>Возраст мудрости, бескрайней доброты…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3736"/>
            <a:ext cx="12192000" cy="64042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431222"/>
            <a:ext cx="4743450" cy="64042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476250"/>
            <a:ext cx="4857750" cy="640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85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1250" y="365125"/>
            <a:ext cx="7296150" cy="8159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351"/>
            <a:ext cx="9925050" cy="658397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25050" y="742950"/>
            <a:ext cx="2266950" cy="441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   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Мир 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озаряется  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женщиной 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 разных 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сословий, 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  веков…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6214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132</Words>
  <Application>Microsoft Office PowerPoint</Application>
  <PresentationFormat>Широкоэкранный</PresentationFormat>
  <Paragraphs>30</Paragraphs>
  <Slides>19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BatangChe</vt:lpstr>
      <vt:lpstr>Arabic Typesetting</vt:lpstr>
      <vt:lpstr>Arial</vt:lpstr>
      <vt:lpstr>Calibri</vt:lpstr>
      <vt:lpstr>Calibri Light</vt:lpstr>
      <vt:lpstr>Тема Office</vt:lpstr>
      <vt:lpstr>«Образ женщины в живописи»</vt:lpstr>
      <vt:lpstr>.</vt:lpstr>
      <vt:lpstr>    Мы будем вечно прославлять ту женщину, чьё имя Мать</vt:lpstr>
      <vt:lpstr>        Это счастье…</vt:lpstr>
      <vt:lpstr>Презентация PowerPoint</vt:lpstr>
      <vt:lpstr>         Молодость…    Старость….    Вечность…</vt:lpstr>
      <vt:lpstr>  Женщина во все времена года, среди всех красок самая яркая</vt:lpstr>
      <vt:lpstr>                  Возраст мудрости, бескрайней доброты…</vt:lpstr>
      <vt:lpstr>Презентация PowerPoint</vt:lpstr>
      <vt:lpstr>                Как запомнить твою красоту?..</vt:lpstr>
      <vt:lpstr>        Слышишь, песню колыбельную мама ласково поёт?...</vt:lpstr>
      <vt:lpstr>           Очарованье…</vt:lpstr>
      <vt:lpstr>     Русские            красавицы</vt:lpstr>
      <vt:lpstr>    Не   в   бархате  нарядов      душа  и    красота…</vt:lpstr>
      <vt:lpstr>                Цветенье муз…</vt:lpstr>
      <vt:lpstr>Теперь ты знаешь, так случается - с весною осень повстречается…</vt:lpstr>
      <vt:lpstr>Слетая к вам, листок прекрасный  Шепнёт: «Мы жили не напрасно!..»</vt:lpstr>
      <vt:lpstr>Пусть будут вечная любовь,   Весна и море красоты,   И мудрость старых добрых слов,   И в этом мире будешь ТЫ!..</vt:lpstr>
      <vt:lpstr>                                                                                                     Информресурсы: 1. https://yandex.ru/images?parent-reqid=1520162061620488-1053196333524567329964854-man1-3574&amp;source 2. https://yandex.ru/images/search?text=образ%20весны%20в%20живописи%20русских%20художников&amp;stype=image&amp;lr=194&amp;parent-reqid=1520163225412511-404004459181476347563168-man1-4477&amp;source=wiz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45</cp:revision>
  <dcterms:created xsi:type="dcterms:W3CDTF">2018-03-04T05:09:49Z</dcterms:created>
  <dcterms:modified xsi:type="dcterms:W3CDTF">2023-06-22T18:57:24Z</dcterms:modified>
</cp:coreProperties>
</file>