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DC171C-4E83-44D5-94DA-D802C669C611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сения казьмина" initials="кк" lastIdx="1" clrIdx="0">
    <p:extLst>
      <p:ext uri="{19B8F6BF-5375-455C-9EA6-DF929625EA0E}">
        <p15:presenceInfo xmlns:p15="http://schemas.microsoft.com/office/powerpoint/2012/main" xmlns="" userId="44ed2ecdd91280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4" d="100"/>
          <a:sy n="64" d="100"/>
        </p:scale>
        <p:origin x="-108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F74CD1-4F69-CA04-BD06-B42A62B46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85C94F6-6505-85F6-4A2D-7ADA87421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30A3B6-4788-5F26-A0D8-06AB2EFB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5B5283-53A2-7D2F-D28F-D2E59E73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C1F459E-92DF-49FB-FB6F-43D14F172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9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F52AAA-6374-4483-0E34-0D84E58B6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D92ADE9-5F40-6046-38BD-83DC4E637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D40AAA-12D5-4E24-419C-A7A295BA6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D9BC75-49B3-DA7C-37EB-D98EF856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9990277-8597-8226-360D-84105227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95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149E19A-2376-E1F0-C8C8-85F450D6C9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5D2D51E-8AE6-8936-263B-ED0520D26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CB5776-AB2D-5C80-EBE2-27B2A6448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C5FC32-9B85-8B13-5D59-FF10909C1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8C91CF-EEEE-E053-A096-0572373FB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1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3BA0B6-B93C-87B5-AACD-B0A3950E6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5BF7AE-A509-6262-A7B1-FD23D833D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21DE84-3FEB-526C-0EF6-C13369C9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E4FF921-4721-5FB9-CB6D-E9CAA25D2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749E54-51B6-AC82-205F-FD8D6FF95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57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C8AC6B-E8A9-74DD-317A-6D55BC2AD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9065A82-BEC5-4C69-5E60-C46110654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13D4AC-066C-F662-8516-E0E71A8EA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BE6212-74F3-460D-BB2E-37CCEBCFC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98E3B6-1519-C401-FB01-A1FD166F6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B182BE-9FF7-824B-84E4-D07F9F4D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52CD30-37F0-97E8-7307-2373228B31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AAC18E5-1995-5258-832E-0457D4741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B61034-EE04-4130-0008-B8A762B1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215EC52-16B9-C895-BBDB-DEF1E0DB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9B5FD93-C180-2DA7-E166-71F355D90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8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CEE5AA-F9E7-6E1F-0BC5-7286CF76E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FB6A99-D9BC-1E11-5E20-296DECD79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CC8558B-FCCF-0FD4-AD9B-C1B7B5784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EE4FB5D-B45E-46CC-0537-0F41326328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92D7724-69BA-9B29-6FBF-93BF7E91A1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7C27FC4-0C7D-9772-E5B1-E37AA362D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090985-DD41-AF7D-2C3D-12A83E360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B24C584-A26C-80C8-6813-5B8CA2303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25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ABD8BB-94F4-5090-A93C-4A71D131F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83BCBCB-91D1-B8D9-3BF4-0FC4FB6C5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F7B2602-89C7-8E05-3F54-637F488E7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AC56E1A-2498-DEBA-EEF1-BE525EA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27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70E414D-36F3-F9D2-DC33-E5680902F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99F89E9-0E3E-0A6A-F181-FA317E7B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EAE56BF-44F9-66DE-2427-E83FDF605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291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A26C83-3221-19B4-AB70-D1EC0B69E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0D3EC7-1FD3-B6EF-9B46-02797E970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A1A139A-8638-C581-E3A1-6C78B2454F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6F4385-5BFD-DD9B-2B01-7183963AA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55337A-982B-7A8B-567D-8BE5A04E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7699775-3C64-E5DD-46DE-99C4D605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6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894E5E-7D0F-FB3F-B175-FD1AC2608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A2613C9-F9A9-3377-F07C-C3B18CB7B4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F1BF164-7CFD-1833-BF91-57001D7A7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5E1FFF-6B67-1559-5D47-A3DFA708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10A6F4-52E3-9D66-06EC-67DADE1E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15062E-E6F4-0A1E-65A7-C66B7BFDE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0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DB06FC-DE56-128F-516A-221B8898D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C004F06-5268-4B74-3264-4631857C0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FD36F9-5993-B4BE-D09C-A7C9B5572B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95CE5-95C8-4852-A173-1C5AAEA90BE3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D16316-4D43-0FBC-70D7-250EA86B5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1E4D83-4950-D732-2EDC-AC0AC63D1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D4892-4AE7-44AD-B9E2-153FB7DFE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40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9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5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9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1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3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7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9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EC980EB-7DD7-4B9F-FB34-47850A868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64"/>
            <a:ext cx="12192000" cy="684953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53791A-B748-D22E-513E-7EF33AA10E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ПОВСЕДНЕВНОСТЬ, ЗАПЕЧАТЛЕННАЯ НА ФОТО НАЧАЛА </a:t>
            </a:r>
            <a:r>
              <a:rPr lang="en-US" dirty="0"/>
              <a:t>XX</a:t>
            </a:r>
            <a:r>
              <a:rPr lang="ru-RU" dirty="0"/>
              <a:t> века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8489551-EED8-B0F0-7BE8-FDCF1D5923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8799" y="3509963"/>
            <a:ext cx="2680447" cy="3240462"/>
          </a:xfrm>
        </p:spPr>
        <p:txBody>
          <a:bodyPr/>
          <a:lstStyle/>
          <a:p>
            <a:pPr algn="r"/>
            <a:r>
              <a:rPr lang="ru-RU" dirty="0" smtClean="0"/>
              <a:t>выполнила: </a:t>
            </a:r>
          </a:p>
          <a:p>
            <a:pPr algn="r"/>
            <a:r>
              <a:rPr lang="ru-RU" dirty="0" smtClean="0"/>
              <a:t>Учитель истории и обществознания Мельникова О. </a:t>
            </a:r>
            <a:r>
              <a:rPr lang="ru-RU" smtClean="0"/>
              <a:t>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623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F30E00-0940-2A5A-694E-1E2EE9E4C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2BF6E2-AE53-C0C9-38F8-8798BF4B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13" y="109284"/>
            <a:ext cx="10515600" cy="1325563"/>
          </a:xfrm>
        </p:spPr>
        <p:txBody>
          <a:bodyPr/>
          <a:lstStyle/>
          <a:p>
            <a:r>
              <a:rPr lang="ru-RU" dirty="0"/>
              <a:t>ПОВСЕДНЕВНАЯ ЖИЗНЬ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26B918A-5C2F-4E34-80BC-D3B185AC3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00531" y="0"/>
            <a:ext cx="5591469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F71D025-2C2C-1A2B-71B5-B4E4A929D62B}"/>
              </a:ext>
            </a:extLst>
          </p:cNvPr>
          <p:cNvSpPr txBox="1"/>
          <p:nvPr/>
        </p:nvSpPr>
        <p:spPr>
          <a:xfrm>
            <a:off x="9565342" y="4440392"/>
            <a:ext cx="26266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У входа в Михайловский манеж на Первую автомобильную выставку</a:t>
            </a:r>
          </a:p>
          <a:p>
            <a:r>
              <a:rPr lang="ru-RU" dirty="0"/>
              <a:t>Дата съемки: 12 мая 1907</a:t>
            </a:r>
          </a:p>
          <a:p>
            <a:r>
              <a:rPr lang="ru-RU" dirty="0"/>
              <a:t>МЕСТО: САНКТ-ПЕТЕРБУРГ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37D4DD2-0D61-7FA7-F6F5-83FFBC0E8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22783"/>
            <a:ext cx="5208494" cy="48352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A2CF39A-48EB-678E-F482-F8D9B31CB717}"/>
              </a:ext>
            </a:extLst>
          </p:cNvPr>
          <p:cNvSpPr txBox="1"/>
          <p:nvPr/>
        </p:nvSpPr>
        <p:spPr>
          <a:xfrm>
            <a:off x="291353" y="1294964"/>
            <a:ext cx="6122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Театральный проезд Г. Москва</a:t>
            </a:r>
          </a:p>
          <a:p>
            <a:r>
              <a:rPr lang="ru-RU" dirty="0"/>
              <a:t>Дата съемки: 1907 - 1912</a:t>
            </a:r>
          </a:p>
        </p:txBody>
      </p:sp>
    </p:spTree>
    <p:extLst>
      <p:ext uri="{BB962C8B-B14F-4D97-AF65-F5344CB8AC3E}">
        <p14:creationId xmlns:p14="http://schemas.microsoft.com/office/powerpoint/2010/main" val="2985114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A9F5A9F-AEDF-0EF8-2FFE-305B62DD7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809117-6C5F-121E-F919-384A546C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0683" y="301933"/>
            <a:ext cx="10515600" cy="1325563"/>
          </a:xfrm>
        </p:spPr>
        <p:txBody>
          <a:bodyPr/>
          <a:lstStyle/>
          <a:p>
            <a:r>
              <a:rPr lang="ru-RU" dirty="0"/>
              <a:t>Повседневная жизнь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BEE49B7-286A-18DD-AF5C-584B67A5B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84668" y="0"/>
            <a:ext cx="6852500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D945E0-F869-F811-749B-C7CB651F4AA6}"/>
              </a:ext>
            </a:extLst>
          </p:cNvPr>
          <p:cNvSpPr txBox="1"/>
          <p:nvPr/>
        </p:nvSpPr>
        <p:spPr>
          <a:xfrm>
            <a:off x="7351059" y="4681339"/>
            <a:ext cx="61677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Похороны в Гатчине летчика Филиппова</a:t>
            </a:r>
          </a:p>
          <a:p>
            <a:r>
              <a:rPr lang="ru-RU" dirty="0"/>
              <a:t>Дата съемки: 1915 год</a:t>
            </a:r>
          </a:p>
          <a:p>
            <a:r>
              <a:rPr lang="ru-RU" dirty="0"/>
              <a:t>Место: </a:t>
            </a:r>
            <a:r>
              <a:rPr lang="ru-RU" dirty="0" err="1"/>
              <a:t>гатчина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B3CA8D7-1C4D-C0E7-8135-466338890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46" y="2761128"/>
            <a:ext cx="6700406" cy="40968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852F248-3ADD-00AE-9D0F-E4E32395C961}"/>
              </a:ext>
            </a:extLst>
          </p:cNvPr>
          <p:cNvSpPr txBox="1"/>
          <p:nvPr/>
        </p:nvSpPr>
        <p:spPr>
          <a:xfrm>
            <a:off x="224115" y="1732647"/>
            <a:ext cx="46885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Сборка четырехмоторного бомбардировщика «Илья Муромец-VI»</a:t>
            </a:r>
          </a:p>
          <a:p>
            <a:r>
              <a:rPr lang="ru-RU" dirty="0"/>
              <a:t>Место: Подольская губерния. Г . Винница</a:t>
            </a:r>
          </a:p>
        </p:txBody>
      </p:sp>
    </p:spTree>
    <p:extLst>
      <p:ext uri="{BB962C8B-B14F-4D97-AF65-F5344CB8AC3E}">
        <p14:creationId xmlns:p14="http://schemas.microsoft.com/office/powerpoint/2010/main" val="2660428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1298D55-2DFA-0B4F-7EA1-8A449D297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BE5EB5-6449-71B4-2217-6736F5478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247" y="142333"/>
            <a:ext cx="4950812" cy="1538617"/>
          </a:xfrm>
        </p:spPr>
        <p:txBody>
          <a:bodyPr/>
          <a:lstStyle/>
          <a:p>
            <a:r>
              <a:rPr lang="ru-RU" dirty="0"/>
              <a:t>Дети и их игрушки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F6574A79-AA51-A23D-225C-FDE96496C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93742" y="113366"/>
            <a:ext cx="3839082" cy="56727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07ECB6E-5095-579F-BC85-B28E47442497}"/>
              </a:ext>
            </a:extLst>
          </p:cNvPr>
          <p:cNvSpPr txBox="1"/>
          <p:nvPr/>
        </p:nvSpPr>
        <p:spPr>
          <a:xfrm>
            <a:off x="8117541" y="5821304"/>
            <a:ext cx="61049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Алексей Александрович Яшке</a:t>
            </a:r>
          </a:p>
          <a:p>
            <a:r>
              <a:rPr lang="ru-RU" dirty="0"/>
              <a:t>Дата съемки: 1904 год</a:t>
            </a:r>
          </a:p>
          <a:p>
            <a:r>
              <a:rPr lang="ru-RU" dirty="0"/>
              <a:t>Место: Москва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6AA9FE2-4FBA-40A5-F529-89C00BD90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51997"/>
            <a:ext cx="5961529" cy="41060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4DBBAF8-C3E7-68E8-DAC7-747490E4BE31}"/>
              </a:ext>
            </a:extLst>
          </p:cNvPr>
          <p:cNvSpPr txBox="1"/>
          <p:nvPr/>
        </p:nvSpPr>
        <p:spPr>
          <a:xfrm>
            <a:off x="262271" y="1730189"/>
            <a:ext cx="69117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Две девочки</a:t>
            </a:r>
          </a:p>
          <a:p>
            <a:r>
              <a:rPr lang="ru-RU" dirty="0"/>
              <a:t>Дата съемки: 1905 – 1910</a:t>
            </a:r>
          </a:p>
          <a:p>
            <a:r>
              <a:rPr lang="ru-RU" dirty="0"/>
              <a:t>место: центральная губерния</a:t>
            </a:r>
          </a:p>
        </p:txBody>
      </p:sp>
    </p:spTree>
    <p:extLst>
      <p:ext uri="{BB962C8B-B14F-4D97-AF65-F5344CB8AC3E}">
        <p14:creationId xmlns:p14="http://schemas.microsoft.com/office/powerpoint/2010/main" val="2242405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88AED60-AB51-E496-7934-A6F517A72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A69BC-4817-9609-42F8-8E6B8A9CC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182" y="60325"/>
            <a:ext cx="11197053" cy="1325563"/>
          </a:xfrm>
        </p:spPr>
        <p:txBody>
          <a:bodyPr/>
          <a:lstStyle/>
          <a:p>
            <a:r>
              <a:rPr lang="ru-RU" dirty="0"/>
              <a:t>Дети и их игрушки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DA70DC-72FF-0C01-DFF3-A895F4494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5082" y="4114800"/>
            <a:ext cx="3213848" cy="2378075"/>
          </a:xfrm>
        </p:spPr>
        <p:txBody>
          <a:bodyPr>
            <a:normAutofit/>
          </a:bodyPr>
          <a:lstStyle/>
          <a:p>
            <a:r>
              <a:rPr lang="ru-RU" sz="1800" dirty="0"/>
              <a:t>Усадьба Кусково. Юбилей государственной и общественной деятельности графа Сергея Дмитриевича Шереметева</a:t>
            </a:r>
          </a:p>
          <a:p>
            <a:r>
              <a:rPr lang="ru-RU" sz="1800" dirty="0"/>
              <a:t>Дата съемки: 12 июня 1913</a:t>
            </a:r>
          </a:p>
          <a:p>
            <a:r>
              <a:rPr lang="ru-RU" sz="1800" dirty="0"/>
              <a:t>Место: </a:t>
            </a:r>
            <a:r>
              <a:rPr lang="ru-RU" sz="1800" dirty="0" err="1"/>
              <a:t>москва</a:t>
            </a:r>
            <a:endParaRPr lang="ru-RU" sz="1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4A12D8E-40F3-C209-EA5A-B5654A5B7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206" y="-199142"/>
            <a:ext cx="5889813" cy="43943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F51B82A-6A7C-7939-551A-9A5E1C133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860" y="1361557"/>
            <a:ext cx="4356847" cy="5436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F23BCB-4537-5D55-9FC8-04F339D6CC4B}"/>
              </a:ext>
            </a:extLst>
          </p:cNvPr>
          <p:cNvSpPr txBox="1"/>
          <p:nvPr/>
        </p:nvSpPr>
        <p:spPr>
          <a:xfrm>
            <a:off x="4320987" y="4342281"/>
            <a:ext cx="272302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Семья Савушкиных</a:t>
            </a:r>
          </a:p>
          <a:p>
            <a:r>
              <a:rPr lang="ru-RU" dirty="0"/>
              <a:t>Дата съемки: 19 января 1912 - 1 января 1913</a:t>
            </a:r>
          </a:p>
          <a:p>
            <a:r>
              <a:rPr lang="ru-RU" dirty="0"/>
              <a:t>Фотография из архива Натальи Логиновой. </a:t>
            </a:r>
          </a:p>
          <a:p>
            <a:endParaRPr lang="ru-RU" dirty="0"/>
          </a:p>
          <a:p>
            <a:r>
              <a:rPr lang="ru-RU" dirty="0"/>
              <a:t>Место: Новгородская губерния</a:t>
            </a:r>
          </a:p>
        </p:txBody>
      </p:sp>
    </p:spTree>
    <p:extLst>
      <p:ext uri="{BB962C8B-B14F-4D97-AF65-F5344CB8AC3E}">
        <p14:creationId xmlns:p14="http://schemas.microsoft.com/office/powerpoint/2010/main" val="3315381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2DC57EF-CC42-4813-F167-0C6919998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58BFD7-1001-EEC8-F7BB-8DC5E81D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Дети и их игрушки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965E7290-33F5-0F94-4485-71A78ED3E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1864" y="0"/>
            <a:ext cx="5910136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029ED9B-926E-C92B-B3D4-F0691C935086}"/>
              </a:ext>
            </a:extLst>
          </p:cNvPr>
          <p:cNvSpPr txBox="1"/>
          <p:nvPr/>
        </p:nvSpPr>
        <p:spPr>
          <a:xfrm>
            <a:off x="6615953" y="439329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Дети</a:t>
            </a:r>
          </a:p>
          <a:p>
            <a:r>
              <a:rPr lang="ru-RU" dirty="0"/>
              <a:t>Дата съемки: 1915</a:t>
            </a:r>
          </a:p>
          <a:p>
            <a:r>
              <a:rPr lang="ru-RU" dirty="0"/>
              <a:t>место: центральная губерния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E749632-4480-5964-F549-C90322D775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21202"/>
            <a:ext cx="4533900" cy="29908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A323DBC-6DB4-6524-867C-CAD5F53C80D8}"/>
              </a:ext>
            </a:extLst>
          </p:cNvPr>
          <p:cNvSpPr txBox="1"/>
          <p:nvPr/>
        </p:nvSpPr>
        <p:spPr>
          <a:xfrm>
            <a:off x="317050" y="2722516"/>
            <a:ext cx="4216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Больной ребенок</a:t>
            </a:r>
          </a:p>
          <a:p>
            <a:r>
              <a:rPr lang="ru-RU" dirty="0"/>
              <a:t>Дата съемки: 1915 год</a:t>
            </a:r>
          </a:p>
          <a:p>
            <a:r>
              <a:rPr lang="ru-RU" dirty="0"/>
              <a:t>место: Петроград</a:t>
            </a:r>
          </a:p>
        </p:txBody>
      </p:sp>
    </p:spTree>
    <p:extLst>
      <p:ext uri="{BB962C8B-B14F-4D97-AF65-F5344CB8AC3E}">
        <p14:creationId xmlns:p14="http://schemas.microsoft.com/office/powerpoint/2010/main" val="3902918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978E508-CF71-A946-7A12-E9C1D1124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00F61B-51D0-D188-15FD-9241B8D8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Дети и их игрушки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5EC601F3-381A-9B8C-C727-B4A17716E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3869" y="0"/>
            <a:ext cx="3737615" cy="57727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DA062EB-2FB9-3D6E-82D5-5374F82BAC25}"/>
              </a:ext>
            </a:extLst>
          </p:cNvPr>
          <p:cNvSpPr txBox="1"/>
          <p:nvPr/>
        </p:nvSpPr>
        <p:spPr>
          <a:xfrm>
            <a:off x="8305800" y="6025223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Ирина и Георгий </a:t>
            </a:r>
            <a:r>
              <a:rPr lang="ru-RU" dirty="0" err="1"/>
              <a:t>Вормсы</a:t>
            </a:r>
            <a:r>
              <a:rPr lang="ru-RU" dirty="0"/>
              <a:t> в 1917 году</a:t>
            </a:r>
          </a:p>
          <a:p>
            <a:r>
              <a:rPr lang="ru-RU" dirty="0"/>
              <a:t>Дата съемки: 1917 год</a:t>
            </a:r>
          </a:p>
          <a:p>
            <a:r>
              <a:rPr lang="ru-RU" dirty="0"/>
              <a:t>Место: Москва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05F7861-A5D8-9D24-F794-8CDC1FD76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973527"/>
            <a:ext cx="6347012" cy="4790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AC8E42-F46F-C779-91C1-0643B1195385}"/>
              </a:ext>
            </a:extLst>
          </p:cNvPr>
          <p:cNvSpPr txBox="1"/>
          <p:nvPr/>
        </p:nvSpPr>
        <p:spPr>
          <a:xfrm>
            <a:off x="6347013" y="2980792"/>
            <a:ext cx="213684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Дети петроградских рабочих отдыхают в молодежном лагере</a:t>
            </a:r>
          </a:p>
          <a:p>
            <a:r>
              <a:rPr lang="ru-RU" dirty="0"/>
              <a:t>Дата съемки: май 1917</a:t>
            </a:r>
          </a:p>
          <a:p>
            <a:r>
              <a:rPr lang="ru-RU" dirty="0"/>
              <a:t>место: центральная губерния</a:t>
            </a:r>
          </a:p>
        </p:txBody>
      </p:sp>
    </p:spTree>
    <p:extLst>
      <p:ext uri="{BB962C8B-B14F-4D97-AF65-F5344CB8AC3E}">
        <p14:creationId xmlns:p14="http://schemas.microsoft.com/office/powerpoint/2010/main" val="4157334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486B08-CA82-A798-62E3-9B6D54880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FF2153-04E9-6CA8-4D96-6022BA354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0425"/>
            <a:ext cx="10515600" cy="1325563"/>
          </a:xfrm>
        </p:spPr>
        <p:txBody>
          <a:bodyPr/>
          <a:lstStyle/>
          <a:p>
            <a:r>
              <a:rPr lang="ru-RU" dirty="0"/>
              <a:t>Крестьянский быт начала </a:t>
            </a:r>
            <a:r>
              <a:rPr lang="en-US" dirty="0"/>
              <a:t>XX </a:t>
            </a:r>
            <a:r>
              <a:rPr lang="ru-RU" dirty="0"/>
              <a:t> века.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F1ED100-837D-0739-D6EC-C18EE22AEB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1027906"/>
            <a:ext cx="5931922" cy="41517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2208788-90D1-2938-328E-8D18402CE93F}"/>
              </a:ext>
            </a:extLst>
          </p:cNvPr>
          <p:cNvSpPr txBox="1"/>
          <p:nvPr/>
        </p:nvSpPr>
        <p:spPr>
          <a:xfrm>
            <a:off x="5865091" y="540799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Крестьянская изба. Архангельская губерния, Пинежский уезд, 1902 год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3557E88-23F3-5764-EA6D-C3296F756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6831" y="3196137"/>
            <a:ext cx="5931922" cy="35603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D981050-E8EB-6668-396E-B363C110E352}"/>
              </a:ext>
            </a:extLst>
          </p:cNvPr>
          <p:cNvSpPr txBox="1"/>
          <p:nvPr/>
        </p:nvSpPr>
        <p:spPr>
          <a:xfrm>
            <a:off x="-66831" y="2512786"/>
            <a:ext cx="6128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Изба бедного крестьянина. Село Кимры, Тверская губерния.  1905 год</a:t>
            </a:r>
          </a:p>
        </p:txBody>
      </p:sp>
    </p:spTree>
    <p:extLst>
      <p:ext uri="{BB962C8B-B14F-4D97-AF65-F5344CB8AC3E}">
        <p14:creationId xmlns:p14="http://schemas.microsoft.com/office/powerpoint/2010/main" val="3727207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FC0D5A2-792E-7C29-6589-8552C82A4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EA7DBB-ECA7-98C7-5EE4-4643C0612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" y="427610"/>
            <a:ext cx="10515600" cy="1325563"/>
          </a:xfrm>
        </p:spPr>
        <p:txBody>
          <a:bodyPr/>
          <a:lstStyle/>
          <a:p>
            <a:r>
              <a:rPr lang="ru-RU" dirty="0"/>
              <a:t>Крестьянский быт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ECAE9E6-B30E-62E4-66E3-B15145E85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188259"/>
            <a:ext cx="5916706" cy="3905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5009273-8CFF-F154-A3B3-1578FB4962D0}"/>
              </a:ext>
            </a:extLst>
          </p:cNvPr>
          <p:cNvSpPr txBox="1"/>
          <p:nvPr/>
        </p:nvSpPr>
        <p:spPr>
          <a:xfrm>
            <a:off x="6096000" y="41856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Интерьер крестьянской избы. Русский Север, 1906 год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64631F9-7E1B-826F-777B-6A9AE317C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78" y="2672372"/>
            <a:ext cx="5931922" cy="4127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581E795-5E66-FCE7-2EB5-B0552E7879C3}"/>
              </a:ext>
            </a:extLst>
          </p:cNvPr>
          <p:cNvSpPr txBox="1"/>
          <p:nvPr/>
        </p:nvSpPr>
        <p:spPr>
          <a:xfrm>
            <a:off x="179294" y="21411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Внутреннее убранство избы. Рязанская губерния, 1912 год</a:t>
            </a:r>
          </a:p>
        </p:txBody>
      </p:sp>
    </p:spTree>
    <p:extLst>
      <p:ext uri="{BB962C8B-B14F-4D97-AF65-F5344CB8AC3E}">
        <p14:creationId xmlns:p14="http://schemas.microsoft.com/office/powerpoint/2010/main" val="3236111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582B00F-868F-B868-0912-A34DD29F5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5A2E24-0F2C-98D2-BDEE-4912506F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Крестьянский труд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9920705-BDA1-0B55-2BF3-842BE15652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69460" y="553384"/>
            <a:ext cx="5579531" cy="39827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53BBF52-049F-6BE4-5490-D6A286E299A8}"/>
              </a:ext>
            </a:extLst>
          </p:cNvPr>
          <p:cNvSpPr txBox="1"/>
          <p:nvPr/>
        </p:nvSpPr>
        <p:spPr>
          <a:xfrm>
            <a:off x="6427694" y="47952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Жатва. Владимирская губерния. Фото 1910-х </a:t>
            </a:r>
            <a:r>
              <a:rPr lang="ru-RU" dirty="0" err="1"/>
              <a:t>гг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7DC7929-7E25-7084-EC64-FF5A9649C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90" y="3593951"/>
            <a:ext cx="5208691" cy="31252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072F722-337F-3690-3BBA-E57102D1E378}"/>
              </a:ext>
            </a:extLst>
          </p:cNvPr>
          <p:cNvSpPr txBox="1"/>
          <p:nvPr/>
        </p:nvSpPr>
        <p:spPr>
          <a:xfrm>
            <a:off x="629771" y="3059668"/>
            <a:ext cx="6261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Пахарь в поле , 1910 год Курская губерния</a:t>
            </a:r>
          </a:p>
        </p:txBody>
      </p:sp>
    </p:spTree>
    <p:extLst>
      <p:ext uri="{BB962C8B-B14F-4D97-AF65-F5344CB8AC3E}">
        <p14:creationId xmlns:p14="http://schemas.microsoft.com/office/powerpoint/2010/main" val="550100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5FF018B-A080-B573-E3AC-E689F4AD8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F2DECD-C02B-62CE-2F3B-FF9BD84E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Крестьянский труд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5D59A65-5D95-5A6C-CE57-54F9FF61E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33766" y="351678"/>
            <a:ext cx="3868234" cy="5777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370523B-2F90-E7CD-A800-3651C8CEE4EE}"/>
              </a:ext>
            </a:extLst>
          </p:cNvPr>
          <p:cNvSpPr txBox="1"/>
          <p:nvPr/>
        </p:nvSpPr>
        <p:spPr>
          <a:xfrm>
            <a:off x="4885766" y="1997406"/>
            <a:ext cx="3048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Старик-косарь правит косу горбушу. Архангельская губ., Онежский у., д. Порог. 1910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8AAE6DE-7951-433F-DE80-DA602DAD0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444" y="3227454"/>
            <a:ext cx="5320062" cy="36305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73AB62E-B714-52A8-1A60-33E183A97183}"/>
              </a:ext>
            </a:extLst>
          </p:cNvPr>
          <p:cNvSpPr txBox="1"/>
          <p:nvPr/>
        </p:nvSpPr>
        <p:spPr>
          <a:xfrm>
            <a:off x="222614" y="2303412"/>
            <a:ext cx="43160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Мальчик скручивает нитки для изготовления серпянки. Рязанская губ., Касимовский у., с. </a:t>
            </a:r>
            <a:r>
              <a:rPr lang="ru-RU" dirty="0" err="1"/>
              <a:t>Алексеево</a:t>
            </a:r>
            <a:r>
              <a:rPr lang="ru-RU" dirty="0"/>
              <a:t>. 1913</a:t>
            </a:r>
          </a:p>
        </p:txBody>
      </p:sp>
    </p:spTree>
    <p:extLst>
      <p:ext uri="{BB962C8B-B14F-4D97-AF65-F5344CB8AC3E}">
        <p14:creationId xmlns:p14="http://schemas.microsoft.com/office/powerpoint/2010/main" val="268525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E6E6C5-3233-42E7-472E-C9F7084EE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50B84C-C351-014C-DB9A-CB403CFAB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2469" y="3286602"/>
            <a:ext cx="5163672" cy="217580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+mn-lt"/>
              </a:rPr>
              <a:t>Рабочий район Нижнего Новгорода. 1915 год.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322E2A26-29BA-8926-72DF-12766AD75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48453" y="3537790"/>
            <a:ext cx="6307688" cy="30907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795AF5E-2A5B-18E9-58EC-668C9387F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9" y="0"/>
            <a:ext cx="5552618" cy="3827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1D5502-4886-398C-2783-4C5B297CE5EB}"/>
              </a:ext>
            </a:extLst>
          </p:cNvPr>
          <p:cNvSpPr txBox="1"/>
          <p:nvPr/>
        </p:nvSpPr>
        <p:spPr>
          <a:xfrm>
            <a:off x="295835" y="411391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Екатеринбург, центральная часть города. 1913 год.</a:t>
            </a:r>
          </a:p>
          <a:p>
            <a:r>
              <a:rPr lang="ru-RU" sz="1400" dirty="0"/>
              <a:t>Фото: С. М. Прокудин-Горский / В. Ратников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A5A25C-32A4-2705-2E03-29ABF0ABF76B}"/>
              </a:ext>
            </a:extLst>
          </p:cNvPr>
          <p:cNvSpPr txBox="1"/>
          <p:nvPr/>
        </p:nvSpPr>
        <p:spPr>
          <a:xfrm>
            <a:off x="6992469" y="678935"/>
            <a:ext cx="41376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/>
              <a:t>ОБЩИЙ ВИД ГОРОДОВ </a:t>
            </a:r>
          </a:p>
        </p:txBody>
      </p:sp>
    </p:spTree>
    <p:extLst>
      <p:ext uri="{BB962C8B-B14F-4D97-AF65-F5344CB8AC3E}">
        <p14:creationId xmlns:p14="http://schemas.microsoft.com/office/powerpoint/2010/main" val="450949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8445F16-46E2-653C-D4CA-A67E749BC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48A573-B17C-9468-4A86-A99F5D8A7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Крестьянский труд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3195A873-CAC0-8697-FF4A-94704E022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66212" y="113365"/>
            <a:ext cx="4512741" cy="50847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48C8316-F8FA-A136-38E3-1C00E1D7A3EE}"/>
              </a:ext>
            </a:extLst>
          </p:cNvPr>
          <p:cNvSpPr txBox="1"/>
          <p:nvPr/>
        </p:nvSpPr>
        <p:spPr>
          <a:xfrm>
            <a:off x="6158753" y="544990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Крестьянка за самопрялкой. Тульская губ., Богородицкий у. с. </a:t>
            </a:r>
            <a:r>
              <a:rPr lang="ru-RU" dirty="0" err="1"/>
              <a:t>Ивлево</a:t>
            </a:r>
            <a:r>
              <a:rPr lang="ru-RU" dirty="0"/>
              <a:t>. 1902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4FD52D0-AE50-A0E4-29F2-BFE0B3E2B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78" y="3291622"/>
            <a:ext cx="5931922" cy="35542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82CC9E0-E698-83B9-28E0-BAA277DC11B4}"/>
              </a:ext>
            </a:extLst>
          </p:cNvPr>
          <p:cNvSpPr txBox="1"/>
          <p:nvPr/>
        </p:nvSpPr>
        <p:spPr>
          <a:xfrm>
            <a:off x="838200" y="2519411"/>
            <a:ext cx="6127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Девушки кружевницы за плетением узоров. Московская губ., Дмитровский у., с. Куликово. 1913</a:t>
            </a:r>
          </a:p>
        </p:txBody>
      </p:sp>
    </p:spTree>
    <p:extLst>
      <p:ext uri="{BB962C8B-B14F-4D97-AF65-F5344CB8AC3E}">
        <p14:creationId xmlns:p14="http://schemas.microsoft.com/office/powerpoint/2010/main" val="4208065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0196F61-6EB5-E27C-0A31-9F87E53C0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66139B-A7CD-7DA2-2CC2-B797511F4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/>
              <a:t>Крестьянский труд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1B5F30A-36B5-B467-5135-3E3D5D7A77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07802" y="130003"/>
            <a:ext cx="6918732" cy="40744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E85157F-5759-F825-C43C-B31C80D80A8A}"/>
              </a:ext>
            </a:extLst>
          </p:cNvPr>
          <p:cNvSpPr txBox="1"/>
          <p:nvPr/>
        </p:nvSpPr>
        <p:spPr>
          <a:xfrm>
            <a:off x="5862917" y="45352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Заготовка капусты на зиму. Южный Урал. 1914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707BC2F-8DC0-D005-8071-4F3C1723A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66" y="3182470"/>
            <a:ext cx="5175614" cy="36011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1C14C0F-7750-E0D1-25EC-8EF8888AE76C}"/>
              </a:ext>
            </a:extLst>
          </p:cNvPr>
          <p:cNvSpPr txBox="1"/>
          <p:nvPr/>
        </p:nvSpPr>
        <p:spPr>
          <a:xfrm>
            <a:off x="152400" y="2441839"/>
            <a:ext cx="46526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Старик пасечник. Воронежская губ., Задонский у. 1908</a:t>
            </a:r>
          </a:p>
        </p:txBody>
      </p:sp>
    </p:spTree>
    <p:extLst>
      <p:ext uri="{BB962C8B-B14F-4D97-AF65-F5344CB8AC3E}">
        <p14:creationId xmlns:p14="http://schemas.microsoft.com/office/powerpoint/2010/main" val="2771124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AED7D77-6DC6-75AB-62F9-C3E0B6E89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CD22C6-AA37-7725-CC49-DCD62C401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крестьянский Досуг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BEC280E-9105-E559-8470-0266C9B696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45959" y="0"/>
            <a:ext cx="5063536" cy="47512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337BCEF-6E82-826C-C991-C5F6C961AC14}"/>
              </a:ext>
            </a:extLst>
          </p:cNvPr>
          <p:cNvSpPr txBox="1"/>
          <p:nvPr/>
        </p:nvSpPr>
        <p:spPr>
          <a:xfrm>
            <a:off x="5629835" y="502428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Катание на релях на Пасху. Тамбовская губ., Кирсановский у. 1904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6C7A2BA-EA1F-EC8C-6FC7-7DF25BB97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05" y="2133600"/>
            <a:ext cx="3916308" cy="46283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9F4DA12-3F84-FFA2-7FB7-CF02F07B956B}"/>
              </a:ext>
            </a:extLst>
          </p:cNvPr>
          <p:cNvSpPr txBox="1"/>
          <p:nvPr/>
        </p:nvSpPr>
        <p:spPr>
          <a:xfrm>
            <a:off x="4098813" y="1317149"/>
            <a:ext cx="26894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Пляска во время праздничного гулянья женщин. Орловская губ., Брянский у., д. </a:t>
            </a:r>
            <a:r>
              <a:rPr lang="ru-RU" dirty="0" err="1"/>
              <a:t>Лившино</a:t>
            </a:r>
            <a:r>
              <a:rPr lang="ru-RU" dirty="0"/>
              <a:t>. 1916</a:t>
            </a:r>
          </a:p>
        </p:txBody>
      </p:sp>
    </p:spTree>
    <p:extLst>
      <p:ext uri="{BB962C8B-B14F-4D97-AF65-F5344CB8AC3E}">
        <p14:creationId xmlns:p14="http://schemas.microsoft.com/office/powerpoint/2010/main" val="3379884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8EED7FC-35D4-FA51-C5FD-8212C25DA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FD0409-0308-6A7C-AAD0-518FA79FE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Крестьянский досуг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2892634-CB9A-EC70-ABAB-5CB100580A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64824" y="131296"/>
            <a:ext cx="4454228" cy="55475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BF851FE-9B6D-5509-4DE5-BC4302DA8A5A}"/>
              </a:ext>
            </a:extLst>
          </p:cNvPr>
          <p:cNvSpPr txBox="1"/>
          <p:nvPr/>
        </p:nvSpPr>
        <p:spPr>
          <a:xfrm>
            <a:off x="5692588" y="591266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Крестьяне села Моховое после воскресной молитвы. 1902 год.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5716AB1-AA04-35A1-B660-4773F395C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10" y="2949389"/>
            <a:ext cx="4854093" cy="32924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CF7E4F3-76BD-CAF0-259F-6E6C9EB8DAE2}"/>
              </a:ext>
            </a:extLst>
          </p:cNvPr>
          <p:cNvSpPr txBox="1"/>
          <p:nvPr/>
        </p:nvSpPr>
        <p:spPr>
          <a:xfrm>
            <a:off x="292064" y="24631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посиделках. Тотемский уезд, Вологодская губ. 1910 год</a:t>
            </a:r>
          </a:p>
        </p:txBody>
      </p:sp>
    </p:spTree>
    <p:extLst>
      <p:ext uri="{BB962C8B-B14F-4D97-AF65-F5344CB8AC3E}">
        <p14:creationId xmlns:p14="http://schemas.microsoft.com/office/powerpoint/2010/main" val="3516070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83B556C-312D-F73E-41F4-A2A18BF58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19D4A5-F0F2-1DD8-DCEF-A64821A48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65" y="13931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dirty="0"/>
              <a:t>Одежда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8ACA289B-5EC9-4C9C-55F8-23E68ACEE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68235" y="142363"/>
            <a:ext cx="3914300" cy="48908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C70AB21-15CF-145B-DA0F-A2E9696EC402}"/>
              </a:ext>
            </a:extLst>
          </p:cNvPr>
          <p:cNvSpPr txBox="1"/>
          <p:nvPr/>
        </p:nvSpPr>
        <p:spPr>
          <a:xfrm>
            <a:off x="6795247" y="541470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Девушки в старинных парчовых костюмах.</a:t>
            </a:r>
          </a:p>
          <a:p>
            <a:r>
              <a:rPr lang="ru-RU" dirty="0"/>
              <a:t>Архангельская губ., Архангельский у.,</a:t>
            </a:r>
          </a:p>
          <a:p>
            <a:r>
              <a:rPr lang="ru-RU" dirty="0"/>
              <a:t>д. Красная Горка. 1910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AFB05E0-AF42-2DB3-8FFF-5DA7A27B6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65" y="2073457"/>
            <a:ext cx="3681217" cy="45991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7A849E0-C901-C158-0799-C3E825CFFFB5}"/>
              </a:ext>
            </a:extLst>
          </p:cNvPr>
          <p:cNvSpPr txBox="1"/>
          <p:nvPr/>
        </p:nvSpPr>
        <p:spPr>
          <a:xfrm>
            <a:off x="3088341" y="1027906"/>
            <a:ext cx="64456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Сестры в праздничной одежде.</a:t>
            </a:r>
          </a:p>
          <a:p>
            <a:r>
              <a:rPr lang="ru-RU" dirty="0"/>
              <a:t>Ярославская губ., Пошехонский у.,</a:t>
            </a:r>
          </a:p>
          <a:p>
            <a:r>
              <a:rPr lang="ru-RU" dirty="0" err="1"/>
              <a:t>Софроновская</a:t>
            </a:r>
            <a:r>
              <a:rPr lang="ru-RU" dirty="0"/>
              <a:t> вол., д. </a:t>
            </a:r>
            <a:r>
              <a:rPr lang="ru-RU" dirty="0" err="1"/>
              <a:t>Овинчищи</a:t>
            </a:r>
            <a:r>
              <a:rPr lang="ru-RU" dirty="0"/>
              <a:t>. 1915</a:t>
            </a:r>
          </a:p>
        </p:txBody>
      </p:sp>
    </p:spTree>
    <p:extLst>
      <p:ext uri="{BB962C8B-B14F-4D97-AF65-F5344CB8AC3E}">
        <p14:creationId xmlns:p14="http://schemas.microsoft.com/office/powerpoint/2010/main" val="738006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885BF3-F44B-7294-D5BA-499EADD32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07E5C0-3CFD-231A-F8C8-302D8C14E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одежда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22E2BAFF-57CA-C0BF-1FE5-1A41D911B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69106" y="130778"/>
            <a:ext cx="5931922" cy="32982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A0617CA-A4BA-3F11-93A0-DC22E1FEF885}"/>
              </a:ext>
            </a:extLst>
          </p:cNvPr>
          <p:cNvSpPr txBox="1"/>
          <p:nvPr/>
        </p:nvSpPr>
        <p:spPr>
          <a:xfrm>
            <a:off x="7960659" y="396241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Парни в праздничной одежде.</a:t>
            </a:r>
          </a:p>
          <a:p>
            <a:r>
              <a:rPr lang="ru-RU" dirty="0"/>
              <a:t>Ярославская губ., Пошехонский у.,</a:t>
            </a:r>
          </a:p>
          <a:p>
            <a:r>
              <a:rPr lang="ru-RU" dirty="0" err="1"/>
              <a:t>Софроновская</a:t>
            </a:r>
            <a:r>
              <a:rPr lang="ru-RU" dirty="0"/>
              <a:t> вол., д. </a:t>
            </a:r>
            <a:r>
              <a:rPr lang="ru-RU" dirty="0" err="1"/>
              <a:t>Петроково</a:t>
            </a:r>
            <a:r>
              <a:rPr lang="ru-RU" dirty="0"/>
              <a:t>. 1915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D45EEA-67C4-E254-57A0-E6FAA5835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48" y="2214281"/>
            <a:ext cx="3237273" cy="46135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5AE361F-86DA-3795-D506-DC80E17A2C7B}"/>
              </a:ext>
            </a:extLst>
          </p:cNvPr>
          <p:cNvSpPr txBox="1"/>
          <p:nvPr/>
        </p:nvSpPr>
        <p:spPr>
          <a:xfrm>
            <a:off x="3670292" y="4738549"/>
            <a:ext cx="24989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Зажиточный крестьянин в повседневной одежде.</a:t>
            </a:r>
          </a:p>
          <a:p>
            <a:r>
              <a:rPr lang="ru-RU" dirty="0"/>
              <a:t>Московская губ., Дмитровский у.,</a:t>
            </a:r>
          </a:p>
          <a:p>
            <a:r>
              <a:rPr lang="ru-RU" dirty="0"/>
              <a:t>с. Куликово. 1913</a:t>
            </a:r>
          </a:p>
        </p:txBody>
      </p:sp>
    </p:spTree>
    <p:extLst>
      <p:ext uri="{BB962C8B-B14F-4D97-AF65-F5344CB8AC3E}">
        <p14:creationId xmlns:p14="http://schemas.microsoft.com/office/powerpoint/2010/main" val="918882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AD2EAE6-1FC8-9A7E-9720-6772C5412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47C5AF-23C0-9FF4-3F45-76296A21B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845" y="3959972"/>
            <a:ext cx="5715001" cy="325157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ПЕРМЬ 1910 </a:t>
            </a:r>
            <a:br>
              <a:rPr lang="ru-RU" sz="2000" dirty="0"/>
            </a:br>
            <a:r>
              <a:rPr lang="ru-RU" sz="2000" dirty="0"/>
              <a:t>Фото: С. М. Прокудин-Горский / В. Ратников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39A5FCA-FDC3-1246-D278-D7776D2D5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77000" y="0"/>
            <a:ext cx="5715000" cy="37528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ED767B0-2375-2E69-FE98-7F4772519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41" y="2365841"/>
            <a:ext cx="5715000" cy="4295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B84564D-24E0-5F87-F832-BDBC88C5A926}"/>
              </a:ext>
            </a:extLst>
          </p:cNvPr>
          <p:cNvSpPr txBox="1"/>
          <p:nvPr/>
        </p:nvSpPr>
        <p:spPr>
          <a:xfrm>
            <a:off x="466163" y="1876425"/>
            <a:ext cx="6176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Первая Мещанская улица в Москве. 1914 год.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9B8EC27-7B08-506E-8BAA-6073AC1AA6FB}"/>
              </a:ext>
            </a:extLst>
          </p:cNvPr>
          <p:cNvSpPr txBox="1"/>
          <p:nvPr/>
        </p:nvSpPr>
        <p:spPr>
          <a:xfrm>
            <a:off x="531090" y="369332"/>
            <a:ext cx="61791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/>
              <a:t>ОБЩИЙ ВИД ГОРОДОВ </a:t>
            </a:r>
          </a:p>
        </p:txBody>
      </p:sp>
    </p:spTree>
    <p:extLst>
      <p:ext uri="{BB962C8B-B14F-4D97-AF65-F5344CB8AC3E}">
        <p14:creationId xmlns:p14="http://schemas.microsoft.com/office/powerpoint/2010/main" val="3393530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38D59B3-ED22-1704-49D8-01AAA9BFF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69BB59-F1F3-75B3-8C1F-66ED53FA1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59" y="3816537"/>
            <a:ext cx="5719483" cy="343088"/>
          </a:xfrm>
        </p:spPr>
        <p:txBody>
          <a:bodyPr>
            <a:noAutofit/>
          </a:bodyPr>
          <a:lstStyle/>
          <a:p>
            <a:r>
              <a:rPr lang="ru-RU" sz="2000" dirty="0"/>
              <a:t>Николаевский парк</a:t>
            </a:r>
            <a:br>
              <a:rPr lang="ru-RU" sz="2000" dirty="0"/>
            </a:br>
            <a:r>
              <a:rPr lang="ru-RU" sz="2000" dirty="0"/>
              <a:t>Дата съемки: 1906 год. </a:t>
            </a:r>
            <a:br>
              <a:rPr lang="ru-RU" sz="2000" dirty="0"/>
            </a:br>
            <a:r>
              <a:rPr lang="ru-RU" sz="2000" dirty="0"/>
              <a:t>Киев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8C1FBB-3045-B901-33ED-11BE0FB1A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429000"/>
            <a:ext cx="5366494" cy="342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7A717C0-EB15-90DA-F289-22C7329A80AB}"/>
              </a:ext>
            </a:extLst>
          </p:cNvPr>
          <p:cNvSpPr txBox="1"/>
          <p:nvPr/>
        </p:nvSpPr>
        <p:spPr>
          <a:xfrm>
            <a:off x="91889" y="2514164"/>
            <a:ext cx="43187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Открытие памятника И.С. Никитину. Воронеж. 16 октября 1911 г.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27C1ED7-F7BC-E5E5-B69F-D675E9BE4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259" y="184068"/>
            <a:ext cx="4937310" cy="3244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E86C44C-DE9A-DEDE-8AB8-27D4336F3655}"/>
              </a:ext>
            </a:extLst>
          </p:cNvPr>
          <p:cNvSpPr txBox="1"/>
          <p:nvPr/>
        </p:nvSpPr>
        <p:spPr>
          <a:xfrm>
            <a:off x="1228436" y="74358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ОБЩИЙ ВИД ГОРОДОВ </a:t>
            </a:r>
          </a:p>
        </p:txBody>
      </p:sp>
    </p:spTree>
    <p:extLst>
      <p:ext uri="{BB962C8B-B14F-4D97-AF65-F5344CB8AC3E}">
        <p14:creationId xmlns:p14="http://schemas.microsoft.com/office/powerpoint/2010/main" val="27728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CB5CF9D-BC23-4A55-4386-1163A3584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40A87DF-106C-3C39-0DA8-3C69062648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3316" y="73891"/>
            <a:ext cx="705802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43B1E07-778F-2716-5003-DD7683A6A2BD}"/>
              </a:ext>
            </a:extLst>
          </p:cNvPr>
          <p:cNvSpPr txBox="1"/>
          <p:nvPr/>
        </p:nvSpPr>
        <p:spPr>
          <a:xfrm>
            <a:off x="7853082" y="4091952"/>
            <a:ext cx="39265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Завод «Рихард Поле» в первые годы своего существования в Воронеже. 1916.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3AE521F-824C-CFA2-8358-B565A8E5A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6389" y="2974109"/>
            <a:ext cx="5322100" cy="39317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0B412A6-A455-C00E-10D1-48451A99CD9D}"/>
              </a:ext>
            </a:extLst>
          </p:cNvPr>
          <p:cNvSpPr txBox="1"/>
          <p:nvPr/>
        </p:nvSpPr>
        <p:spPr>
          <a:xfrm>
            <a:off x="0" y="2244544"/>
            <a:ext cx="6169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Баррикады на Литейном проспекте</a:t>
            </a:r>
          </a:p>
          <a:p>
            <a:r>
              <a:rPr lang="ru-RU" dirty="0"/>
              <a:t>Дата съемки: 23 февраля 1917 - 12 марта 1917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853175-B3CC-33C1-3A2C-A13F3F98F659}"/>
              </a:ext>
            </a:extLst>
          </p:cNvPr>
          <p:cNvSpPr txBox="1"/>
          <p:nvPr/>
        </p:nvSpPr>
        <p:spPr>
          <a:xfrm>
            <a:off x="0" y="658017"/>
            <a:ext cx="6167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ОБЩИЙ ВИД ГОРОДОВ </a:t>
            </a:r>
          </a:p>
        </p:txBody>
      </p:sp>
    </p:spTree>
    <p:extLst>
      <p:ext uri="{BB962C8B-B14F-4D97-AF65-F5344CB8AC3E}">
        <p14:creationId xmlns:p14="http://schemas.microsoft.com/office/powerpoint/2010/main" val="2022113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AF0977F-CE53-7180-29CC-74F1C3811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2BBDBD-6584-2FA3-7E44-FB7D7349F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936"/>
            <a:ext cx="10515600" cy="1325563"/>
          </a:xfrm>
        </p:spPr>
        <p:txBody>
          <a:bodyPr/>
          <a:lstStyle/>
          <a:p>
            <a:r>
              <a:rPr lang="ru-RU" dirty="0"/>
              <a:t>                                ОДЕЖДА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0A2003E-1D93-9728-68E6-4BE2D90FBF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16070" y="1260382"/>
            <a:ext cx="6303653" cy="47634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4120EA1-0A2E-39A5-D07E-008B3919FB89}"/>
              </a:ext>
            </a:extLst>
          </p:cNvPr>
          <p:cNvSpPr txBox="1"/>
          <p:nvPr/>
        </p:nvSpPr>
        <p:spPr>
          <a:xfrm>
            <a:off x="572277" y="193961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Портрет семьи фотографа Павла Левинского</a:t>
            </a:r>
          </a:p>
          <a:p>
            <a:r>
              <a:rPr lang="ru-RU" dirty="0"/>
              <a:t>Дата съемки: 1901 - 1903</a:t>
            </a:r>
          </a:p>
        </p:txBody>
      </p:sp>
    </p:spTree>
    <p:extLst>
      <p:ext uri="{BB962C8B-B14F-4D97-AF65-F5344CB8AC3E}">
        <p14:creationId xmlns:p14="http://schemas.microsoft.com/office/powerpoint/2010/main" val="3686669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A9D5EBF-899C-6A25-8EFF-5EC519191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739DA2-FB26-3F86-1075-74088A4AF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729" y="365125"/>
            <a:ext cx="11031071" cy="1325563"/>
          </a:xfrm>
        </p:spPr>
        <p:txBody>
          <a:bodyPr/>
          <a:lstStyle/>
          <a:p>
            <a:r>
              <a:rPr lang="ru-RU" dirty="0"/>
              <a:t>                                ОДЕЖДА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96582B06-60F4-3C6E-3154-81D22F825F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13059" y="301625"/>
            <a:ext cx="3756212" cy="49423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DC0EC2-1AB4-5835-31E4-19A39754F07D}"/>
              </a:ext>
            </a:extLst>
          </p:cNvPr>
          <p:cNvSpPr txBox="1"/>
          <p:nvPr/>
        </p:nvSpPr>
        <p:spPr>
          <a:xfrm>
            <a:off x="6096000" y="5356046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Семейный портрет</a:t>
            </a:r>
          </a:p>
          <a:p>
            <a:r>
              <a:rPr lang="ru-RU" dirty="0"/>
              <a:t>Дата съемки: 1906 - 1910</a:t>
            </a:r>
          </a:p>
          <a:p>
            <a:r>
              <a:rPr lang="ru-RU" dirty="0"/>
              <a:t>Город Екатеринослав с 1926 года – Днепропетровск, с 2016 года – Днепр.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653D8D-CD5B-7865-3C32-0B44779131F4}"/>
              </a:ext>
            </a:extLst>
          </p:cNvPr>
          <p:cNvSpPr txBox="1"/>
          <p:nvPr/>
        </p:nvSpPr>
        <p:spPr>
          <a:xfrm>
            <a:off x="627529" y="5032880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Сергей Семененко</a:t>
            </a:r>
          </a:p>
          <a:p>
            <a:r>
              <a:rPr lang="ru-RU" dirty="0"/>
              <a:t>Портрет молодой супружеской пары</a:t>
            </a:r>
          </a:p>
          <a:p>
            <a:r>
              <a:rPr lang="ru-RU" dirty="0"/>
              <a:t>Дата съемки: 1906 – 1909</a:t>
            </a:r>
          </a:p>
          <a:p>
            <a:r>
              <a:rPr lang="ru-RU" dirty="0"/>
              <a:t>МЕСТО: САНКТ-ПЕТЕРБУРГ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B8D0225-9E24-E9BE-E167-CAE6D0175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818441"/>
            <a:ext cx="2528887" cy="40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05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FC365C3-3DA9-CC6B-CB07-B6B45F018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81E148-1E53-14A2-A218-D668220ED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412" y="-65181"/>
            <a:ext cx="10515600" cy="1325563"/>
          </a:xfrm>
        </p:spPr>
        <p:txBody>
          <a:bodyPr/>
          <a:lstStyle/>
          <a:p>
            <a:r>
              <a:rPr lang="ru-RU" dirty="0"/>
              <a:t>ОДЕЖДА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DD6770A-F17D-2D0A-9C7B-DC435E257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7835" y="104402"/>
            <a:ext cx="7004165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A3D9004-50CB-5451-51E4-5FAE781ADA35}"/>
              </a:ext>
            </a:extLst>
          </p:cNvPr>
          <p:cNvSpPr txBox="1"/>
          <p:nvPr/>
        </p:nvSpPr>
        <p:spPr>
          <a:xfrm>
            <a:off x="5257800" y="474438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Групповой портрет</a:t>
            </a:r>
          </a:p>
          <a:p>
            <a:r>
              <a:rPr lang="ru-RU" dirty="0"/>
              <a:t>Дата съемки: 1910-е</a:t>
            </a:r>
          </a:p>
          <a:p>
            <a:r>
              <a:rPr lang="ru-RU" dirty="0"/>
              <a:t>МЕСТО: ВЛАДИВОСТОКСТКАЯ ГУБЕРНИЯ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338A35C-1816-2596-29C0-00066BCCC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12" y="813077"/>
            <a:ext cx="2707341" cy="5343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64FE119-BC71-8D31-6406-D33CF3FA47C6}"/>
              </a:ext>
            </a:extLst>
          </p:cNvPr>
          <p:cNvSpPr txBox="1"/>
          <p:nvPr/>
        </p:nvSpPr>
        <p:spPr>
          <a:xfrm>
            <a:off x="2888877" y="1818405"/>
            <a:ext cx="22299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Портрет студента</a:t>
            </a:r>
          </a:p>
          <a:p>
            <a:r>
              <a:rPr lang="ru-RU" dirty="0"/>
              <a:t>Дата съемки: 1913 год</a:t>
            </a:r>
          </a:p>
          <a:p>
            <a:r>
              <a:rPr lang="ru-RU" dirty="0"/>
              <a:t>Город Царицын - ныне Волгоград.</a:t>
            </a:r>
          </a:p>
        </p:txBody>
      </p:sp>
    </p:spTree>
    <p:extLst>
      <p:ext uri="{BB962C8B-B14F-4D97-AF65-F5344CB8AC3E}">
        <p14:creationId xmlns:p14="http://schemas.microsoft.com/office/powerpoint/2010/main" val="1199845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D012036-E9BF-57DA-D8FF-107F09E24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C745-F1C5-6DB9-8377-6E05AB423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1487"/>
            <a:ext cx="10515600" cy="1325563"/>
          </a:xfrm>
        </p:spPr>
        <p:txBody>
          <a:bodyPr/>
          <a:lstStyle/>
          <a:p>
            <a:r>
              <a:rPr lang="ru-RU" dirty="0"/>
              <a:t>Повседневный быт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13D2A0C-1955-C518-A162-7E64271F7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26188" y="0"/>
            <a:ext cx="4365812" cy="5792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26A36EB-7CB8-87AD-0767-BA4BB4F2C1DF}"/>
              </a:ext>
            </a:extLst>
          </p:cNvPr>
          <p:cNvSpPr txBox="1"/>
          <p:nvPr/>
        </p:nvSpPr>
        <p:spPr>
          <a:xfrm>
            <a:off x="5065058" y="4647311"/>
            <a:ext cx="245633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Лев Толстой завтракает на террасе дома в </a:t>
            </a:r>
            <a:r>
              <a:rPr lang="ru-RU" dirty="0" err="1"/>
              <a:t>Гаспре</a:t>
            </a:r>
            <a:endParaRPr lang="ru-RU" dirty="0"/>
          </a:p>
          <a:p>
            <a:r>
              <a:rPr lang="ru-RU" dirty="0"/>
              <a:t>Дата съемки: декабрь 1901</a:t>
            </a:r>
          </a:p>
          <a:p>
            <a:r>
              <a:rPr lang="ru-RU" dirty="0"/>
              <a:t>МЕСТО: ТАВРИЧЕСКАЯ ГУБЕРНИЯ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C69CEB8-6395-C5AD-78AF-AC17699E1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16" y="2464405"/>
            <a:ext cx="4365812" cy="43658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7D758F5-1608-B97C-4BC9-B5ED6ACF1A22}"/>
              </a:ext>
            </a:extLst>
          </p:cNvPr>
          <p:cNvSpPr txBox="1"/>
          <p:nvPr/>
        </p:nvSpPr>
        <p:spPr>
          <a:xfrm>
            <a:off x="762001" y="1264076"/>
            <a:ext cx="518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«Волга, какой она была». Пассажиры на волжском пароходе</a:t>
            </a:r>
          </a:p>
          <a:p>
            <a:r>
              <a:rPr lang="ru-RU" dirty="0"/>
              <a:t>Дата съемки: 1901 – 1910 </a:t>
            </a:r>
          </a:p>
          <a:p>
            <a:r>
              <a:rPr lang="ru-RU" dirty="0"/>
              <a:t>МЕСТО: САМАРСКАЯ ГУБЕРНИЯ</a:t>
            </a:r>
          </a:p>
        </p:txBody>
      </p:sp>
    </p:spTree>
    <p:extLst>
      <p:ext uri="{BB962C8B-B14F-4D97-AF65-F5344CB8AC3E}">
        <p14:creationId xmlns:p14="http://schemas.microsoft.com/office/powerpoint/2010/main" val="1639667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713</Words>
  <Application>Microsoft Office PowerPoint</Application>
  <PresentationFormat>Произвольный</PresentationFormat>
  <Paragraphs>122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ПОВСЕДНЕВНОСТЬ, ЗАПЕЧАТЛЕННАЯ НА ФОТО НАЧАЛА XX века</vt:lpstr>
      <vt:lpstr>Рабочий район Нижнего Новгорода. 1915 год.</vt:lpstr>
      <vt:lpstr>ПЕРМЬ 1910  Фото: С. М. Прокудин-Горский / В. Ратников </vt:lpstr>
      <vt:lpstr>Николаевский парк Дата съемки: 1906 год.  Киев</vt:lpstr>
      <vt:lpstr>Презентация PowerPoint</vt:lpstr>
      <vt:lpstr>                                ОДЕЖДА </vt:lpstr>
      <vt:lpstr>                                ОДЕЖДА</vt:lpstr>
      <vt:lpstr>ОДЕЖДА </vt:lpstr>
      <vt:lpstr>Повседневный быт</vt:lpstr>
      <vt:lpstr>ПОВСЕДНЕВНАЯ ЖИЗНЬ</vt:lpstr>
      <vt:lpstr>Повседневная жизнь </vt:lpstr>
      <vt:lpstr>Дети и их игрушки</vt:lpstr>
      <vt:lpstr>Дети и их игрушки</vt:lpstr>
      <vt:lpstr>Дети и их игрушки</vt:lpstr>
      <vt:lpstr>Дети и их игрушки</vt:lpstr>
      <vt:lpstr>Крестьянский быт начала XX  века. </vt:lpstr>
      <vt:lpstr>Крестьянский быт</vt:lpstr>
      <vt:lpstr>Крестьянский труд </vt:lpstr>
      <vt:lpstr>Крестьянский труд</vt:lpstr>
      <vt:lpstr>Крестьянский труд</vt:lpstr>
      <vt:lpstr>Крестьянский труд</vt:lpstr>
      <vt:lpstr> крестьянский Досуг </vt:lpstr>
      <vt:lpstr>Крестьянский досуг</vt:lpstr>
      <vt:lpstr>Одежда </vt:lpstr>
      <vt:lpstr>одежда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ПОВСЕДНЕВНОСТЬ, ЗАПЕЧАТЛЕННАЯ НА ФОТО НАЧАЛА XX века</dc:title>
  <dc:creator>ксения казьмина</dc:creator>
  <cp:lastModifiedBy>Пользователь</cp:lastModifiedBy>
  <cp:revision>2</cp:revision>
  <dcterms:created xsi:type="dcterms:W3CDTF">2023-04-13T18:48:18Z</dcterms:created>
  <dcterms:modified xsi:type="dcterms:W3CDTF">2023-06-22T08:27:36Z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1377750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