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image6.jpg" ContentType="image/pn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75" r:id="rId2"/>
    <p:sldId id="256" r:id="rId3"/>
    <p:sldId id="257" r:id="rId4"/>
    <p:sldId id="258" r:id="rId5"/>
    <p:sldId id="259" r:id="rId6"/>
    <p:sldId id="276" r:id="rId7"/>
    <p:sldId id="260" r:id="rId8"/>
    <p:sldId id="262" r:id="rId9"/>
    <p:sldId id="261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CC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229" y="-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A068F-B252-4EAF-9D5C-2BEAA316F38C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D02BB-AFAB-46D9-9CA7-21ACA3B72D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A068F-B252-4EAF-9D5C-2BEAA316F38C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D02BB-AFAB-46D9-9CA7-21ACA3B72D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A068F-B252-4EAF-9D5C-2BEAA316F38C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D02BB-AFAB-46D9-9CA7-21ACA3B72D4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A068F-B252-4EAF-9D5C-2BEAA316F38C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D02BB-AFAB-46D9-9CA7-21ACA3B72D4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A068F-B252-4EAF-9D5C-2BEAA316F38C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D02BB-AFAB-46D9-9CA7-21ACA3B72D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A068F-B252-4EAF-9D5C-2BEAA316F38C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D02BB-AFAB-46D9-9CA7-21ACA3B72D4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A068F-B252-4EAF-9D5C-2BEAA316F38C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D02BB-AFAB-46D9-9CA7-21ACA3B72D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A068F-B252-4EAF-9D5C-2BEAA316F38C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D02BB-AFAB-46D9-9CA7-21ACA3B72D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A068F-B252-4EAF-9D5C-2BEAA316F38C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D02BB-AFAB-46D9-9CA7-21ACA3B72D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A068F-B252-4EAF-9D5C-2BEAA316F38C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D02BB-AFAB-46D9-9CA7-21ACA3B72D4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A068F-B252-4EAF-9D5C-2BEAA316F38C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D02BB-AFAB-46D9-9CA7-21ACA3B72D4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30FA068F-B252-4EAF-9D5C-2BEAA316F38C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5E3D02BB-AFAB-46D9-9CA7-21ACA3B72D4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МБДОУ «Детский сад №168»</a:t>
            </a:r>
            <a:r>
              <a:rPr lang="ru-RU" sz="36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Практические упражнения на дыхание Стрельниковой А.Н.</a:t>
            </a:r>
            <a:endParaRPr lang="ru-RU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7376864" cy="2969344"/>
          </a:xfrm>
        </p:spPr>
        <p:txBody>
          <a:bodyPr>
            <a:normAutofit lnSpcReduction="10000"/>
          </a:bodyPr>
          <a:lstStyle/>
          <a:p>
            <a:pPr algn="r"/>
            <a:endParaRPr lang="ru-RU" dirty="0" smtClean="0"/>
          </a:p>
          <a:p>
            <a:pPr algn="r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муз. руководитель</a:t>
            </a:r>
          </a:p>
          <a:p>
            <a:pPr algn="r"/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Жипан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Юлия Вячеславовна</a:t>
            </a:r>
          </a:p>
          <a:p>
            <a:pPr algn="r"/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Новокузнецкий городской округ, 2019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6039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8575" y="2450545"/>
            <a:ext cx="3744415" cy="439248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074448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«Погончики»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1124744"/>
            <a:ext cx="5292080" cy="5616624"/>
          </a:xfrm>
        </p:spPr>
        <p:txBody>
          <a:bodyPr>
            <a:noAutofit/>
          </a:bodyPr>
          <a:lstStyle/>
          <a:p>
            <a:pPr marL="301943" lvl="1" indent="0" algn="just">
              <a:buNone/>
            </a:pP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3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Нужно 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встать ровно, выпрямить руки параллельно телу. </a:t>
            </a:r>
            <a:endParaRPr lang="ru-RU" sz="3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01943" lvl="1" indent="0" algn="just">
              <a:buNone/>
            </a:pP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3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Затем 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согнуть руки в локтях так, чтобы кулаки были прижаты к животу. </a:t>
            </a:r>
            <a:r>
              <a:rPr lang="ru-RU" sz="3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Руки 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плечи напрячь, на вдохе руки резко пустить вниз, разжать кулаки, пальцы растопырить. </a:t>
            </a:r>
            <a:endParaRPr lang="ru-RU" sz="3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01943" lvl="1" indent="0" algn="just">
              <a:buNone/>
            </a:pP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3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выдохе руки нужно вернуть к животу.</a:t>
            </a:r>
            <a:b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1516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2276872"/>
            <a:ext cx="4066927" cy="396044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91264" cy="930432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«Насос»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1052736"/>
            <a:ext cx="5292080" cy="5688632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3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marL="0" indent="0" algn="just">
              <a:buNone/>
            </a:pP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Нужно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встать ровно, руки выпрямить параллельно туловищу.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Затем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опустив голову и округлив спину, медленно склониться к полу под углом не более 90 градусов. </a:t>
            </a:r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конечной точке наклона нужно сделать быстрый вдох воздуха и вернуться в исходное положение, до конца не выпрямляясь.</a:t>
            </a:r>
            <a:b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837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147248" cy="714408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«Кошка»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1196752"/>
            <a:ext cx="5256584" cy="547260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встать ровно, выпрямить спину, расставить ноги, не доходя до ширины плеч, руки прижать к бокам и согнуть в локтях. </a:t>
            </a:r>
            <a:endParaRPr lang="ru-RU" sz="2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Кисти 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 при этом нужно опустить и держать на уровне груди. Вдохнув, слегка присесть, развернуться вбок и как бы хватать воздух руками. Выдохнуть по возвращении на исходное положение. Нужно чередовать повороты вправо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влево.</a:t>
            </a:r>
            <a:b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4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47" t="6521" b="13412"/>
          <a:stretch/>
        </p:blipFill>
        <p:spPr>
          <a:xfrm>
            <a:off x="5503599" y="2924944"/>
            <a:ext cx="3657600" cy="3747541"/>
          </a:xfrm>
        </p:spPr>
      </p:pic>
    </p:spTree>
    <p:extLst>
      <p:ext uri="{BB962C8B-B14F-4D97-AF65-F5344CB8AC3E}">
        <p14:creationId xmlns:p14="http://schemas.microsoft.com/office/powerpoint/2010/main" val="438642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«Ушки»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1844824"/>
            <a:ext cx="5472608" cy="489654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Это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можно выполнять как стоя, так и сидя. </a:t>
            </a:r>
          </a:p>
          <a:p>
            <a:pPr marL="0" indent="0" algn="just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При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вдохе необходимо наклонить голову вправо или влево, как бы дотягиваясь ухом плеча. </a:t>
            </a:r>
          </a:p>
          <a:p>
            <a:pPr marL="0" indent="0" algn="just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Выдыхать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нужно, возвращаясь к начальной позиции. Задействовать нужно только шею.</a:t>
            </a:r>
            <a:b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2708920"/>
            <a:ext cx="3096343" cy="3600399"/>
          </a:xfrm>
        </p:spPr>
      </p:pic>
    </p:spTree>
    <p:extLst>
      <p:ext uri="{BB962C8B-B14F-4D97-AF65-F5344CB8AC3E}">
        <p14:creationId xmlns:p14="http://schemas.microsoft.com/office/powerpoint/2010/main" val="1884459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858424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«Обними плечи»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1" y="2348880"/>
            <a:ext cx="3744416" cy="3960440"/>
          </a:xfrm>
        </p:spPr>
      </p:pic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211960" y="1268760"/>
            <a:ext cx="4752528" cy="558924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Нужно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встать прямо, выпрямить спину, руки согнуть в локтях и поднять их выше груди, как будто вы сидите за партой. </a:t>
            </a:r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Во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время вдоха нужно правой рукой обхватить левое плечо, а левой рукой – правое плечо. </a:t>
            </a:r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Сделать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нужно так, чтобы локти сошлись в одной точке.</a:t>
            </a:r>
            <a:b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8978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858424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«Большой маятник»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26" y="2420888"/>
            <a:ext cx="4355461" cy="3240360"/>
          </a:xfrm>
        </p:spPr>
      </p:pic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283968" y="1772816"/>
            <a:ext cx="4608512" cy="5085184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Это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представляет собой чередование упражнений «Насос» и «Обними плечи». На одном выдохе нужно обнять себя за плечи, на другом – наклониться вперед.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Выполнять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«Большой маятник» можно как стоя, так и сидя.</a:t>
            </a:r>
            <a:b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3850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«Повороты головой»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76654" y="1988840"/>
            <a:ext cx="4255385" cy="475252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Упражнение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выполняется стоя, спина при этом ровная и неподвижная. </a:t>
            </a:r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При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энергичном вдохе нужно поворачивать голову вправо и влево, между поворотами выдыхая.</a:t>
            </a:r>
            <a:b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2504653"/>
            <a:ext cx="4107857" cy="4353347"/>
          </a:xfrm>
        </p:spPr>
      </p:pic>
    </p:spTree>
    <p:extLst>
      <p:ext uri="{BB962C8B-B14F-4D97-AF65-F5344CB8AC3E}">
        <p14:creationId xmlns:p14="http://schemas.microsoft.com/office/powerpoint/2010/main" val="1380040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«Маятник головой»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2132856"/>
            <a:ext cx="4247327" cy="3993624"/>
          </a:xfrm>
        </p:spPr>
        <p:txBody>
          <a:bodyPr/>
          <a:lstStyle/>
          <a:p>
            <a:pPr marL="0" indent="0" algn="just">
              <a:buNone/>
            </a:pP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Это 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выполняется точно так же, как и «Ушки», только в этом случае голову нужно наклонять вперед и назад.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2420888"/>
            <a:ext cx="3888432" cy="3871416"/>
          </a:xfrm>
        </p:spPr>
      </p:pic>
    </p:spTree>
    <p:extLst>
      <p:ext uri="{BB962C8B-B14F-4D97-AF65-F5344CB8AC3E}">
        <p14:creationId xmlns:p14="http://schemas.microsoft.com/office/powerpoint/2010/main" val="4004582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«Перекаты»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283968" y="1556792"/>
            <a:ext cx="4680520" cy="511256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Нужно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встать ровно, правую ногу немного выставить вперед. </a:t>
            </a:r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На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вдохе весь вес нужно нагрузить на правую ногу, которая должна при этом приседать.</a:t>
            </a:r>
            <a:b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«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Перекаты» с левой ногой вперед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выполняется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 же, как и предыдущее упражнение, с переменой ноги.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348880"/>
            <a:ext cx="3268872" cy="4137323"/>
          </a:xfrm>
        </p:spPr>
      </p:pic>
    </p:spTree>
    <p:extLst>
      <p:ext uri="{BB962C8B-B14F-4D97-AF65-F5344CB8AC3E}">
        <p14:creationId xmlns:p14="http://schemas.microsoft.com/office/powerpoint/2010/main" val="2923709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124744"/>
            <a:ext cx="8712967" cy="5001419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упражнение напоминает шаг на месте. При вдохе одна нога, согнутая в колене, поднимается к животу, а другая приседает. На следующем вдохе ноги меняются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«Задний шаг» Выполняется так же, как и предыдущее упражнение, ноги при этом прижимаются к ягодицам.</a:t>
            </a:r>
            <a:b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714408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«Передний шаг», «Задний шаг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356992"/>
            <a:ext cx="8424936" cy="3501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3004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64704"/>
            <a:ext cx="7772400" cy="1368152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Практические упражнения на дыхание Стрельниковой А.Н.</a:t>
            </a:r>
            <a:endParaRPr lang="ru-RU" b="1" i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204864"/>
            <a:ext cx="6400800" cy="410445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2132856"/>
            <a:ext cx="6624736" cy="4320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9487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764704"/>
            <a:ext cx="8568952" cy="609329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!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Выполнять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 можно уже с малышами 3-4 лет. Этот возраст характеризуется повышенным риском простудных и инфекционных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заболеваний.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!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Дыхательная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гимнастика поможет усилить защитные функции организма, укрепить иммунитет без использования лекарств и аптечных витаминов.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>	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Ребенку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достаточно утром и вечером выполнять 3 упражнения: «Ладошки», «Погончики» и «Насос».</a:t>
            </a:r>
            <a:b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Дыхательная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гимнастика по Стрельниковой способна избавить ребенка от заикания. Для этого нужно регулярно выполнять упражнения «Насос» и «Обхвати плечи»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075240" cy="570392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Дыхательная гимнастика для детей</a:t>
            </a:r>
          </a:p>
        </p:txBody>
      </p:sp>
    </p:spTree>
    <p:extLst>
      <p:ext uri="{BB962C8B-B14F-4D97-AF65-F5344CB8AC3E}">
        <p14:creationId xmlns:p14="http://schemas.microsoft.com/office/powerpoint/2010/main" val="1419384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361"/>
          <a:stretch/>
        </p:blipFill>
        <p:spPr>
          <a:xfrm>
            <a:off x="611560" y="2564903"/>
            <a:ext cx="7992888" cy="4135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3370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Александра Николаевна Стрельникова</a:t>
            </a:r>
            <a:br>
              <a:rPr lang="ru-RU" sz="32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(1912—1989) </a:t>
            </a:r>
            <a:endParaRPr lang="ru-RU" sz="32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1484784"/>
            <a:ext cx="4319335" cy="5256584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endParaRPr lang="ru-RU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ru-RU" sz="5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Оперная </a:t>
            </a:r>
            <a:r>
              <a:rPr lang="ru-RU" sz="5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певица, педагог. </a:t>
            </a:r>
            <a:endParaRPr lang="ru-RU" sz="51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5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Наряду </a:t>
            </a:r>
            <a:r>
              <a:rPr lang="ru-RU" sz="5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 своей матерью Александрой </a:t>
            </a:r>
            <a:r>
              <a:rPr lang="ru-RU" sz="51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Северовной</a:t>
            </a:r>
            <a:r>
              <a:rPr lang="ru-RU" sz="5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Стрельниковой является соавтором комплекса дыхательной гимнастики, известного как </a:t>
            </a:r>
            <a:r>
              <a:rPr lang="ru-RU" sz="5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«дыхательная гимнастика Стрельниковой»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4" y="1916832"/>
            <a:ext cx="4247455" cy="3744416"/>
          </a:xfrm>
        </p:spPr>
      </p:pic>
    </p:spTree>
    <p:extLst>
      <p:ext uri="{BB962C8B-B14F-4D97-AF65-F5344CB8AC3E}">
        <p14:creationId xmlns:p14="http://schemas.microsoft.com/office/powerpoint/2010/main" val="3260823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2267744" y="1484784"/>
            <a:ext cx="6552728" cy="511256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заключается в упражнениях на основе </a:t>
            </a:r>
            <a:r>
              <a:rPr lang="ru-RU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вдохов и выдохов</a:t>
            </a: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3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При </a:t>
            </a: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этом вдохи могут отличаться друг от друга глубиной, интенсивностью и частотой, а выдохи самопроизвольные. </a:t>
            </a:r>
            <a:endParaRPr lang="ru-RU" sz="3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Во </a:t>
            </a: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время этих упражнений происходит оздоровление всего организма, выходят шлаки и токсины.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Суть гимнастики Стрельниковой</a:t>
            </a:r>
            <a:endParaRPr lang="ru-RU" sz="40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844824"/>
            <a:ext cx="1460347" cy="2448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6728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0" y="1844824"/>
            <a:ext cx="9144000" cy="4896544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ru-RU" sz="28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 </a:t>
            </a:r>
            <a:r>
              <a:rPr lang="ru-RU" sz="28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нужно выполнять каждый день утром и вечером по </a:t>
            </a:r>
            <a:r>
              <a:rPr lang="ru-RU" sz="28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часу;</a:t>
            </a:r>
            <a:endParaRPr lang="ru-RU" sz="2800" b="1" i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ru-RU" sz="28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8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среднем курс лечения включает 15 </a:t>
            </a:r>
            <a:r>
              <a:rPr lang="ru-RU" sz="28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процедур;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8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Подразумевается </a:t>
            </a:r>
            <a:r>
              <a:rPr lang="ru-RU" sz="28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сочетание вдох и выдохов со специальными упражнениями. Это сочетание задействует в работе руки и ноги, голову, шею, поясничный отдел, живот, бедра, плечи и позвоночник, позволяет укреплять мышцы и тонус </a:t>
            </a:r>
            <a:r>
              <a:rPr lang="ru-RU" sz="28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тела;</a:t>
            </a:r>
          </a:p>
          <a:p>
            <a:pPr marL="0" indent="0">
              <a:buNone/>
            </a:pPr>
            <a:r>
              <a:rPr lang="ru-RU" sz="2200" b="1" i="1" dirty="0"/>
              <a:t/>
            </a:r>
            <a:br>
              <a:rPr lang="ru-RU" sz="2200" b="1" i="1" dirty="0"/>
            </a:br>
            <a:endParaRPr lang="ru-RU" sz="2200" b="1" i="1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1520" y="338328"/>
            <a:ext cx="8568952" cy="930432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Эффективность системы дыхания </a:t>
            </a:r>
            <a:r>
              <a:rPr lang="ru-RU" sz="32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зависит от:</a:t>
            </a:r>
            <a:endParaRPr lang="ru-RU" sz="32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2703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07504" y="1772816"/>
            <a:ext cx="8928991" cy="4968552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ru-RU" sz="28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Правильными являются упражнения, при которых вдох воздуха происходит очень шумно и с напряжением диафрагм, выдох – свободно</a:t>
            </a:r>
            <a:r>
              <a:rPr lang="ru-RU" sz="28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8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Вдохи </a:t>
            </a:r>
            <a:r>
              <a:rPr lang="ru-RU" sz="28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осуществляются комплексно, до 32 раз за промежуток. Между комплексами делаются короткие паузы для отдыха, 3-5 секунд. Оптимальный вариант – 96 вдохов, по 4 за серию с короткими промежутками. Такие серии вдохов называются «</a:t>
            </a:r>
            <a:r>
              <a:rPr lang="ru-RU" sz="2800" b="1" i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стрельниковской</a:t>
            </a:r>
            <a:r>
              <a:rPr lang="ru-RU" sz="28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сотней»;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8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Одна процедура включает в себя не менее 10 упражнений.</a:t>
            </a: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251520" y="338328"/>
            <a:ext cx="8568952" cy="930432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Эффективность системы дыхания </a:t>
            </a:r>
            <a:r>
              <a:rPr lang="ru-RU" sz="32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зависит от:</a:t>
            </a:r>
            <a:endParaRPr lang="ru-RU" sz="32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8232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1124744"/>
            <a:ext cx="8424935" cy="5544616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ru-RU" sz="36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укрепление 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защитной системы организма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тонуса и энергичности; </a:t>
            </a:r>
            <a:endParaRPr lang="ru-RU" sz="3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улучшение 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функций внутренних органов; </a:t>
            </a:r>
            <a:endParaRPr lang="ru-RU" sz="3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стабилизация 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дыхания и работы дыхательных органов; </a:t>
            </a:r>
            <a:endParaRPr lang="ru-RU" sz="3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уничтожение 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воспалительных инфекций; </a:t>
            </a:r>
            <a:endParaRPr lang="ru-RU" sz="3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улучшение 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общего самочувствия.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363272" cy="1146456"/>
          </a:xfrm>
        </p:spPr>
        <p:txBody>
          <a:bodyPr>
            <a:normAutofit fontScale="90000"/>
          </a:bodyPr>
          <a:lstStyle/>
          <a:p>
            <a:r>
              <a:rPr lang="ru-RU" sz="49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Польза дыхательной гимнастики</a:t>
            </a:r>
            <a:r>
              <a:rPr lang="ru-RU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3905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786416"/>
          </a:xfrm>
        </p:spPr>
        <p:txBody>
          <a:bodyPr/>
          <a:lstStyle/>
          <a:p>
            <a:r>
              <a:rPr lang="ru-RU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Противопоказания!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2982874"/>
            <a:ext cx="3948194" cy="3456384"/>
          </a:xfrm>
        </p:spPr>
      </p:pic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6715963" y="3871838"/>
            <a:ext cx="2411760" cy="280831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совмещение с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йогой,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оксисайз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или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цигун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99592" y="1196752"/>
            <a:ext cx="7704856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люди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страдающие близорукостью и глаукомой, повышенным артериальным или глазным давлением, почечной недостаточностью, инсультом;</a:t>
            </a: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0" y="3871838"/>
            <a:ext cx="2627784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людям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сердечными заболеваниями;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5974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«Ладошки»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15" name="Объект 14"/>
          <p:cNvSpPr>
            <a:spLocks noGrp="1"/>
          </p:cNvSpPr>
          <p:nvPr>
            <p:ph sz="quarter" idx="14"/>
          </p:nvPr>
        </p:nvSpPr>
        <p:spPr>
          <a:xfrm>
            <a:off x="4283968" y="1196752"/>
            <a:ext cx="4464496" cy="5544616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Стоя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нужно согнуть руки в локтях и развернуть ладони от себя. </a:t>
            </a:r>
            <a:endParaRPr lang="ru-RU" sz="3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На 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вдохе ладони нужно крепко сжимать, во время выдоха расслаблять. 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marL="0" indent="0" algn="just">
              <a:buNone/>
            </a:pP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Работать 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нужно только пальцами.</a:t>
            </a: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988840"/>
            <a:ext cx="3315635" cy="4536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631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168</TotalTime>
  <Words>375</Words>
  <Application>Microsoft Office PowerPoint</Application>
  <PresentationFormat>Экран (4:3)</PresentationFormat>
  <Paragraphs>79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Волна</vt:lpstr>
      <vt:lpstr>МБДОУ «Детский сад №168»   Практические упражнения на дыхание Стрельниковой А.Н.</vt:lpstr>
      <vt:lpstr>Практические упражнения на дыхание Стрельниковой А.Н.</vt:lpstr>
      <vt:lpstr>Александра Николаевна Стрельникова (1912—1989) </vt:lpstr>
      <vt:lpstr>Суть гимнастики Стрельниковой</vt:lpstr>
      <vt:lpstr>Эффективность системы дыхания  зависит от:</vt:lpstr>
      <vt:lpstr>Эффективность системы дыхания  зависит от:</vt:lpstr>
      <vt:lpstr>Польза дыхательной гимнастики:</vt:lpstr>
      <vt:lpstr>Противопоказания!</vt:lpstr>
      <vt:lpstr>«Ладошки»</vt:lpstr>
      <vt:lpstr>«Погончики»</vt:lpstr>
      <vt:lpstr>«Насос»</vt:lpstr>
      <vt:lpstr>«Кошка»</vt:lpstr>
      <vt:lpstr>«Ушки»</vt:lpstr>
      <vt:lpstr>«Обними плечи»</vt:lpstr>
      <vt:lpstr>«Большой маятник»</vt:lpstr>
      <vt:lpstr>«Повороты головой»</vt:lpstr>
      <vt:lpstr>«Маятник головой»</vt:lpstr>
      <vt:lpstr>«Перекаты»</vt:lpstr>
      <vt:lpstr>«Передний шаг», «Задний шаг»</vt:lpstr>
      <vt:lpstr>Дыхательная гимнастика для детей</vt:lpstr>
      <vt:lpstr>Спасибо за внимание!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Практические упражнения на дыхание Стрельниковой А.Н.</dc:title>
  <dc:creator>RePack by Diakov</dc:creator>
  <cp:lastModifiedBy>RePack by Diakov</cp:lastModifiedBy>
  <cp:revision>19</cp:revision>
  <dcterms:created xsi:type="dcterms:W3CDTF">2019-11-12T05:12:04Z</dcterms:created>
  <dcterms:modified xsi:type="dcterms:W3CDTF">2019-11-12T08:01:52Z</dcterms:modified>
</cp:coreProperties>
</file>