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6" r:id="rId3"/>
    <p:sldId id="257" r:id="rId4"/>
    <p:sldId id="263" r:id="rId5"/>
    <p:sldId id="264" r:id="rId6"/>
    <p:sldId id="258" r:id="rId7"/>
    <p:sldId id="259" r:id="rId8"/>
    <p:sldId id="260" r:id="rId9"/>
    <p:sldId id="261" r:id="rId10"/>
    <p:sldId id="266" r:id="rId11"/>
    <p:sldId id="267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7CD77-BD40-454C-A1EB-282FECA99245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934E4-333E-405A-AEF6-364606779C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76315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7CD77-BD40-454C-A1EB-282FECA99245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934E4-333E-405A-AEF6-364606779C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9702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7CD77-BD40-454C-A1EB-282FECA99245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934E4-333E-405A-AEF6-364606779C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12569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7CD77-BD40-454C-A1EB-282FECA99245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934E4-333E-405A-AEF6-364606779C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0105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7CD77-BD40-454C-A1EB-282FECA99245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934E4-333E-405A-AEF6-364606779C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16417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7CD77-BD40-454C-A1EB-282FECA99245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934E4-333E-405A-AEF6-364606779C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26035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7CD77-BD40-454C-A1EB-282FECA99245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934E4-333E-405A-AEF6-364606779C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6609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7CD77-BD40-454C-A1EB-282FECA99245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934E4-333E-405A-AEF6-364606779C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94438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7CD77-BD40-454C-A1EB-282FECA99245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934E4-333E-405A-AEF6-364606779C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79905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7CD77-BD40-454C-A1EB-282FECA99245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934E4-333E-405A-AEF6-364606779C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04785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7CD77-BD40-454C-A1EB-282FECA99245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934E4-333E-405A-AEF6-364606779C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85803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47CD77-BD40-454C-A1EB-282FECA99245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934E4-333E-405A-AEF6-364606779C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7878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6428508"/>
            <a:ext cx="9144000" cy="429491"/>
          </a:xfrm>
        </p:spPr>
        <p:txBody>
          <a:bodyPr>
            <a:normAutofit/>
          </a:bodyPr>
          <a:lstStyle/>
          <a:p>
            <a:r>
              <a:rPr lang="ru-RU" dirty="0" smtClean="0"/>
              <a:t>Кадр из к/ф «Москва-Кассиопея»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744" y="0"/>
            <a:ext cx="10931237" cy="6428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339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3906" y="124692"/>
            <a:ext cx="11928765" cy="1510144"/>
          </a:xfrm>
        </p:spPr>
        <p:txBody>
          <a:bodyPr>
            <a:noAutofit/>
          </a:bodyPr>
          <a:lstStyle/>
          <a:p>
            <a:pPr algn="ctr"/>
            <a:r>
              <a:rPr lang="ru-RU" sz="3300" b="1" i="1" dirty="0" smtClean="0">
                <a:solidFill>
                  <a:srgbClr val="7030A0"/>
                </a:solidFill>
              </a:rPr>
              <a:t>Московская Государственная консерватория                         </a:t>
            </a:r>
            <a:br>
              <a:rPr lang="ru-RU" sz="3300" b="1" i="1" dirty="0" smtClean="0">
                <a:solidFill>
                  <a:srgbClr val="7030A0"/>
                </a:solidFill>
              </a:rPr>
            </a:br>
            <a:r>
              <a:rPr lang="ru-RU" sz="3300" b="1" i="1" dirty="0" smtClean="0">
                <a:solidFill>
                  <a:srgbClr val="7030A0"/>
                </a:solidFill>
              </a:rPr>
              <a:t>им. </a:t>
            </a:r>
            <a:r>
              <a:rPr lang="ru-RU" sz="3300" b="1" i="1" dirty="0" err="1" smtClean="0">
                <a:solidFill>
                  <a:srgbClr val="7030A0"/>
                </a:solidFill>
              </a:rPr>
              <a:t>П.И.Чайковского</a:t>
            </a:r>
            <a:r>
              <a:rPr lang="ru-RU" sz="3300" b="1" i="1" dirty="0" smtClean="0">
                <a:solidFill>
                  <a:srgbClr val="7030A0"/>
                </a:solidFill>
              </a:rPr>
              <a:t>.  Здесь звучит музыка композиторов </a:t>
            </a:r>
            <a:br>
              <a:rPr lang="ru-RU" sz="3300" b="1" i="1" dirty="0" smtClean="0">
                <a:solidFill>
                  <a:srgbClr val="7030A0"/>
                </a:solidFill>
              </a:rPr>
            </a:br>
            <a:r>
              <a:rPr lang="ru-RU" sz="3300" b="1" i="1" dirty="0" smtClean="0">
                <a:solidFill>
                  <a:srgbClr val="7030A0"/>
                </a:solidFill>
              </a:rPr>
              <a:t>и прошлых веков, и современности</a:t>
            </a:r>
            <a:r>
              <a:rPr lang="ru-RU" sz="3300" b="1" i="1" smtClean="0">
                <a:solidFill>
                  <a:srgbClr val="7030A0"/>
                </a:solidFill>
              </a:rPr>
              <a:t>. </a:t>
            </a:r>
            <a:br>
              <a:rPr lang="ru-RU" sz="3300" b="1" i="1" smtClean="0">
                <a:solidFill>
                  <a:srgbClr val="7030A0"/>
                </a:solidFill>
              </a:rPr>
            </a:br>
            <a:r>
              <a:rPr lang="ru-RU" sz="3300" b="1" i="1" smtClean="0">
                <a:solidFill>
                  <a:srgbClr val="7030A0"/>
                </a:solidFill>
              </a:rPr>
              <a:t>Музыка </a:t>
            </a:r>
            <a:r>
              <a:rPr lang="ru-RU" sz="3300" b="1" i="1" dirty="0" smtClean="0">
                <a:solidFill>
                  <a:srgbClr val="7030A0"/>
                </a:solidFill>
              </a:rPr>
              <a:t>связывает времена и народы.…</a:t>
            </a:r>
            <a:endParaRPr lang="ru-RU" sz="3300" b="1" i="1" dirty="0">
              <a:solidFill>
                <a:srgbClr val="7030A0"/>
              </a:solidFill>
            </a:endParaRPr>
          </a:p>
        </p:txBody>
      </p:sp>
      <p:pic>
        <p:nvPicPr>
          <p:cNvPr id="8194" name="Picture 2" descr="https://www.classicalmusicnews.ru/wp-content/uploads/2016/09/moscons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9744" y="1745673"/>
            <a:ext cx="7897091" cy="5112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8075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Информресурсы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0905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336474" y="6206835"/>
            <a:ext cx="7703126" cy="387929"/>
          </a:xfrm>
        </p:spPr>
        <p:txBody>
          <a:bodyPr>
            <a:normAutofit/>
          </a:bodyPr>
          <a:lstStyle/>
          <a:p>
            <a:r>
              <a:rPr lang="ru-RU" sz="1800" b="1" i="1" dirty="0" smtClean="0">
                <a:solidFill>
                  <a:schemeClr val="accent6">
                    <a:lumMod val="50000"/>
                  </a:schemeClr>
                </a:solidFill>
              </a:rPr>
              <a:t>                                                           Золотой зал Венской филармонии</a:t>
            </a:r>
            <a:endParaRPr lang="ru-RU" sz="18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" y="1662544"/>
            <a:ext cx="3810000" cy="3595255"/>
          </a:xfrm>
        </p:spPr>
        <p:txBody>
          <a:bodyPr>
            <a:normAutofit/>
          </a:bodyPr>
          <a:lstStyle/>
          <a:p>
            <a:r>
              <a:rPr lang="ru-RU" sz="880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Связь </a:t>
            </a:r>
          </a:p>
          <a:p>
            <a:r>
              <a:rPr lang="ru-RU" sz="880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времён</a:t>
            </a:r>
            <a:endParaRPr lang="ru-RU" sz="8800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 descr="https://muzlifemagazine.ru/wp-content/uploads/2021/01/ddn_0995-1024x68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235527"/>
            <a:ext cx="8382001" cy="5971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2631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0946" y="124692"/>
            <a:ext cx="5056909" cy="6636326"/>
          </a:xfrm>
        </p:spPr>
        <p:txBody>
          <a:bodyPr>
            <a:noAutofit/>
          </a:bodyPr>
          <a:lstStyle/>
          <a:p>
            <a:pPr algn="ctr"/>
            <a:r>
              <a:rPr lang="ru-RU" sz="2800" dirty="0"/>
              <a:t> 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Вольфганг Амадей Моцарт</a:t>
            </a:r>
            <a:b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родился 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27</a:t>
            </a: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января 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1756 г.,</a:t>
            </a: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Зальцбурге, умер   </a:t>
            </a: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</a:t>
            </a: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декабря 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1791 г. в </a:t>
            </a: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Вене</a:t>
            </a: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А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встрийский</a:t>
            </a: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композитор и 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музыкант-виртуоз</a:t>
            </a: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Один из самых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популярных классических композиторов, Моцарт оказал большое влияние на мировую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музыкальную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культуру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Произведения Моцарта и сегодня звучат в филармониях, оперных театрах, концертных залах и поражают красотой и гармонией.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s://interesnyefakty.org/wp-content/uploads/Foto-Motsarta-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9527" y="124692"/>
            <a:ext cx="6386946" cy="6636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7792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6927" y="0"/>
            <a:ext cx="12198927" cy="1418578"/>
          </a:xfrm>
        </p:spPr>
        <p:txBody>
          <a:bodyPr>
            <a:normAutofit/>
          </a:bodyPr>
          <a:lstStyle/>
          <a:p>
            <a:pPr algn="ctr"/>
            <a:r>
              <a:rPr lang="ru-RU" sz="4000" b="1" i="1" dirty="0" smtClean="0">
                <a:solidFill>
                  <a:schemeClr val="accent6">
                    <a:lumMod val="50000"/>
                  </a:schemeClr>
                </a:solidFill>
              </a:rPr>
              <a:t>Здание Венской оперы, в которой шли постановки опер В.-</a:t>
            </a:r>
            <a:r>
              <a:rPr lang="ru-RU" sz="4000" b="1" i="1" dirty="0" err="1" smtClean="0">
                <a:solidFill>
                  <a:schemeClr val="accent6">
                    <a:lumMod val="50000"/>
                  </a:schemeClr>
                </a:solidFill>
              </a:rPr>
              <a:t>А.Моцарта</a:t>
            </a:r>
            <a:r>
              <a:rPr lang="ru-RU" sz="4000" b="1" i="1" dirty="0" smtClean="0">
                <a:solidFill>
                  <a:schemeClr val="accent6">
                    <a:lumMod val="50000"/>
                  </a:schemeClr>
                </a:solidFill>
              </a:rPr>
              <a:t> в 18-19 </a:t>
            </a:r>
            <a:r>
              <a:rPr lang="ru-RU" sz="4000" b="1" i="1" dirty="0" err="1" smtClean="0">
                <a:solidFill>
                  <a:schemeClr val="accent6">
                    <a:lumMod val="50000"/>
                  </a:schemeClr>
                </a:solidFill>
              </a:rPr>
              <a:t>в.в</a:t>
            </a:r>
            <a:r>
              <a:rPr lang="ru-RU" sz="4000" b="1" i="1" dirty="0" smtClean="0">
                <a:solidFill>
                  <a:schemeClr val="accent6">
                    <a:lumMod val="50000"/>
                  </a:schemeClr>
                </a:solidFill>
              </a:rPr>
              <a:t>. и в наши дни.</a:t>
            </a:r>
            <a:endParaRPr lang="ru-RU" sz="40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102" name="Picture 6" descr="https://avatars.mds.yandex.net/get-zen_doc/3731867/pub_601c194ba4b677679f167d09_601fe958d96a1a50b8fbe549/scale_1200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18578"/>
            <a:ext cx="6096000" cy="3874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1927" y="2403764"/>
            <a:ext cx="6470073" cy="4454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2787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775856"/>
          </a:xfrm>
        </p:spPr>
        <p:txBody>
          <a:bodyPr>
            <a:normAutofit/>
          </a:bodyPr>
          <a:lstStyle/>
          <a:p>
            <a:pPr algn="ctr"/>
            <a:r>
              <a:rPr lang="ru-RU" sz="4000" b="1" i="1" dirty="0" smtClean="0">
                <a:solidFill>
                  <a:schemeClr val="accent6">
                    <a:lumMod val="75000"/>
                  </a:schemeClr>
                </a:solidFill>
              </a:rPr>
              <a:t>Венский оперный театр</a:t>
            </a:r>
            <a:endParaRPr lang="ru-RU" sz="4000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9636" y="623456"/>
            <a:ext cx="8298873" cy="6234544"/>
          </a:xfrm>
        </p:spPr>
      </p:pic>
    </p:spTree>
    <p:extLst>
      <p:ext uri="{BB962C8B-B14F-4D97-AF65-F5344CB8AC3E}">
        <p14:creationId xmlns:p14="http://schemas.microsoft.com/office/powerpoint/2010/main" val="1648298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3235" y="365124"/>
            <a:ext cx="4932219" cy="6285057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Пётр Ильич Чайковский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родился 7 мая 1840 года в дворянской семье в Воткинске Вятской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губернии, умер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 ноября 1893 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года в Петербурге. Чайковский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 одним из величайших композиторов мира, ярким представителем 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музыкального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романтизма 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одним из выдающихся лириков и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драматургов-психологов 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музыке.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https://russiaedu.ru/media/cache/image_md_resize/uploads/upload-images/2020/05/08/IPiQrCpuzxM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1418" y="1"/>
            <a:ext cx="5347853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9525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-110835"/>
            <a:ext cx="10515600" cy="1288471"/>
          </a:xfrm>
        </p:spPr>
        <p:txBody>
          <a:bodyPr>
            <a:normAutofit/>
          </a:bodyPr>
          <a:lstStyle/>
          <a:p>
            <a:pPr algn="ctr"/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Большой театр в 19 веке. Москва.</a:t>
            </a:r>
            <a:endParaRPr lang="ru-RU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28801" y="1066800"/>
            <a:ext cx="8714508" cy="5694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2555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4691" y="180110"/>
            <a:ext cx="12067309" cy="56803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i="1" dirty="0" smtClean="0">
                <a:solidFill>
                  <a:srgbClr val="7030A0"/>
                </a:solidFill>
              </a:rPr>
              <a:t>Государственный академический большой театр </a:t>
            </a:r>
            <a:br>
              <a:rPr lang="ru-RU" sz="4000" b="1" i="1" dirty="0" smtClean="0">
                <a:solidFill>
                  <a:srgbClr val="7030A0"/>
                </a:solidFill>
              </a:rPr>
            </a:br>
            <a:r>
              <a:rPr lang="ru-RU" sz="4000" b="1" i="1" dirty="0" smtClean="0">
                <a:solidFill>
                  <a:srgbClr val="7030A0"/>
                </a:solidFill>
              </a:rPr>
              <a:t>в наши дни</a:t>
            </a:r>
            <a:endParaRPr lang="ru-RU" sz="4000" b="1" i="1" dirty="0">
              <a:solidFill>
                <a:srgbClr val="7030A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5964" y="1011382"/>
            <a:ext cx="7426036" cy="4765964"/>
          </a:xfrm>
        </p:spPr>
      </p:pic>
      <p:pic>
        <p:nvPicPr>
          <p:cNvPr id="5" name="Picture 4" descr="https://tipik.ru/wp-content/uploads/2019/10/%D0%9E%D1%81%D0%BD%D0%BE%D0%B2%D0%B0%D0%BD%D0%B8%D0%B5-%D0%91%D0%BE%D0%BB%D1%8C%D1%88%D0%BE%D0%B3%D0%BE-%D1%82%D0%B5%D0%B0%D1%82%D1%80%D0%B0-1776-%D0%B3-00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" y="2535382"/>
            <a:ext cx="5777344" cy="4322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6420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029" y="152401"/>
            <a:ext cx="11850153" cy="554181"/>
          </a:xfrm>
        </p:spPr>
        <p:txBody>
          <a:bodyPr>
            <a:normAutofit/>
          </a:bodyPr>
          <a:lstStyle/>
          <a:p>
            <a:pPr algn="ctr"/>
            <a:r>
              <a:rPr lang="ru-RU" sz="2800" b="1" i="1" dirty="0" smtClean="0">
                <a:solidFill>
                  <a:schemeClr val="accent6">
                    <a:lumMod val="75000"/>
                  </a:schemeClr>
                </a:solidFill>
              </a:rPr>
              <a:t>Мариинский театр в Петербурге в 19 в. и в наши дни</a:t>
            </a:r>
            <a:endParaRPr lang="ru-RU" sz="2800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6146" name="Picture 2" descr="https://i.pinimg.com/originals/80/95/77/809577b60bee486470abf8fee317b62d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45" y="2506662"/>
            <a:ext cx="5934262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s://www.classicalmusicnews.ru/wp-content/uploads/2016/08/mariinka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1307" y="880052"/>
            <a:ext cx="6220693" cy="42599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4916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</TotalTime>
  <Words>71</Words>
  <Application>Microsoft Office PowerPoint</Application>
  <PresentationFormat>Широкоэкранный</PresentationFormat>
  <Paragraphs>13</Paragraphs>
  <Slides>11</Slides>
  <Notes>0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                                                           Золотой зал Венской филармонии</vt:lpstr>
      <vt:lpstr> Вольфганг Амадей Моцарт родился 27 января 1756 г.,   в Зальцбурге, умер     5 декабря 1791 г. в  Вене .  Австрийский композитор и       музыкант-виртуоз. Один из самых популярных классических композиторов, Моцарт оказал большое влияние на мировую музыкальную культуру. Произведения Моцарта и сегодня звучат в филармониях, оперных театрах, концертных залах и поражают красотой и гармонией.</vt:lpstr>
      <vt:lpstr>Здание Венской оперы, в которой шли постановки опер В.-А.Моцарта в 18-19 в.в. и в наши дни.</vt:lpstr>
      <vt:lpstr>Венский оперный театр</vt:lpstr>
      <vt:lpstr>Пётр Ильич Чайковский родился 7 мая 1840 года в дворянской семье в Воткинске Вятской губернии, умер 6 ноября 1893 года в Петербурге. Чайковский является одним из величайших композиторов мира, ярким представителем  музыкального романтизма  и одним из выдающихся лириков и  драматургов-психологов  в музыке.</vt:lpstr>
      <vt:lpstr>Большой театр в 19 веке. Москва.</vt:lpstr>
      <vt:lpstr>Государственный академический большой театр  в наши дни</vt:lpstr>
      <vt:lpstr>Мариинский театр в Петербурге в 19 в. и в наши дни</vt:lpstr>
      <vt:lpstr>Московская Государственная консерватория                          им. П.И.Чайковского.  Здесь звучит музыка композиторов  и прошлых веков, и современности.  Музыка связывает времена и народы.…</vt:lpstr>
      <vt:lpstr>Информресурсы: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22</cp:revision>
  <dcterms:created xsi:type="dcterms:W3CDTF">2022-03-19T11:31:00Z</dcterms:created>
  <dcterms:modified xsi:type="dcterms:W3CDTF">2022-04-04T17:11:10Z</dcterms:modified>
</cp:coreProperties>
</file>