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83" r:id="rId5"/>
    <p:sldId id="284" r:id="rId6"/>
    <p:sldId id="287" r:id="rId7"/>
    <p:sldId id="266" r:id="rId8"/>
    <p:sldId id="270" r:id="rId9"/>
    <p:sldId id="285" r:id="rId10"/>
    <p:sldId id="282" r:id="rId11"/>
    <p:sldId id="288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800"/>
    <a:srgbClr val="003300"/>
    <a:srgbClr val="FFFF2D"/>
    <a:srgbClr val="99CC00"/>
    <a:srgbClr val="FFFF99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53" autoAdjust="0"/>
    <p:restoredTop sz="93926" autoAdjust="0"/>
  </p:normalViewPr>
  <p:slideViewPr>
    <p:cSldViewPr>
      <p:cViewPr>
        <p:scale>
          <a:sx n="85" d="100"/>
          <a:sy n="85" d="100"/>
        </p:scale>
        <p:origin x="-738" y="6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g"/><Relationship Id="rId1" Type="http://schemas.openxmlformats.org/officeDocument/2006/relationships/image" Target="../media/image16.jp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EC52233-8267-4703-B343-07748F5CFC07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014DE7D-BAC5-4FAE-A00F-405C4C033BA9}">
      <dgm:prSet phldrT="[Текст]" custT="1"/>
      <dgm:spPr>
        <a:blipFill rotWithShape="0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 sz="1600" dirty="0" smtClean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endParaRPr lang="ru-RU" sz="1600" dirty="0" smtClean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endParaRPr lang="ru-RU" sz="1600" dirty="0" smtClean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endParaRPr lang="ru-RU" sz="1600" b="1" dirty="0" smtClean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r>
            <a:rPr lang="ru-RU" sz="16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Ячмень</a:t>
          </a:r>
          <a:endParaRPr lang="ru-RU" sz="1600" b="1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7EF5780-8521-4CB8-8C49-059AF7C1C5BC}" type="parTrans" cxnId="{2FDB1F2D-FB3C-4A69-ACB1-484D6F8703C4}">
      <dgm:prSet/>
      <dgm:spPr/>
      <dgm:t>
        <a:bodyPr/>
        <a:lstStyle/>
        <a:p>
          <a:endParaRPr lang="ru-RU"/>
        </a:p>
      </dgm:t>
    </dgm:pt>
    <dgm:pt modelId="{04D8AC48-A5EB-4A89-B192-6B0703CDFEE3}" type="sibTrans" cxnId="{2FDB1F2D-FB3C-4A69-ACB1-484D6F8703C4}">
      <dgm:prSet/>
      <dgm:spPr/>
      <dgm:t>
        <a:bodyPr/>
        <a:lstStyle/>
        <a:p>
          <a:endParaRPr lang="ru-RU"/>
        </a:p>
      </dgm:t>
    </dgm:pt>
    <dgm:pt modelId="{9B4D7EC2-E345-4D05-9A39-0C4531ECFA90}">
      <dgm:prSet phldrT="[Текст]" custT="1"/>
      <dgm:spPr>
        <a:blipFill rotWithShape="0">
          <a:blip xmlns:r="http://schemas.openxmlformats.org/officeDocument/2006/relationships"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 sz="16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endParaRPr lang="ru-RU" sz="16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endParaRPr lang="ru-RU" sz="16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endParaRPr lang="ru-RU" sz="1600" b="1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r>
            <a: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Пшеница</a:t>
          </a:r>
          <a:endParaRPr lang="ru-RU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22E1F08-7FB8-41AF-A325-1F3D0CD25D6B}" type="parTrans" cxnId="{26947400-2859-42F3-B4DB-43759B47927E}">
      <dgm:prSet/>
      <dgm:spPr/>
      <dgm:t>
        <a:bodyPr/>
        <a:lstStyle/>
        <a:p>
          <a:endParaRPr lang="ru-RU"/>
        </a:p>
      </dgm:t>
    </dgm:pt>
    <dgm:pt modelId="{1181A73C-BB5F-40DA-B51C-93FF5C52D239}" type="sibTrans" cxnId="{26947400-2859-42F3-B4DB-43759B47927E}">
      <dgm:prSet/>
      <dgm:spPr/>
      <dgm:t>
        <a:bodyPr/>
        <a:lstStyle/>
        <a:p>
          <a:endParaRPr lang="ru-RU"/>
        </a:p>
      </dgm:t>
    </dgm:pt>
    <dgm:pt modelId="{BE0F51B7-18F8-4726-A4AA-0F8AF5B83956}">
      <dgm:prSet phldrT="[Текст]" custT="1"/>
      <dgm:spPr>
        <a:blipFill rotWithShape="0"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 sz="16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endParaRPr lang="ru-RU" sz="16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endParaRPr lang="ru-RU" sz="16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endParaRPr lang="ru-RU" sz="1600" b="1" dirty="0" smtClean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r>
            <a:rPr lang="ru-RU" sz="1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Овес</a:t>
          </a:r>
          <a:endParaRPr lang="ru-RU" sz="16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41BBEDF-459C-498F-9D6F-819518B3CFDB}" type="parTrans" cxnId="{FAC1378B-E497-41A4-952B-4E0D940D9A1A}">
      <dgm:prSet/>
      <dgm:spPr/>
      <dgm:t>
        <a:bodyPr/>
        <a:lstStyle/>
        <a:p>
          <a:endParaRPr lang="ru-RU"/>
        </a:p>
      </dgm:t>
    </dgm:pt>
    <dgm:pt modelId="{8A632CFA-75C4-4D9C-AA2D-58F9EB020E8E}" type="sibTrans" cxnId="{FAC1378B-E497-41A4-952B-4E0D940D9A1A}">
      <dgm:prSet/>
      <dgm:spPr/>
      <dgm:t>
        <a:bodyPr/>
        <a:lstStyle/>
        <a:p>
          <a:endParaRPr lang="ru-RU"/>
        </a:p>
      </dgm:t>
    </dgm:pt>
    <dgm:pt modelId="{E2AC115F-FD1F-41A1-9615-C6B02FD0D7BA}">
      <dgm:prSet phldrT="[Текст]" custT="1"/>
      <dgm:spPr>
        <a:blipFill rotWithShape="0">
          <a:blip xmlns:r="http://schemas.openxmlformats.org/officeDocument/2006/relationships"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 sz="16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endParaRPr lang="ru-RU" sz="16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endParaRPr lang="ru-RU" sz="16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endParaRPr lang="ru-RU" sz="1600" b="1" dirty="0" smtClean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r>
            <a:rPr lang="ru-RU" sz="1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Рожь</a:t>
          </a:r>
          <a:endParaRPr lang="ru-RU" sz="16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CB49401-8867-4AE3-A241-E2E34C8BAD57}" type="parTrans" cxnId="{502BC273-9E3F-4D82-8CB7-273CA94FFB81}">
      <dgm:prSet/>
      <dgm:spPr/>
      <dgm:t>
        <a:bodyPr/>
        <a:lstStyle/>
        <a:p>
          <a:endParaRPr lang="ru-RU"/>
        </a:p>
      </dgm:t>
    </dgm:pt>
    <dgm:pt modelId="{C45DC316-649E-4493-8582-0E7C025CE865}" type="sibTrans" cxnId="{502BC273-9E3F-4D82-8CB7-273CA94FFB81}">
      <dgm:prSet/>
      <dgm:spPr/>
      <dgm:t>
        <a:bodyPr/>
        <a:lstStyle/>
        <a:p>
          <a:endParaRPr lang="ru-RU"/>
        </a:p>
      </dgm:t>
    </dgm:pt>
    <dgm:pt modelId="{0C3F60F9-77F9-43A5-882E-950F313B354B}">
      <dgm:prSet phldrT="[Текст]" custT="1"/>
      <dgm:spPr>
        <a:blipFill rotWithShape="0">
          <a:blip xmlns:r="http://schemas.openxmlformats.org/officeDocument/2006/relationships"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 sz="16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endParaRPr lang="ru-RU" sz="16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endParaRPr lang="ru-RU" sz="1600" b="1" dirty="0" smtClean="0">
            <a:solidFill>
              <a:srgbClr val="FF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r>
            <a:rPr lang="ru-RU" sz="16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Гречиха</a:t>
          </a:r>
          <a:endParaRPr lang="ru-RU" sz="1600" b="1" dirty="0">
            <a:solidFill>
              <a:srgbClr val="FF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37145EC-8B17-4E51-9D26-7EBE3B9E94C7}" type="parTrans" cxnId="{02A77C6F-5E46-4A7F-AEDD-EB669FE2A4CF}">
      <dgm:prSet/>
      <dgm:spPr/>
      <dgm:t>
        <a:bodyPr/>
        <a:lstStyle/>
        <a:p>
          <a:endParaRPr lang="ru-RU"/>
        </a:p>
      </dgm:t>
    </dgm:pt>
    <dgm:pt modelId="{75304817-1421-4B7A-9316-CDA7CAD08B6C}" type="sibTrans" cxnId="{02A77C6F-5E46-4A7F-AEDD-EB669FE2A4CF}">
      <dgm:prSet/>
      <dgm:spPr/>
      <dgm:t>
        <a:bodyPr/>
        <a:lstStyle/>
        <a:p>
          <a:endParaRPr lang="ru-RU"/>
        </a:p>
      </dgm:t>
    </dgm:pt>
    <dgm:pt modelId="{4388F2CA-75F0-41AB-90FB-375065AB1D46}" type="pres">
      <dgm:prSet presAssocID="{8EC52233-8267-4703-B343-07748F5CFC0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D2BFC62-3EDC-4D07-BA61-5852D46330F5}" type="pres">
      <dgm:prSet presAssocID="{3014DE7D-BAC5-4FAE-A00F-405C4C033BA9}" presName="node" presStyleLbl="node1" presStyleIdx="0" presStyleCnt="5" custScaleY="1604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64E4C7-88C5-4687-8E4F-6DC3EB42D331}" type="pres">
      <dgm:prSet presAssocID="{04D8AC48-A5EB-4A89-B192-6B0703CDFEE3}" presName="sibTrans" presStyleCnt="0"/>
      <dgm:spPr/>
    </dgm:pt>
    <dgm:pt modelId="{3230BB09-D1A6-413A-85E0-32798410E970}" type="pres">
      <dgm:prSet presAssocID="{9B4D7EC2-E345-4D05-9A39-0C4531ECFA90}" presName="node" presStyleLbl="node1" presStyleIdx="1" presStyleCnt="5" custScaleY="1606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C5199B-268B-4510-AE5E-A62EB04DFC27}" type="pres">
      <dgm:prSet presAssocID="{1181A73C-BB5F-40DA-B51C-93FF5C52D239}" presName="sibTrans" presStyleCnt="0"/>
      <dgm:spPr/>
    </dgm:pt>
    <dgm:pt modelId="{1B3F3FF1-9A67-4132-B0AE-A88FECF27705}" type="pres">
      <dgm:prSet presAssocID="{BE0F51B7-18F8-4726-A4AA-0F8AF5B83956}" presName="node" presStyleLbl="node1" presStyleIdx="2" presStyleCnt="5" custScaleY="1504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9F3360-CCE6-4DA5-8FFF-F9372806A677}" type="pres">
      <dgm:prSet presAssocID="{8A632CFA-75C4-4D9C-AA2D-58F9EB020E8E}" presName="sibTrans" presStyleCnt="0"/>
      <dgm:spPr/>
    </dgm:pt>
    <dgm:pt modelId="{219C40B6-F184-4B80-BB45-1AEDDB0A23D2}" type="pres">
      <dgm:prSet presAssocID="{E2AC115F-FD1F-41A1-9615-C6B02FD0D7BA}" presName="node" presStyleLbl="node1" presStyleIdx="3" presStyleCnt="5" custScaleY="1506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C2FD01-9808-4DBB-B2FF-3ECF68D1F551}" type="pres">
      <dgm:prSet presAssocID="{C45DC316-649E-4493-8582-0E7C025CE865}" presName="sibTrans" presStyleCnt="0"/>
      <dgm:spPr/>
    </dgm:pt>
    <dgm:pt modelId="{A60A7BF8-A67C-45D7-B661-C849FAE8F106}" type="pres">
      <dgm:prSet presAssocID="{0C3F60F9-77F9-43A5-882E-950F313B354B}" presName="node" presStyleLbl="node1" presStyleIdx="4" presStyleCnt="5" custFlipVert="0" custScaleX="143074" custScaleY="112542" custLinFactNeighborY="62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7348B1C-28BD-4814-AE9F-4E9550B369DF}" type="presOf" srcId="{3014DE7D-BAC5-4FAE-A00F-405C4C033BA9}" destId="{DD2BFC62-3EDC-4D07-BA61-5852D46330F5}" srcOrd="0" destOrd="0" presId="urn:microsoft.com/office/officeart/2005/8/layout/default"/>
    <dgm:cxn modelId="{197BB195-3625-4B94-AD07-333FA4E9B553}" type="presOf" srcId="{8EC52233-8267-4703-B343-07748F5CFC07}" destId="{4388F2CA-75F0-41AB-90FB-375065AB1D46}" srcOrd="0" destOrd="0" presId="urn:microsoft.com/office/officeart/2005/8/layout/default"/>
    <dgm:cxn modelId="{BD6F61E9-4A46-4672-834C-DCA4BD8A5DA5}" type="presOf" srcId="{0C3F60F9-77F9-43A5-882E-950F313B354B}" destId="{A60A7BF8-A67C-45D7-B661-C849FAE8F106}" srcOrd="0" destOrd="0" presId="urn:microsoft.com/office/officeart/2005/8/layout/default"/>
    <dgm:cxn modelId="{FAC1378B-E497-41A4-952B-4E0D940D9A1A}" srcId="{8EC52233-8267-4703-B343-07748F5CFC07}" destId="{BE0F51B7-18F8-4726-A4AA-0F8AF5B83956}" srcOrd="2" destOrd="0" parTransId="{941BBEDF-459C-498F-9D6F-819518B3CFDB}" sibTransId="{8A632CFA-75C4-4D9C-AA2D-58F9EB020E8E}"/>
    <dgm:cxn modelId="{2FDB1F2D-FB3C-4A69-ACB1-484D6F8703C4}" srcId="{8EC52233-8267-4703-B343-07748F5CFC07}" destId="{3014DE7D-BAC5-4FAE-A00F-405C4C033BA9}" srcOrd="0" destOrd="0" parTransId="{77EF5780-8521-4CB8-8C49-059AF7C1C5BC}" sibTransId="{04D8AC48-A5EB-4A89-B192-6B0703CDFEE3}"/>
    <dgm:cxn modelId="{26947400-2859-42F3-B4DB-43759B47927E}" srcId="{8EC52233-8267-4703-B343-07748F5CFC07}" destId="{9B4D7EC2-E345-4D05-9A39-0C4531ECFA90}" srcOrd="1" destOrd="0" parTransId="{522E1F08-7FB8-41AF-A325-1F3D0CD25D6B}" sibTransId="{1181A73C-BB5F-40DA-B51C-93FF5C52D239}"/>
    <dgm:cxn modelId="{2E5FD7B6-87D8-48AC-A8C5-1CA1B04924B5}" type="presOf" srcId="{9B4D7EC2-E345-4D05-9A39-0C4531ECFA90}" destId="{3230BB09-D1A6-413A-85E0-32798410E970}" srcOrd="0" destOrd="0" presId="urn:microsoft.com/office/officeart/2005/8/layout/default"/>
    <dgm:cxn modelId="{502BC273-9E3F-4D82-8CB7-273CA94FFB81}" srcId="{8EC52233-8267-4703-B343-07748F5CFC07}" destId="{E2AC115F-FD1F-41A1-9615-C6B02FD0D7BA}" srcOrd="3" destOrd="0" parTransId="{BCB49401-8867-4AE3-A241-E2E34C8BAD57}" sibTransId="{C45DC316-649E-4493-8582-0E7C025CE865}"/>
    <dgm:cxn modelId="{56FAA738-6F7D-48CE-B2C9-BF3804F97274}" type="presOf" srcId="{E2AC115F-FD1F-41A1-9615-C6B02FD0D7BA}" destId="{219C40B6-F184-4B80-BB45-1AEDDB0A23D2}" srcOrd="0" destOrd="0" presId="urn:microsoft.com/office/officeart/2005/8/layout/default"/>
    <dgm:cxn modelId="{34E6F5F2-6D21-4D7C-8C8D-51BA95A8D232}" type="presOf" srcId="{BE0F51B7-18F8-4726-A4AA-0F8AF5B83956}" destId="{1B3F3FF1-9A67-4132-B0AE-A88FECF27705}" srcOrd="0" destOrd="0" presId="urn:microsoft.com/office/officeart/2005/8/layout/default"/>
    <dgm:cxn modelId="{02A77C6F-5E46-4A7F-AEDD-EB669FE2A4CF}" srcId="{8EC52233-8267-4703-B343-07748F5CFC07}" destId="{0C3F60F9-77F9-43A5-882E-950F313B354B}" srcOrd="4" destOrd="0" parTransId="{737145EC-8B17-4E51-9D26-7EBE3B9E94C7}" sibTransId="{75304817-1421-4B7A-9316-CDA7CAD08B6C}"/>
    <dgm:cxn modelId="{79C9C0C9-11EA-4402-BD5B-9B51D8BFF391}" type="presParOf" srcId="{4388F2CA-75F0-41AB-90FB-375065AB1D46}" destId="{DD2BFC62-3EDC-4D07-BA61-5852D46330F5}" srcOrd="0" destOrd="0" presId="urn:microsoft.com/office/officeart/2005/8/layout/default"/>
    <dgm:cxn modelId="{A890EB9F-E910-4B1D-82C3-3160AD905B9D}" type="presParOf" srcId="{4388F2CA-75F0-41AB-90FB-375065AB1D46}" destId="{B964E4C7-88C5-4687-8E4F-6DC3EB42D331}" srcOrd="1" destOrd="0" presId="urn:microsoft.com/office/officeart/2005/8/layout/default"/>
    <dgm:cxn modelId="{ACD8E0ED-1495-4C1B-80B9-1FCA89AB16DD}" type="presParOf" srcId="{4388F2CA-75F0-41AB-90FB-375065AB1D46}" destId="{3230BB09-D1A6-413A-85E0-32798410E970}" srcOrd="2" destOrd="0" presId="urn:microsoft.com/office/officeart/2005/8/layout/default"/>
    <dgm:cxn modelId="{8A877DC3-2836-4E19-B633-6C399A915947}" type="presParOf" srcId="{4388F2CA-75F0-41AB-90FB-375065AB1D46}" destId="{B8C5199B-268B-4510-AE5E-A62EB04DFC27}" srcOrd="3" destOrd="0" presId="urn:microsoft.com/office/officeart/2005/8/layout/default"/>
    <dgm:cxn modelId="{648B26C1-6E4A-41E6-9D6A-4B6D59CEC610}" type="presParOf" srcId="{4388F2CA-75F0-41AB-90FB-375065AB1D46}" destId="{1B3F3FF1-9A67-4132-B0AE-A88FECF27705}" srcOrd="4" destOrd="0" presId="urn:microsoft.com/office/officeart/2005/8/layout/default"/>
    <dgm:cxn modelId="{C91F3BD2-E929-4BE6-8A22-15C8DDEF21B2}" type="presParOf" srcId="{4388F2CA-75F0-41AB-90FB-375065AB1D46}" destId="{A69F3360-CCE6-4DA5-8FFF-F9372806A677}" srcOrd="5" destOrd="0" presId="urn:microsoft.com/office/officeart/2005/8/layout/default"/>
    <dgm:cxn modelId="{214B85DB-6019-4876-B718-CB52B47399ED}" type="presParOf" srcId="{4388F2CA-75F0-41AB-90FB-375065AB1D46}" destId="{219C40B6-F184-4B80-BB45-1AEDDB0A23D2}" srcOrd="6" destOrd="0" presId="urn:microsoft.com/office/officeart/2005/8/layout/default"/>
    <dgm:cxn modelId="{0475C157-CD07-4E01-AAFD-9008DF4C87C0}" type="presParOf" srcId="{4388F2CA-75F0-41AB-90FB-375065AB1D46}" destId="{ADC2FD01-9808-4DBB-B2FF-3ECF68D1F551}" srcOrd="7" destOrd="0" presId="urn:microsoft.com/office/officeart/2005/8/layout/default"/>
    <dgm:cxn modelId="{DB4E1E9A-A17A-4864-B636-A7EC9D7AC0B2}" type="presParOf" srcId="{4388F2CA-75F0-41AB-90FB-375065AB1D46}" destId="{A60A7BF8-A67C-45D7-B661-C849FAE8F106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DB21DBD-DCCF-46C9-9816-E9631F9C10BF}" type="doc">
      <dgm:prSet loTypeId="urn:microsoft.com/office/officeart/2008/layout/CaptionedPictures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BF95A2A-BDA0-496E-A677-FE5691E37035}">
      <dgm:prSet phldrT="[Текст]" phldr="1"/>
      <dgm:spPr/>
      <dgm:t>
        <a:bodyPr/>
        <a:lstStyle/>
        <a:p>
          <a:endParaRPr lang="ru-RU"/>
        </a:p>
      </dgm:t>
    </dgm:pt>
    <dgm:pt modelId="{4FD05485-6030-4EC1-807D-17C236AAAB58}" type="parTrans" cxnId="{5CE3C661-4BF8-4CF1-9D33-17D74BF31CD4}">
      <dgm:prSet/>
      <dgm:spPr/>
      <dgm:t>
        <a:bodyPr/>
        <a:lstStyle/>
        <a:p>
          <a:endParaRPr lang="ru-RU"/>
        </a:p>
      </dgm:t>
    </dgm:pt>
    <dgm:pt modelId="{F448C44C-5623-4E30-8CC4-BCA7D3942692}" type="sibTrans" cxnId="{5CE3C661-4BF8-4CF1-9D33-17D74BF31CD4}">
      <dgm:prSet/>
      <dgm:spPr/>
      <dgm:t>
        <a:bodyPr/>
        <a:lstStyle/>
        <a:p>
          <a:endParaRPr lang="ru-RU"/>
        </a:p>
      </dgm:t>
    </dgm:pt>
    <dgm:pt modelId="{57D97AE9-260A-4268-AD4D-C1DE64FEA842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Картофель</a:t>
          </a:r>
          <a:endParaRPr lang="ru-RU" sz="18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3C61775-844F-482E-A8AE-458E7F324D92}" type="parTrans" cxnId="{6115FE0B-1290-4FA0-8F77-60A8E7E5DC80}">
      <dgm:prSet/>
      <dgm:spPr/>
      <dgm:t>
        <a:bodyPr/>
        <a:lstStyle/>
        <a:p>
          <a:endParaRPr lang="ru-RU"/>
        </a:p>
      </dgm:t>
    </dgm:pt>
    <dgm:pt modelId="{803451D6-56E7-43DA-8273-14081192A701}" type="sibTrans" cxnId="{6115FE0B-1290-4FA0-8F77-60A8E7E5DC80}">
      <dgm:prSet/>
      <dgm:spPr/>
      <dgm:t>
        <a:bodyPr/>
        <a:lstStyle/>
        <a:p>
          <a:endParaRPr lang="ru-RU"/>
        </a:p>
      </dgm:t>
    </dgm:pt>
    <dgm:pt modelId="{AA3BA53D-05E2-42BF-99AB-A8B89DF2B976}">
      <dgm:prSet phldrT="[Текст]" phldr="1"/>
      <dgm:spPr/>
      <dgm:t>
        <a:bodyPr/>
        <a:lstStyle/>
        <a:p>
          <a:endParaRPr lang="ru-RU"/>
        </a:p>
      </dgm:t>
    </dgm:pt>
    <dgm:pt modelId="{A0FB5674-1CD9-416B-8E6F-3BC360196FD4}" type="parTrans" cxnId="{423691DE-62CD-41D7-B62A-FF160010F8FD}">
      <dgm:prSet/>
      <dgm:spPr/>
      <dgm:t>
        <a:bodyPr/>
        <a:lstStyle/>
        <a:p>
          <a:endParaRPr lang="ru-RU"/>
        </a:p>
      </dgm:t>
    </dgm:pt>
    <dgm:pt modelId="{98D15E29-DAC0-42AF-BC6D-768A646DB3A3}" type="sibTrans" cxnId="{423691DE-62CD-41D7-B62A-FF160010F8FD}">
      <dgm:prSet/>
      <dgm:spPr/>
      <dgm:t>
        <a:bodyPr/>
        <a:lstStyle/>
        <a:p>
          <a:endParaRPr lang="ru-RU"/>
        </a:p>
      </dgm:t>
    </dgm:pt>
    <dgm:pt modelId="{9F424892-76E4-4F33-9656-E1A08F0E2651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Сахарная свекла</a:t>
          </a:r>
          <a:endParaRPr lang="ru-RU" sz="18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9AEEE85-4C19-4611-BD41-E8B99D457028}" type="parTrans" cxnId="{9E3F15B8-F7C8-44FF-BA3A-5C755D9D093E}">
      <dgm:prSet/>
      <dgm:spPr/>
      <dgm:t>
        <a:bodyPr/>
        <a:lstStyle/>
        <a:p>
          <a:endParaRPr lang="ru-RU"/>
        </a:p>
      </dgm:t>
    </dgm:pt>
    <dgm:pt modelId="{F0509B34-742D-4CBE-A278-B320D440AC17}" type="sibTrans" cxnId="{9E3F15B8-F7C8-44FF-BA3A-5C755D9D093E}">
      <dgm:prSet/>
      <dgm:spPr/>
      <dgm:t>
        <a:bodyPr/>
        <a:lstStyle/>
        <a:p>
          <a:endParaRPr lang="ru-RU"/>
        </a:p>
      </dgm:t>
    </dgm:pt>
    <dgm:pt modelId="{9F62866E-EB97-44E1-B36B-3C7531A71649}">
      <dgm:prSet phldrT="[Текст]" phldr="1"/>
      <dgm:spPr/>
      <dgm:t>
        <a:bodyPr/>
        <a:lstStyle/>
        <a:p>
          <a:endParaRPr lang="ru-RU"/>
        </a:p>
      </dgm:t>
    </dgm:pt>
    <dgm:pt modelId="{EED02D56-17FE-4AD1-A681-3ADD4A8ED1CE}" type="parTrans" cxnId="{D7081735-465D-4753-82CA-EDAD623CC6AA}">
      <dgm:prSet/>
      <dgm:spPr/>
      <dgm:t>
        <a:bodyPr/>
        <a:lstStyle/>
        <a:p>
          <a:endParaRPr lang="ru-RU"/>
        </a:p>
      </dgm:t>
    </dgm:pt>
    <dgm:pt modelId="{11CF15A9-0EEA-40B8-B842-9F2A6DA962FE}" type="sibTrans" cxnId="{D7081735-465D-4753-82CA-EDAD623CC6AA}">
      <dgm:prSet/>
      <dgm:spPr/>
      <dgm:t>
        <a:bodyPr/>
        <a:lstStyle/>
        <a:p>
          <a:endParaRPr lang="ru-RU"/>
        </a:p>
      </dgm:t>
    </dgm:pt>
    <dgm:pt modelId="{25A8BDFF-6CDC-4475-A014-2E8393BD5931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Сахарный </a:t>
          </a:r>
          <a:r>
            <a:rPr lang="ru-RU" sz="1800" b="1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тросник</a:t>
          </a:r>
          <a:endParaRPr lang="ru-RU" sz="18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BCEED62-D513-4E42-9859-738F164D9874}" type="parTrans" cxnId="{4203A2CA-1F86-42EA-A0FD-EFFFD1E3FA4B}">
      <dgm:prSet/>
      <dgm:spPr/>
      <dgm:t>
        <a:bodyPr/>
        <a:lstStyle/>
        <a:p>
          <a:endParaRPr lang="ru-RU"/>
        </a:p>
      </dgm:t>
    </dgm:pt>
    <dgm:pt modelId="{5481C609-4938-4E3F-926F-9AB12A9C179D}" type="sibTrans" cxnId="{4203A2CA-1F86-42EA-A0FD-EFFFD1E3FA4B}">
      <dgm:prSet/>
      <dgm:spPr/>
      <dgm:t>
        <a:bodyPr/>
        <a:lstStyle/>
        <a:p>
          <a:endParaRPr lang="ru-RU"/>
        </a:p>
      </dgm:t>
    </dgm:pt>
    <dgm:pt modelId="{E9C873BC-596A-4860-B366-15684DA0D9CF}" type="pres">
      <dgm:prSet presAssocID="{BDB21DBD-DCCF-46C9-9816-E9631F9C10BF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ru-RU"/>
        </a:p>
      </dgm:t>
    </dgm:pt>
    <dgm:pt modelId="{79F611DF-E18E-44D6-BB21-3224BC863DD0}" type="pres">
      <dgm:prSet presAssocID="{7BF95A2A-BDA0-496E-A677-FE5691E37035}" presName="composite" presStyleCnt="0">
        <dgm:presLayoutVars>
          <dgm:chMax val="1"/>
          <dgm:chPref val="1"/>
        </dgm:presLayoutVars>
      </dgm:prSet>
      <dgm:spPr/>
    </dgm:pt>
    <dgm:pt modelId="{F49A29AC-DAB2-4087-AE00-770BA19BDC04}" type="pres">
      <dgm:prSet presAssocID="{7BF95A2A-BDA0-496E-A677-FE5691E37035}" presName="Accent" presStyleLbl="trAlignAcc1" presStyleIdx="0" presStyleCnt="3">
        <dgm:presLayoutVars>
          <dgm:chMax val="0"/>
          <dgm:chPref val="0"/>
        </dgm:presLayoutVars>
      </dgm:prSet>
      <dgm:spPr/>
    </dgm:pt>
    <dgm:pt modelId="{A6FF0AE2-05FE-48C0-A5BB-000B8415CAF5}" type="pres">
      <dgm:prSet presAssocID="{7BF95A2A-BDA0-496E-A677-FE5691E37035}" presName="Image" presStyleLbl="alignImgPlace1" presStyleIdx="0" presStyleCnt="3" custScaleX="116856" custScaleY="146142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2DE86C00-F132-4197-A482-E4B357D1D8D0}" type="pres">
      <dgm:prSet presAssocID="{7BF95A2A-BDA0-496E-A677-FE5691E37035}" presName="ChildComposite" presStyleCnt="0"/>
      <dgm:spPr/>
    </dgm:pt>
    <dgm:pt modelId="{6666390B-9D73-49E5-B7F9-BC96E0D87016}" type="pres">
      <dgm:prSet presAssocID="{7BF95A2A-BDA0-496E-A677-FE5691E37035}" presName="Child" presStyleLbl="node1" presStyleIdx="0" presStyleCnt="3" custScaleX="12104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E4FF03-9EC0-4CE4-9B8F-4DBEDC9D9A4C}" type="pres">
      <dgm:prSet presAssocID="{7BF95A2A-BDA0-496E-A677-FE5691E37035}" presName="Parent" presStyleLbl="revTx" presStyleIdx="0" presStyleCnt="3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24E695-FD91-4B9F-9D8F-A0AA0277F1F6}" type="pres">
      <dgm:prSet presAssocID="{F448C44C-5623-4E30-8CC4-BCA7D3942692}" presName="sibTrans" presStyleCnt="0"/>
      <dgm:spPr/>
    </dgm:pt>
    <dgm:pt modelId="{0A90025B-4465-46F1-8327-8217B9F16952}" type="pres">
      <dgm:prSet presAssocID="{AA3BA53D-05E2-42BF-99AB-A8B89DF2B976}" presName="composite" presStyleCnt="0">
        <dgm:presLayoutVars>
          <dgm:chMax val="1"/>
          <dgm:chPref val="1"/>
        </dgm:presLayoutVars>
      </dgm:prSet>
      <dgm:spPr/>
    </dgm:pt>
    <dgm:pt modelId="{FC8BA937-CA85-4EC6-A4A9-F3D2A5433FAE}" type="pres">
      <dgm:prSet presAssocID="{AA3BA53D-05E2-42BF-99AB-A8B89DF2B976}" presName="Accent" presStyleLbl="trAlignAcc1" presStyleIdx="1" presStyleCnt="3">
        <dgm:presLayoutVars>
          <dgm:chMax val="0"/>
          <dgm:chPref val="0"/>
        </dgm:presLayoutVars>
      </dgm:prSet>
      <dgm:spPr/>
    </dgm:pt>
    <dgm:pt modelId="{C9CA8036-F629-439F-9D00-712D928E9CA9}" type="pres">
      <dgm:prSet presAssocID="{AA3BA53D-05E2-42BF-99AB-A8B89DF2B976}" presName="Image" presStyleLbl="alignImgPlace1" presStyleIdx="1" presStyleCnt="3" custScaleX="123882" custScaleY="142713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DAE5CD7A-D7AF-409C-9EF3-585DFEC0E779}" type="pres">
      <dgm:prSet presAssocID="{AA3BA53D-05E2-42BF-99AB-A8B89DF2B976}" presName="ChildComposite" presStyleCnt="0"/>
      <dgm:spPr/>
    </dgm:pt>
    <dgm:pt modelId="{63744810-0A44-4C23-AF42-96D6A51D994B}" type="pres">
      <dgm:prSet presAssocID="{AA3BA53D-05E2-42BF-99AB-A8B89DF2B976}" presName="Child" presStyleLbl="node1" presStyleIdx="1" presStyleCnt="3" custScaleX="119761" custScaleY="16008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0E9038-E1B2-4D1A-8C95-D972AC7C1D73}" type="pres">
      <dgm:prSet presAssocID="{AA3BA53D-05E2-42BF-99AB-A8B89DF2B976}" presName="Parent" presStyleLbl="revTx" presStyleIdx="1" presStyleCnt="3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98FC30-86C6-4F1B-B073-F4780F0CD82B}" type="pres">
      <dgm:prSet presAssocID="{98D15E29-DAC0-42AF-BC6D-768A646DB3A3}" presName="sibTrans" presStyleCnt="0"/>
      <dgm:spPr/>
    </dgm:pt>
    <dgm:pt modelId="{2DD5A8B6-3970-4DF5-B676-03BDF96877B9}" type="pres">
      <dgm:prSet presAssocID="{9F62866E-EB97-44E1-B36B-3C7531A71649}" presName="composite" presStyleCnt="0">
        <dgm:presLayoutVars>
          <dgm:chMax val="1"/>
          <dgm:chPref val="1"/>
        </dgm:presLayoutVars>
      </dgm:prSet>
      <dgm:spPr/>
    </dgm:pt>
    <dgm:pt modelId="{12C44DB1-742D-42D3-8E9E-EFBFDEE1E354}" type="pres">
      <dgm:prSet presAssocID="{9F62866E-EB97-44E1-B36B-3C7531A71649}" presName="Accent" presStyleLbl="trAlignAcc1" presStyleIdx="2" presStyleCnt="3">
        <dgm:presLayoutVars>
          <dgm:chMax val="0"/>
          <dgm:chPref val="0"/>
        </dgm:presLayoutVars>
      </dgm:prSet>
      <dgm:spPr/>
    </dgm:pt>
    <dgm:pt modelId="{7897B8DC-421F-42CD-B030-5BCD9DFE835C}" type="pres">
      <dgm:prSet presAssocID="{9F62866E-EB97-44E1-B36B-3C7531A71649}" presName="Image" presStyleLbl="alignImgPlace1" presStyleIdx="2" presStyleCnt="3" custScaleX="164308" custScaleY="114592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775A6283-A128-436F-A092-E4AD3BF2DC23}" type="pres">
      <dgm:prSet presAssocID="{9F62866E-EB97-44E1-B36B-3C7531A71649}" presName="ChildComposite" presStyleCnt="0"/>
      <dgm:spPr/>
    </dgm:pt>
    <dgm:pt modelId="{00D76C73-5695-46D5-BD13-34962C923D08}" type="pres">
      <dgm:prSet presAssocID="{9F62866E-EB97-44E1-B36B-3C7531A71649}" presName="Child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3E15AE-B0F7-4F50-B7A0-EA4814A861AC}" type="pres">
      <dgm:prSet presAssocID="{9F62866E-EB97-44E1-B36B-3C7531A71649}" presName="Parent" presStyleLbl="revTx" presStyleIdx="2" presStyleCnt="3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CE3C661-4BF8-4CF1-9D33-17D74BF31CD4}" srcId="{BDB21DBD-DCCF-46C9-9816-E9631F9C10BF}" destId="{7BF95A2A-BDA0-496E-A677-FE5691E37035}" srcOrd="0" destOrd="0" parTransId="{4FD05485-6030-4EC1-807D-17C236AAAB58}" sibTransId="{F448C44C-5623-4E30-8CC4-BCA7D3942692}"/>
    <dgm:cxn modelId="{4203A2CA-1F86-42EA-A0FD-EFFFD1E3FA4B}" srcId="{9F62866E-EB97-44E1-B36B-3C7531A71649}" destId="{25A8BDFF-6CDC-4475-A014-2E8393BD5931}" srcOrd="0" destOrd="0" parTransId="{BBCEED62-D513-4E42-9859-738F164D9874}" sibTransId="{5481C609-4938-4E3F-926F-9AB12A9C179D}"/>
    <dgm:cxn modelId="{423691DE-62CD-41D7-B62A-FF160010F8FD}" srcId="{BDB21DBD-DCCF-46C9-9816-E9631F9C10BF}" destId="{AA3BA53D-05E2-42BF-99AB-A8B89DF2B976}" srcOrd="1" destOrd="0" parTransId="{A0FB5674-1CD9-416B-8E6F-3BC360196FD4}" sibTransId="{98D15E29-DAC0-42AF-BC6D-768A646DB3A3}"/>
    <dgm:cxn modelId="{90035EAE-AF58-4810-8E63-4F0BA397E3D6}" type="presOf" srcId="{AA3BA53D-05E2-42BF-99AB-A8B89DF2B976}" destId="{C60E9038-E1B2-4D1A-8C95-D972AC7C1D73}" srcOrd="0" destOrd="0" presId="urn:microsoft.com/office/officeart/2008/layout/CaptionedPictures"/>
    <dgm:cxn modelId="{6DCC0244-03CC-4586-AFA3-E0F6DDD122D8}" type="presOf" srcId="{9F62866E-EB97-44E1-B36B-3C7531A71649}" destId="{EC3E15AE-B0F7-4F50-B7A0-EA4814A861AC}" srcOrd="0" destOrd="0" presId="urn:microsoft.com/office/officeart/2008/layout/CaptionedPictures"/>
    <dgm:cxn modelId="{E4345B81-0F3F-499D-AF24-E538AFE78551}" type="presOf" srcId="{57D97AE9-260A-4268-AD4D-C1DE64FEA842}" destId="{6666390B-9D73-49E5-B7F9-BC96E0D87016}" srcOrd="0" destOrd="0" presId="urn:microsoft.com/office/officeart/2008/layout/CaptionedPictures"/>
    <dgm:cxn modelId="{D61F42B8-3095-485D-9D80-C4AC3AD0A8C8}" type="presOf" srcId="{7BF95A2A-BDA0-496E-A677-FE5691E37035}" destId="{E2E4FF03-9EC0-4CE4-9B8F-4DBEDC9D9A4C}" srcOrd="0" destOrd="0" presId="urn:microsoft.com/office/officeart/2008/layout/CaptionedPictures"/>
    <dgm:cxn modelId="{3477C3AC-58F2-4B1D-B90B-EEE09E46D5C3}" type="presOf" srcId="{BDB21DBD-DCCF-46C9-9816-E9631F9C10BF}" destId="{E9C873BC-596A-4860-B366-15684DA0D9CF}" srcOrd="0" destOrd="0" presId="urn:microsoft.com/office/officeart/2008/layout/CaptionedPictures"/>
    <dgm:cxn modelId="{6115FE0B-1290-4FA0-8F77-60A8E7E5DC80}" srcId="{7BF95A2A-BDA0-496E-A677-FE5691E37035}" destId="{57D97AE9-260A-4268-AD4D-C1DE64FEA842}" srcOrd="0" destOrd="0" parTransId="{B3C61775-844F-482E-A8AE-458E7F324D92}" sibTransId="{803451D6-56E7-43DA-8273-14081192A701}"/>
    <dgm:cxn modelId="{3E5E0ED3-D2A9-4E4D-A95B-5ADA56AC63A9}" type="presOf" srcId="{25A8BDFF-6CDC-4475-A014-2E8393BD5931}" destId="{00D76C73-5695-46D5-BD13-34962C923D08}" srcOrd="0" destOrd="0" presId="urn:microsoft.com/office/officeart/2008/layout/CaptionedPictures"/>
    <dgm:cxn modelId="{9E3F15B8-F7C8-44FF-BA3A-5C755D9D093E}" srcId="{AA3BA53D-05E2-42BF-99AB-A8B89DF2B976}" destId="{9F424892-76E4-4F33-9656-E1A08F0E2651}" srcOrd="0" destOrd="0" parTransId="{49AEEE85-4C19-4611-BD41-E8B99D457028}" sibTransId="{F0509B34-742D-4CBE-A278-B320D440AC17}"/>
    <dgm:cxn modelId="{C28DC8DC-79B3-4AB5-B264-9A8ECC5F4F06}" type="presOf" srcId="{9F424892-76E4-4F33-9656-E1A08F0E2651}" destId="{63744810-0A44-4C23-AF42-96D6A51D994B}" srcOrd="0" destOrd="0" presId="urn:microsoft.com/office/officeart/2008/layout/CaptionedPictures"/>
    <dgm:cxn modelId="{D7081735-465D-4753-82CA-EDAD623CC6AA}" srcId="{BDB21DBD-DCCF-46C9-9816-E9631F9C10BF}" destId="{9F62866E-EB97-44E1-B36B-3C7531A71649}" srcOrd="2" destOrd="0" parTransId="{EED02D56-17FE-4AD1-A681-3ADD4A8ED1CE}" sibTransId="{11CF15A9-0EEA-40B8-B842-9F2A6DA962FE}"/>
    <dgm:cxn modelId="{72E2923D-454E-4AB1-9D4B-B48D9BE4FA26}" type="presParOf" srcId="{E9C873BC-596A-4860-B366-15684DA0D9CF}" destId="{79F611DF-E18E-44D6-BB21-3224BC863DD0}" srcOrd="0" destOrd="0" presId="urn:microsoft.com/office/officeart/2008/layout/CaptionedPictures"/>
    <dgm:cxn modelId="{D674AC50-EDA1-4DDE-A474-60FF0569C7EB}" type="presParOf" srcId="{79F611DF-E18E-44D6-BB21-3224BC863DD0}" destId="{F49A29AC-DAB2-4087-AE00-770BA19BDC04}" srcOrd="0" destOrd="0" presId="urn:microsoft.com/office/officeart/2008/layout/CaptionedPictures"/>
    <dgm:cxn modelId="{79739766-8BAA-4C55-8E20-D67C8A026CD7}" type="presParOf" srcId="{79F611DF-E18E-44D6-BB21-3224BC863DD0}" destId="{A6FF0AE2-05FE-48C0-A5BB-000B8415CAF5}" srcOrd="1" destOrd="0" presId="urn:microsoft.com/office/officeart/2008/layout/CaptionedPictures"/>
    <dgm:cxn modelId="{79DD18A6-E517-4116-BE38-A97B84313467}" type="presParOf" srcId="{79F611DF-E18E-44D6-BB21-3224BC863DD0}" destId="{2DE86C00-F132-4197-A482-E4B357D1D8D0}" srcOrd="2" destOrd="0" presId="urn:microsoft.com/office/officeart/2008/layout/CaptionedPictures"/>
    <dgm:cxn modelId="{21330B6B-0A3F-4A39-AFD4-82492A2507A1}" type="presParOf" srcId="{2DE86C00-F132-4197-A482-E4B357D1D8D0}" destId="{6666390B-9D73-49E5-B7F9-BC96E0D87016}" srcOrd="0" destOrd="0" presId="urn:microsoft.com/office/officeart/2008/layout/CaptionedPictures"/>
    <dgm:cxn modelId="{28DF10E6-D3F0-4064-84E2-456269E4A7CB}" type="presParOf" srcId="{2DE86C00-F132-4197-A482-E4B357D1D8D0}" destId="{E2E4FF03-9EC0-4CE4-9B8F-4DBEDC9D9A4C}" srcOrd="1" destOrd="0" presId="urn:microsoft.com/office/officeart/2008/layout/CaptionedPictures"/>
    <dgm:cxn modelId="{A1193627-EA3C-49D0-B181-C34190047772}" type="presParOf" srcId="{E9C873BC-596A-4860-B366-15684DA0D9CF}" destId="{7D24E695-FD91-4B9F-9D8F-A0AA0277F1F6}" srcOrd="1" destOrd="0" presId="urn:microsoft.com/office/officeart/2008/layout/CaptionedPictures"/>
    <dgm:cxn modelId="{E431E6F6-C04E-45F9-AE5C-DA7E009F4FBC}" type="presParOf" srcId="{E9C873BC-596A-4860-B366-15684DA0D9CF}" destId="{0A90025B-4465-46F1-8327-8217B9F16952}" srcOrd="2" destOrd="0" presId="urn:microsoft.com/office/officeart/2008/layout/CaptionedPictures"/>
    <dgm:cxn modelId="{7BDD18BB-DF3B-4A3F-873E-6DEB72721F1C}" type="presParOf" srcId="{0A90025B-4465-46F1-8327-8217B9F16952}" destId="{FC8BA937-CA85-4EC6-A4A9-F3D2A5433FAE}" srcOrd="0" destOrd="0" presId="urn:microsoft.com/office/officeart/2008/layout/CaptionedPictures"/>
    <dgm:cxn modelId="{7F62889B-B357-41C3-B9B6-1FB202B051F0}" type="presParOf" srcId="{0A90025B-4465-46F1-8327-8217B9F16952}" destId="{C9CA8036-F629-439F-9D00-712D928E9CA9}" srcOrd="1" destOrd="0" presId="urn:microsoft.com/office/officeart/2008/layout/CaptionedPictures"/>
    <dgm:cxn modelId="{31190CFD-6C04-49C9-B988-B633448259C7}" type="presParOf" srcId="{0A90025B-4465-46F1-8327-8217B9F16952}" destId="{DAE5CD7A-D7AF-409C-9EF3-585DFEC0E779}" srcOrd="2" destOrd="0" presId="urn:microsoft.com/office/officeart/2008/layout/CaptionedPictures"/>
    <dgm:cxn modelId="{3D12BBE3-7147-43E4-9FCC-CB868577F27E}" type="presParOf" srcId="{DAE5CD7A-D7AF-409C-9EF3-585DFEC0E779}" destId="{63744810-0A44-4C23-AF42-96D6A51D994B}" srcOrd="0" destOrd="0" presId="urn:microsoft.com/office/officeart/2008/layout/CaptionedPictures"/>
    <dgm:cxn modelId="{D312ED85-83E1-4443-8DDE-F440394CF35E}" type="presParOf" srcId="{DAE5CD7A-D7AF-409C-9EF3-585DFEC0E779}" destId="{C60E9038-E1B2-4D1A-8C95-D972AC7C1D73}" srcOrd="1" destOrd="0" presId="urn:microsoft.com/office/officeart/2008/layout/CaptionedPictures"/>
    <dgm:cxn modelId="{8E622308-AE70-4617-8A06-C650386B8379}" type="presParOf" srcId="{E9C873BC-596A-4860-B366-15684DA0D9CF}" destId="{E298FC30-86C6-4F1B-B073-F4780F0CD82B}" srcOrd="3" destOrd="0" presId="urn:microsoft.com/office/officeart/2008/layout/CaptionedPictures"/>
    <dgm:cxn modelId="{1C6B3C2E-7BB9-449B-AA05-25F2F60AE118}" type="presParOf" srcId="{E9C873BC-596A-4860-B366-15684DA0D9CF}" destId="{2DD5A8B6-3970-4DF5-B676-03BDF96877B9}" srcOrd="4" destOrd="0" presId="urn:microsoft.com/office/officeart/2008/layout/CaptionedPictures"/>
    <dgm:cxn modelId="{43F2B41F-89B7-487C-9139-5AFEABC3D999}" type="presParOf" srcId="{2DD5A8B6-3970-4DF5-B676-03BDF96877B9}" destId="{12C44DB1-742D-42D3-8E9E-EFBFDEE1E354}" srcOrd="0" destOrd="0" presId="urn:microsoft.com/office/officeart/2008/layout/CaptionedPictures"/>
    <dgm:cxn modelId="{136BB56B-FCA1-4C43-8EDE-D5B24B06E8E1}" type="presParOf" srcId="{2DD5A8B6-3970-4DF5-B676-03BDF96877B9}" destId="{7897B8DC-421F-42CD-B030-5BCD9DFE835C}" srcOrd="1" destOrd="0" presId="urn:microsoft.com/office/officeart/2008/layout/CaptionedPictures"/>
    <dgm:cxn modelId="{123EBF07-CBA5-4307-BB19-E4FFDAE820EB}" type="presParOf" srcId="{2DD5A8B6-3970-4DF5-B676-03BDF96877B9}" destId="{775A6283-A128-436F-A092-E4AD3BF2DC23}" srcOrd="2" destOrd="0" presId="urn:microsoft.com/office/officeart/2008/layout/CaptionedPictures"/>
    <dgm:cxn modelId="{B3EFAEBA-B58E-4E51-A07C-D5CC6DF2B953}" type="presParOf" srcId="{775A6283-A128-436F-A092-E4AD3BF2DC23}" destId="{00D76C73-5695-46D5-BD13-34962C923D08}" srcOrd="0" destOrd="0" presId="urn:microsoft.com/office/officeart/2008/layout/CaptionedPictures"/>
    <dgm:cxn modelId="{DA8A9DA9-9FDF-4042-9DA6-1901CBE5E4B5}" type="presParOf" srcId="{775A6283-A128-436F-A092-E4AD3BF2DC23}" destId="{EC3E15AE-B0F7-4F50-B7A0-EA4814A861AC}" srcOrd="1" destOrd="0" presId="urn:microsoft.com/office/officeart/2008/layout/CaptionedPicture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4FED63E-2C2A-47F7-BDCF-A3A3E8B76B2A}" type="doc">
      <dgm:prSet loTypeId="urn:microsoft.com/office/officeart/2008/layout/BendingPictureCaptionLis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5AA48C8-DA95-4C78-92AD-E66561198318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Какао</a:t>
          </a:r>
          <a:endParaRPr lang="ru-RU" sz="24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B618450-70D0-4F6C-9E2D-C6349B53FB68}" type="parTrans" cxnId="{B30E9896-8683-44F6-BF71-D2C084388936}">
      <dgm:prSet/>
      <dgm:spPr/>
      <dgm:t>
        <a:bodyPr/>
        <a:lstStyle/>
        <a:p>
          <a:endParaRPr lang="ru-RU"/>
        </a:p>
      </dgm:t>
    </dgm:pt>
    <dgm:pt modelId="{DB430B82-85A3-4E9B-97B9-3F695D5386AA}" type="sibTrans" cxnId="{B30E9896-8683-44F6-BF71-D2C084388936}">
      <dgm:prSet/>
      <dgm:spPr/>
      <dgm:t>
        <a:bodyPr/>
        <a:lstStyle/>
        <a:p>
          <a:endParaRPr lang="ru-RU"/>
        </a:p>
      </dgm:t>
    </dgm:pt>
    <dgm:pt modelId="{83D4EC11-7A1C-4DA9-8D3C-DEF3193BE37D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Кофе</a:t>
          </a:r>
          <a:endParaRPr lang="ru-RU" sz="24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68E1578-61A5-4E40-891D-4F1D7DA2443F}" type="parTrans" cxnId="{C84F1BB4-80BD-4EEB-8F16-E667DCC2EBE7}">
      <dgm:prSet/>
      <dgm:spPr/>
      <dgm:t>
        <a:bodyPr/>
        <a:lstStyle/>
        <a:p>
          <a:endParaRPr lang="ru-RU"/>
        </a:p>
      </dgm:t>
    </dgm:pt>
    <dgm:pt modelId="{45D8EE36-9A89-489B-AFBB-E3746F445D50}" type="sibTrans" cxnId="{C84F1BB4-80BD-4EEB-8F16-E667DCC2EBE7}">
      <dgm:prSet/>
      <dgm:spPr/>
      <dgm:t>
        <a:bodyPr/>
        <a:lstStyle/>
        <a:p>
          <a:endParaRPr lang="ru-RU"/>
        </a:p>
      </dgm:t>
    </dgm:pt>
    <dgm:pt modelId="{103A37C2-0242-4BD4-8BFE-D6DF87307F05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Чай</a:t>
          </a:r>
          <a:endParaRPr lang="ru-RU" sz="24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0ED703B-8728-4B15-B937-CC66BDAEA579}" type="parTrans" cxnId="{92D3DF83-8D9F-4C72-A0F2-F25BFDADF663}">
      <dgm:prSet/>
      <dgm:spPr/>
      <dgm:t>
        <a:bodyPr/>
        <a:lstStyle/>
        <a:p>
          <a:endParaRPr lang="ru-RU"/>
        </a:p>
      </dgm:t>
    </dgm:pt>
    <dgm:pt modelId="{98B8A565-89FA-4C16-B0D1-AB761D6418D3}" type="sibTrans" cxnId="{92D3DF83-8D9F-4C72-A0F2-F25BFDADF663}">
      <dgm:prSet/>
      <dgm:spPr/>
      <dgm:t>
        <a:bodyPr/>
        <a:lstStyle/>
        <a:p>
          <a:endParaRPr lang="ru-RU"/>
        </a:p>
      </dgm:t>
    </dgm:pt>
    <dgm:pt modelId="{8FE62967-8E3C-4BC8-A8DA-FDC67FC04533}" type="pres">
      <dgm:prSet presAssocID="{B4FED63E-2C2A-47F7-BDCF-A3A3E8B76B2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C8083C9-09C7-4795-9299-527AC1CE2726}" type="pres">
      <dgm:prSet presAssocID="{85AA48C8-DA95-4C78-92AD-E66561198318}" presName="composite" presStyleCnt="0"/>
      <dgm:spPr/>
    </dgm:pt>
    <dgm:pt modelId="{08B97F55-3015-4ED8-836E-00DE0000DFF4}" type="pres">
      <dgm:prSet presAssocID="{85AA48C8-DA95-4C78-92AD-E66561198318}" presName="rect1" presStyleLbl="b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0" r="-10000"/>
          </a:stretch>
        </a:blipFill>
      </dgm:spPr>
    </dgm:pt>
    <dgm:pt modelId="{E163594C-ECF4-4468-AFE6-C946BA50C288}" type="pres">
      <dgm:prSet presAssocID="{85AA48C8-DA95-4C78-92AD-E66561198318}" presName="wedgeRectCallout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B5FFEF-3E0A-4C13-A5F6-F93D58A8BD4D}" type="pres">
      <dgm:prSet presAssocID="{DB430B82-85A3-4E9B-97B9-3F695D5386AA}" presName="sibTrans" presStyleCnt="0"/>
      <dgm:spPr/>
    </dgm:pt>
    <dgm:pt modelId="{6D6B818B-500A-4DC7-BB8B-902DC2B33A86}" type="pres">
      <dgm:prSet presAssocID="{83D4EC11-7A1C-4DA9-8D3C-DEF3193BE37D}" presName="composite" presStyleCnt="0"/>
      <dgm:spPr/>
    </dgm:pt>
    <dgm:pt modelId="{1FA5EF96-09BB-4ECB-A39A-73D98423BB1F}" type="pres">
      <dgm:prSet presAssocID="{83D4EC11-7A1C-4DA9-8D3C-DEF3193BE37D}" presName="rect1" presStyleLbl="b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  <dgm:t>
        <a:bodyPr/>
        <a:lstStyle/>
        <a:p>
          <a:endParaRPr lang="ru-RU"/>
        </a:p>
      </dgm:t>
    </dgm:pt>
    <dgm:pt modelId="{E005F2BE-0157-4FB6-8DFA-D7AB31B9DAF7}" type="pres">
      <dgm:prSet presAssocID="{83D4EC11-7A1C-4DA9-8D3C-DEF3193BE37D}" presName="wedgeRectCallout1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A5CD77-CDF7-483A-8E7E-D8F58652436E}" type="pres">
      <dgm:prSet presAssocID="{45D8EE36-9A89-489B-AFBB-E3746F445D50}" presName="sibTrans" presStyleCnt="0"/>
      <dgm:spPr/>
    </dgm:pt>
    <dgm:pt modelId="{46EA601A-9167-495F-A421-B9D9261A1505}" type="pres">
      <dgm:prSet presAssocID="{103A37C2-0242-4BD4-8BFE-D6DF87307F05}" presName="composite" presStyleCnt="0"/>
      <dgm:spPr/>
    </dgm:pt>
    <dgm:pt modelId="{40A7005C-7AAD-4E18-8C76-C19D94BEF890}" type="pres">
      <dgm:prSet presAssocID="{103A37C2-0242-4BD4-8BFE-D6DF87307F05}" presName="rect1" presStyleLbl="bgImgPlac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3000" b="-13000"/>
          </a:stretch>
        </a:blipFill>
      </dgm:spPr>
    </dgm:pt>
    <dgm:pt modelId="{75123BF4-94D6-4B4F-AF39-EAB8283F35B0}" type="pres">
      <dgm:prSet presAssocID="{103A37C2-0242-4BD4-8BFE-D6DF87307F05}" presName="wedgeRectCallout1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4218552-DF48-472D-8AB3-972E8976D03A}" type="presOf" srcId="{83D4EC11-7A1C-4DA9-8D3C-DEF3193BE37D}" destId="{E005F2BE-0157-4FB6-8DFA-D7AB31B9DAF7}" srcOrd="0" destOrd="0" presId="urn:microsoft.com/office/officeart/2008/layout/BendingPictureCaptionList"/>
    <dgm:cxn modelId="{B30E9896-8683-44F6-BF71-D2C084388936}" srcId="{B4FED63E-2C2A-47F7-BDCF-A3A3E8B76B2A}" destId="{85AA48C8-DA95-4C78-92AD-E66561198318}" srcOrd="0" destOrd="0" parTransId="{3B618450-70D0-4F6C-9E2D-C6349B53FB68}" sibTransId="{DB430B82-85A3-4E9B-97B9-3F695D5386AA}"/>
    <dgm:cxn modelId="{F1A74FCB-4792-4393-8711-5DAC3D3B844B}" type="presOf" srcId="{85AA48C8-DA95-4C78-92AD-E66561198318}" destId="{E163594C-ECF4-4468-AFE6-C946BA50C288}" srcOrd="0" destOrd="0" presId="urn:microsoft.com/office/officeart/2008/layout/BendingPictureCaptionList"/>
    <dgm:cxn modelId="{F9A8E322-61FC-41DC-A41F-2D5E6CFAF930}" type="presOf" srcId="{103A37C2-0242-4BD4-8BFE-D6DF87307F05}" destId="{75123BF4-94D6-4B4F-AF39-EAB8283F35B0}" srcOrd="0" destOrd="0" presId="urn:microsoft.com/office/officeart/2008/layout/BendingPictureCaptionList"/>
    <dgm:cxn modelId="{C84F1BB4-80BD-4EEB-8F16-E667DCC2EBE7}" srcId="{B4FED63E-2C2A-47F7-BDCF-A3A3E8B76B2A}" destId="{83D4EC11-7A1C-4DA9-8D3C-DEF3193BE37D}" srcOrd="1" destOrd="0" parTransId="{B68E1578-61A5-4E40-891D-4F1D7DA2443F}" sibTransId="{45D8EE36-9A89-489B-AFBB-E3746F445D50}"/>
    <dgm:cxn modelId="{92D3DF83-8D9F-4C72-A0F2-F25BFDADF663}" srcId="{B4FED63E-2C2A-47F7-BDCF-A3A3E8B76B2A}" destId="{103A37C2-0242-4BD4-8BFE-D6DF87307F05}" srcOrd="2" destOrd="0" parTransId="{C0ED703B-8728-4B15-B937-CC66BDAEA579}" sibTransId="{98B8A565-89FA-4C16-B0D1-AB761D6418D3}"/>
    <dgm:cxn modelId="{6F74DB94-5BEB-4432-91CA-7896E4D2E44D}" type="presOf" srcId="{B4FED63E-2C2A-47F7-BDCF-A3A3E8B76B2A}" destId="{8FE62967-8E3C-4BC8-A8DA-FDC67FC04533}" srcOrd="0" destOrd="0" presId="urn:microsoft.com/office/officeart/2008/layout/BendingPictureCaptionList"/>
    <dgm:cxn modelId="{D8FA9EA7-B0F2-48F3-8789-877F52FB1CB0}" type="presParOf" srcId="{8FE62967-8E3C-4BC8-A8DA-FDC67FC04533}" destId="{4C8083C9-09C7-4795-9299-527AC1CE2726}" srcOrd="0" destOrd="0" presId="urn:microsoft.com/office/officeart/2008/layout/BendingPictureCaptionList"/>
    <dgm:cxn modelId="{464F15B3-624A-4CB7-8603-EA5E7B21D6DA}" type="presParOf" srcId="{4C8083C9-09C7-4795-9299-527AC1CE2726}" destId="{08B97F55-3015-4ED8-836E-00DE0000DFF4}" srcOrd="0" destOrd="0" presId="urn:microsoft.com/office/officeart/2008/layout/BendingPictureCaptionList"/>
    <dgm:cxn modelId="{B7CFF7A8-CC68-4F78-BE0E-118224EAE708}" type="presParOf" srcId="{4C8083C9-09C7-4795-9299-527AC1CE2726}" destId="{E163594C-ECF4-4468-AFE6-C946BA50C288}" srcOrd="1" destOrd="0" presId="urn:microsoft.com/office/officeart/2008/layout/BendingPictureCaptionList"/>
    <dgm:cxn modelId="{70896A07-719D-449F-84BC-68402C9AF183}" type="presParOf" srcId="{8FE62967-8E3C-4BC8-A8DA-FDC67FC04533}" destId="{12B5FFEF-3E0A-4C13-A5F6-F93D58A8BD4D}" srcOrd="1" destOrd="0" presId="urn:microsoft.com/office/officeart/2008/layout/BendingPictureCaptionList"/>
    <dgm:cxn modelId="{88645F35-9043-4314-BEA5-89518E7A1FD0}" type="presParOf" srcId="{8FE62967-8E3C-4BC8-A8DA-FDC67FC04533}" destId="{6D6B818B-500A-4DC7-BB8B-902DC2B33A86}" srcOrd="2" destOrd="0" presId="urn:microsoft.com/office/officeart/2008/layout/BendingPictureCaptionList"/>
    <dgm:cxn modelId="{ADF33689-CF45-4909-A082-433E5FC764B7}" type="presParOf" srcId="{6D6B818B-500A-4DC7-BB8B-902DC2B33A86}" destId="{1FA5EF96-09BB-4ECB-A39A-73D98423BB1F}" srcOrd="0" destOrd="0" presId="urn:microsoft.com/office/officeart/2008/layout/BendingPictureCaptionList"/>
    <dgm:cxn modelId="{FA48EB5D-2DE9-48B0-9AA8-43F9424E3685}" type="presParOf" srcId="{6D6B818B-500A-4DC7-BB8B-902DC2B33A86}" destId="{E005F2BE-0157-4FB6-8DFA-D7AB31B9DAF7}" srcOrd="1" destOrd="0" presId="urn:microsoft.com/office/officeart/2008/layout/BendingPictureCaptionList"/>
    <dgm:cxn modelId="{3F213488-12E0-4346-B232-2E7C6D92B3B2}" type="presParOf" srcId="{8FE62967-8E3C-4BC8-A8DA-FDC67FC04533}" destId="{1AA5CD77-CDF7-483A-8E7E-D8F58652436E}" srcOrd="3" destOrd="0" presId="urn:microsoft.com/office/officeart/2008/layout/BendingPictureCaptionList"/>
    <dgm:cxn modelId="{5C0939C1-AD1F-4CDF-9C66-BAEFC46B9C79}" type="presParOf" srcId="{8FE62967-8E3C-4BC8-A8DA-FDC67FC04533}" destId="{46EA601A-9167-495F-A421-B9D9261A1505}" srcOrd="4" destOrd="0" presId="urn:microsoft.com/office/officeart/2008/layout/BendingPictureCaptionList"/>
    <dgm:cxn modelId="{F1CEA3D9-89F2-444E-A18B-54E5761740D1}" type="presParOf" srcId="{46EA601A-9167-495F-A421-B9D9261A1505}" destId="{40A7005C-7AAD-4E18-8C76-C19D94BEF890}" srcOrd="0" destOrd="0" presId="urn:microsoft.com/office/officeart/2008/layout/BendingPictureCaptionList"/>
    <dgm:cxn modelId="{A53AEDF5-365C-4F51-85FB-71EED29B52B7}" type="presParOf" srcId="{46EA601A-9167-495F-A421-B9D9261A1505}" destId="{75123BF4-94D6-4B4F-AF39-EAB8283F35B0}" srcOrd="1" destOrd="0" presId="urn:microsoft.com/office/officeart/2008/layout/BendingPictureCap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2BFC62-3EDC-4D07-BA61-5852D46330F5}">
      <dsp:nvSpPr>
        <dsp:cNvPr id="0" name=""/>
        <dsp:cNvSpPr/>
      </dsp:nvSpPr>
      <dsp:spPr>
        <a:xfrm>
          <a:off x="217902" y="2334"/>
          <a:ext cx="1715616" cy="1651901"/>
        </a:xfrm>
        <a:prstGeom prst="rect">
          <a:avLst/>
        </a:prstGeom>
        <a:blipFill rotWithShape="0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 smtClean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 smtClean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 smtClean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 dirty="0" smtClean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Ячмень</a:t>
          </a:r>
          <a:endParaRPr lang="ru-RU" sz="1600" b="1" kern="12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17902" y="2334"/>
        <a:ext cx="1715616" cy="1651901"/>
      </dsp:txXfrm>
    </dsp:sp>
    <dsp:sp modelId="{3230BB09-D1A6-413A-85E0-32798410E970}">
      <dsp:nvSpPr>
        <dsp:cNvPr id="0" name=""/>
        <dsp:cNvSpPr/>
      </dsp:nvSpPr>
      <dsp:spPr>
        <a:xfrm>
          <a:off x="2105080" y="1444"/>
          <a:ext cx="1715616" cy="1653682"/>
        </a:xfrm>
        <a:prstGeom prst="rect">
          <a:avLst/>
        </a:prstGeom>
        <a:blipFill rotWithShape="0">
          <a:blip xmlns:r="http://schemas.openxmlformats.org/officeDocument/2006/relationships"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Пшеница</a:t>
          </a:r>
          <a:endParaRPr lang="ru-RU" sz="16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105080" y="1444"/>
        <a:ext cx="1715616" cy="1653682"/>
      </dsp:txXfrm>
    </dsp:sp>
    <dsp:sp modelId="{1B3F3FF1-9A67-4132-B0AE-A88FECF27705}">
      <dsp:nvSpPr>
        <dsp:cNvPr id="0" name=""/>
        <dsp:cNvSpPr/>
      </dsp:nvSpPr>
      <dsp:spPr>
        <a:xfrm>
          <a:off x="217902" y="1827625"/>
          <a:ext cx="1715616" cy="1549077"/>
        </a:xfrm>
        <a:prstGeom prst="rect">
          <a:avLst/>
        </a:prstGeom>
        <a:blipFill rotWithShape="0"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 dirty="0" smtClean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Овес</a:t>
          </a:r>
          <a:endParaRPr lang="ru-RU" sz="16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17902" y="1827625"/>
        <a:ext cx="1715616" cy="1549077"/>
      </dsp:txXfrm>
    </dsp:sp>
    <dsp:sp modelId="{219C40B6-F184-4B80-BB45-1AEDDB0A23D2}">
      <dsp:nvSpPr>
        <dsp:cNvPr id="0" name=""/>
        <dsp:cNvSpPr/>
      </dsp:nvSpPr>
      <dsp:spPr>
        <a:xfrm>
          <a:off x="2105080" y="1826688"/>
          <a:ext cx="1715616" cy="1550951"/>
        </a:xfrm>
        <a:prstGeom prst="rect">
          <a:avLst/>
        </a:prstGeom>
        <a:blipFill rotWithShape="0">
          <a:blip xmlns:r="http://schemas.openxmlformats.org/officeDocument/2006/relationships"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 dirty="0" smtClean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Рожь</a:t>
          </a:r>
          <a:endParaRPr lang="ru-RU" sz="16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105080" y="1826688"/>
        <a:ext cx="1715616" cy="1550951"/>
      </dsp:txXfrm>
    </dsp:sp>
    <dsp:sp modelId="{A60A7BF8-A67C-45D7-B661-C849FAE8F106}">
      <dsp:nvSpPr>
        <dsp:cNvPr id="0" name=""/>
        <dsp:cNvSpPr/>
      </dsp:nvSpPr>
      <dsp:spPr>
        <a:xfrm>
          <a:off x="791999" y="3550645"/>
          <a:ext cx="2454600" cy="1158473"/>
        </a:xfrm>
        <a:prstGeom prst="rect">
          <a:avLst/>
        </a:prstGeom>
        <a:blipFill rotWithShape="0">
          <a:blip xmlns:r="http://schemas.openxmlformats.org/officeDocument/2006/relationships"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 dirty="0" smtClean="0">
            <a:solidFill>
              <a:srgbClr val="FF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Гречиха</a:t>
          </a:r>
          <a:endParaRPr lang="ru-RU" sz="1600" b="1" kern="1200" dirty="0">
            <a:solidFill>
              <a:srgbClr val="FF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91999" y="3550645"/>
        <a:ext cx="2454600" cy="115847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9A29AC-DAB2-4087-AE00-770BA19BDC04}">
      <dsp:nvSpPr>
        <dsp:cNvPr id="0" name=""/>
        <dsp:cNvSpPr/>
      </dsp:nvSpPr>
      <dsp:spPr>
        <a:xfrm>
          <a:off x="84417" y="230137"/>
          <a:ext cx="1743202" cy="2050826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FF0AE2-05FE-48C0-A5BB-000B8415CAF5}">
      <dsp:nvSpPr>
        <dsp:cNvPr id="0" name=""/>
        <dsp:cNvSpPr/>
      </dsp:nvSpPr>
      <dsp:spPr>
        <a:xfrm>
          <a:off x="39352" y="4625"/>
          <a:ext cx="1833333" cy="1948127"/>
        </a:xfrm>
        <a:prstGeom prst="rect">
          <a:avLst/>
        </a:prstGeom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666390B-9D73-49E5-B7F9-BC96E0D87016}">
      <dsp:nvSpPr>
        <dsp:cNvPr id="0" name=""/>
        <dsp:cNvSpPr/>
      </dsp:nvSpPr>
      <dsp:spPr>
        <a:xfrm>
          <a:off x="6507" y="1850307"/>
          <a:ext cx="1899022" cy="34862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Картофель</a:t>
          </a:r>
          <a:endParaRPr lang="ru-RU" sz="18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507" y="1850307"/>
        <a:ext cx="1899022" cy="348624"/>
      </dsp:txXfrm>
    </dsp:sp>
    <dsp:sp modelId="{E2E4FF03-9EC0-4CE4-9B8F-4DBEDC9D9A4C}">
      <dsp:nvSpPr>
        <dsp:cNvPr id="0" name=""/>
        <dsp:cNvSpPr/>
      </dsp:nvSpPr>
      <dsp:spPr>
        <a:xfrm>
          <a:off x="171577" y="1645208"/>
          <a:ext cx="1568882" cy="2050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>
        <a:off x="171577" y="1645208"/>
        <a:ext cx="1568882" cy="205099"/>
      </dsp:txXfrm>
    </dsp:sp>
    <dsp:sp modelId="{FC8BA937-CA85-4EC6-A4A9-F3D2A5433FAE}">
      <dsp:nvSpPr>
        <dsp:cNvPr id="0" name=""/>
        <dsp:cNvSpPr/>
      </dsp:nvSpPr>
      <dsp:spPr>
        <a:xfrm>
          <a:off x="2188709" y="218710"/>
          <a:ext cx="1743202" cy="2050826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9CA8036-F629-439F-9D00-712D928E9CA9}">
      <dsp:nvSpPr>
        <dsp:cNvPr id="0" name=""/>
        <dsp:cNvSpPr/>
      </dsp:nvSpPr>
      <dsp:spPr>
        <a:xfrm>
          <a:off x="2088529" y="16053"/>
          <a:ext cx="1943563" cy="1902417"/>
        </a:xfrm>
        <a:prstGeom prst="rect">
          <a:avLst/>
        </a:prstGeom>
        <a:blipFill>
          <a:blip xmlns:r="http://schemas.openxmlformats.org/officeDocument/2006/relationships"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744810-0A44-4C23-AF42-96D6A51D994B}">
      <dsp:nvSpPr>
        <dsp:cNvPr id="0" name=""/>
        <dsp:cNvSpPr/>
      </dsp:nvSpPr>
      <dsp:spPr>
        <a:xfrm>
          <a:off x="2120856" y="1681766"/>
          <a:ext cx="1878909" cy="55810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Сахарная свекла</a:t>
          </a:r>
          <a:endParaRPr lang="ru-RU" sz="18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120856" y="1681766"/>
        <a:ext cx="1878909" cy="558108"/>
      </dsp:txXfrm>
    </dsp:sp>
    <dsp:sp modelId="{C60E9038-E1B2-4D1A-8C95-D972AC7C1D73}">
      <dsp:nvSpPr>
        <dsp:cNvPr id="0" name=""/>
        <dsp:cNvSpPr/>
      </dsp:nvSpPr>
      <dsp:spPr>
        <a:xfrm>
          <a:off x="2275869" y="1581409"/>
          <a:ext cx="1568882" cy="2050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>
        <a:off x="2275869" y="1581409"/>
        <a:ext cx="1568882" cy="205099"/>
      </dsp:txXfrm>
    </dsp:sp>
    <dsp:sp modelId="{12C44DB1-742D-42D3-8E9E-EFBFDEE1E354}">
      <dsp:nvSpPr>
        <dsp:cNvPr id="0" name=""/>
        <dsp:cNvSpPr/>
      </dsp:nvSpPr>
      <dsp:spPr>
        <a:xfrm>
          <a:off x="1147698" y="2470510"/>
          <a:ext cx="1743202" cy="2050826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97B8DC-421F-42CD-B030-5BCD9DFE835C}">
      <dsp:nvSpPr>
        <dsp:cNvPr id="0" name=""/>
        <dsp:cNvSpPr/>
      </dsp:nvSpPr>
      <dsp:spPr>
        <a:xfrm>
          <a:off x="730400" y="2455284"/>
          <a:ext cx="2577799" cy="1527554"/>
        </a:xfrm>
        <a:prstGeom prst="rect">
          <a:avLst/>
        </a:prstGeom>
        <a:blipFill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0D76C73-5695-46D5-BD13-34962C923D08}">
      <dsp:nvSpPr>
        <dsp:cNvPr id="0" name=""/>
        <dsp:cNvSpPr/>
      </dsp:nvSpPr>
      <dsp:spPr>
        <a:xfrm>
          <a:off x="1234858" y="4090680"/>
          <a:ext cx="1568882" cy="34862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Сахарный </a:t>
          </a:r>
          <a:r>
            <a:rPr lang="ru-RU" sz="1800" b="1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тросник</a:t>
          </a:r>
          <a:endParaRPr lang="ru-RU" sz="18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234858" y="4090680"/>
        <a:ext cx="1568882" cy="348624"/>
      </dsp:txXfrm>
    </dsp:sp>
    <dsp:sp modelId="{EC3E15AE-B0F7-4F50-B7A0-EA4814A861AC}">
      <dsp:nvSpPr>
        <dsp:cNvPr id="0" name=""/>
        <dsp:cNvSpPr/>
      </dsp:nvSpPr>
      <dsp:spPr>
        <a:xfrm>
          <a:off x="1234858" y="3885580"/>
          <a:ext cx="1568882" cy="2050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>
        <a:off x="1234858" y="3885580"/>
        <a:ext cx="1568882" cy="20509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CaptionedPictures">
  <dgm:title val=""/>
  <dgm:desc val=""/>
  <dgm:catLst>
    <dgm:cat type="picture" pri="5000"/>
    <dgm:cat type="pictureconvert" pri="5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  <dgm:cxn modelId="90" srcId="0" destId="40" srcOrd="3" destOrd="0"/>
        <dgm:cxn modelId="42" srcId="40" destId="4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" op="equ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 val="1"/>
          <dgm:chPref val="1"/>
        </dgm:varLst>
        <dgm:alg type="composite">
          <dgm:param type="ar" val="0.85"/>
        </dgm:alg>
        <dgm:shape xmlns:r="http://schemas.openxmlformats.org/officeDocument/2006/relationships" r:blip="">
          <dgm:adjLst/>
        </dgm:shape>
        <dgm:constrLst>
          <dgm:constr type="l" for="ch" forName="Accent" refType="w" fact="0"/>
          <dgm:constr type="t" for="ch" forName="Accent" refType="h" fact="0"/>
          <dgm:constr type="w" for="ch" forName="Accent" refType="w"/>
          <dgm:constr type="h" for="ch" forName="Accent" refType="h"/>
          <dgm:constr type="l" for="ch" forName="Image" refType="w" fact="0.05"/>
          <dgm:constr type="t" for="ch" forName="Image" refType="h" fact="0.04"/>
          <dgm:constr type="w" for="ch" forName="Image" refType="w" fact="0.9"/>
          <dgm:constr type="h" for="ch" forName="Image" refType="h" fact="0.65"/>
          <dgm:constr type="l" for="ch" forName="ChildComposite" refType="w" fact="0.05"/>
          <dgm:constr type="t" for="ch" forName="ChildComposite" refType="h" fact="0.69"/>
          <dgm:constr type="w" for="ch" forName="ChildComposite" refType="w" fact="0.9"/>
          <dgm:constr type="h" for="ch" forName="ChildComposite" refType="h" fact="0.27"/>
        </dgm:constrLst>
        <dgm:layoutNode name="Accent" styleLbl="trAlignAcc1">
          <dgm:varLst>
            <dgm:chMax val="0"/>
            <dgm:chPref val="0"/>
          </dgm:varLst>
          <dgm:alg type="sp"/>
          <dgm:shape xmlns:r="http://schemas.openxmlformats.org/officeDocument/2006/relationships" type="rect" r:blip="">
            <dgm:adjLst/>
          </dgm:shape>
          <dgm:presOf/>
        </dgm:layoutNode>
        <dgm:layoutNode name="Image" styleLbl="alignImgPlace1">
          <dgm:varLst>
            <dgm:chMax val="0"/>
            <dgm:chPref val="0"/>
          </dgm:varLst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ChildComposite">
          <dgm:alg type="composite"/>
          <dgm:shape xmlns:r="http://schemas.openxmlformats.org/officeDocument/2006/relationships" r:blip="">
            <dgm:adjLst/>
          </dgm:shape>
          <dgm:choose name="Name4">
            <dgm:if name="Name5" axis="ch" ptType="node" func="cnt" op="gte" val="1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 fact="0.3704"/>
                <dgm:constr type="l" for="ch" forName="Child" refType="w" fact="0"/>
                <dgm:constr type="t" for="ch" forName="Child" refType="h" fact="0.3704"/>
                <dgm:constr type="w" for="ch" forName="Child" refType="w"/>
                <dgm:constr type="h" for="ch" forName="Child" refType="h" fact="0.6296"/>
              </dgm:constrLst>
            </dgm:if>
            <dgm:else name="Name6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/>
                <dgm:constr type="l" for="ch" forName="Child" refType="w" fact="0"/>
                <dgm:constr type="t" for="ch" forName="Child" refType="h" fact="0"/>
                <dgm:constr type="w" for="ch" forName="Child" refType="w" fact="0"/>
                <dgm:constr type="h" for="ch" forName="Child" refType="h" fact="0"/>
              </dgm:constrLst>
            </dgm:else>
          </dgm:choose>
          <dgm:layoutNode name="Child" styleLbl="node1">
            <dgm:varLst>
              <dgm:chMax val="0"/>
              <dgm:chPref val="0"/>
              <dgm:bulletEnabled val="1"/>
            </dgm:varLst>
            <dgm:choose name="Name7">
              <dgm:if name="Name8" axis="ch" ptType="node" func="cnt" op="gt" val="1">
                <dgm:alg type="tx">
                  <dgm:param type="parTxLTRAlign" val="l"/>
                  <dgm:param type="parTxRTLAlign" val="r"/>
                  <dgm:param type="txAnchorVert" val="mid"/>
                  <dgm:param type="txAnchorVertCh" val="mid"/>
                </dgm:alg>
              </dgm:if>
              <dgm:else name="Name9">
                <dgm:alg type="tx">
                  <dgm:param type="parTxLTRAlign" val="ctr"/>
                  <dgm:param type="parTxRTLAlign" val="ctr"/>
                  <dgm:param type="shpTxLTRAlignCh" val="l"/>
                  <dgm:param type="shpTxRTLAlignCh" val="r"/>
                  <dgm:param type="txAnchorVert" val="mid"/>
                  <dgm:param type="txAnchorVertCh" val="mid"/>
                </dgm:alg>
              </dgm:else>
            </dgm:choose>
            <dgm:choose name="Name10">
              <dgm:if name="Name11" axis="ch" ptType="node" func="cnt" op="gte" val="1">
                <dgm:shape xmlns:r="http://schemas.openxmlformats.org/officeDocument/2006/relationships" type="rect" r:blip="">
                  <dgm:adjLst/>
                </dgm:shape>
              </dgm:if>
              <dgm:else name="Name12">
                <dgm:shape xmlns:r="http://schemas.openxmlformats.org/officeDocument/2006/relationships" type="rect" r:blip="" hideGeom="1">
                  <dgm:adjLst/>
                </dgm:shape>
              </dgm:else>
            </dgm:choose>
            <dgm:choose name="Name13">
              <dgm:if name="Name14" axis="ch" ptType="node" func="cnt" op="gte" val="1">
                <dgm:presOf axis="des" ptType="node"/>
              </dgm:if>
              <dgm:else name="Name15">
                <dgm:presOf/>
              </dgm:else>
            </dgm:choose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Parent" styleLbl="revTx">
            <dgm:varLst>
              <dgm:chMax val="1"/>
              <dgm:chPref val="0"/>
              <dgm:bulletEnabled val="1"/>
            </dgm:varLst>
            <dgm:alg type="tx">
              <dgm:param type="shpTxLTRAlignCh" val="ctr"/>
              <dgm:param type="txAnchorVert" val="mid"/>
            </dgm:alg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BendingPictureCaptionList">
  <dgm:title val=""/>
  <dgm:desc val=""/>
  <dgm:catLst>
    <dgm:cat type="picture" pri="9000"/>
    <dgm:cat type="pictureconvert" pri="9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w" fact="1.11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9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if>
          <dgm:else name="Name6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2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else>
        </dgm:choose>
        <dgm:layoutNode name="rect1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wedgeRectCallout1" styleLbl="node1">
          <dgm:varLst>
            <dgm:bulletEnabled val="1"/>
          </dgm:varLst>
          <dgm:alg type="tx"/>
          <dgm:choose name="Name7">
            <dgm:if name="Name8" func="var" arg="dir" op="equ" val="norm">
              <dgm:shape xmlns:r="http://schemas.openxmlformats.org/officeDocument/2006/relationships" type="wedgeRectCallout" r:blip="">
                <dgm:adjLst>
                  <dgm:adj idx="1" val="0.2025"/>
                  <dgm:adj idx="2" val="-0.607"/>
                </dgm:adjLst>
              </dgm:shape>
            </dgm:if>
            <dgm:else name="Name9">
              <dgm:shape xmlns:r="http://schemas.openxmlformats.org/officeDocument/2006/relationships" type="wedgeRectCallout" r:blip="">
                <dgm:adjLst>
                  <dgm:adj idx="1" val="-0.2025"/>
                  <dgm:adj idx="2" val="-0.607"/>
                </dgm:adjLst>
              </dgm:shape>
            </dgm:else>
          </dgm:choos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92D4E9-EB7D-4B1A-A368-FE7787B02A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7D1069-83FB-46F5-A248-D9CA6C3796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799504-6A99-4AEF-89F7-7286EB65CA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E1229D-2B63-4462-86AC-9389D8D479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26AAED-8B99-4B15-86AA-15AD9DACFD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4669FE-15BC-4C11-BF3B-C0DDA11302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C190BA-F2FB-4223-B64F-E2D4517136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9F22CE-8D3F-4981-A645-52E3AFABE6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05C8CE-440D-463D-B5B6-F70DC77519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8F0DE6-3DFC-4F9F-9B8A-EDD66DC7CD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6D093-8422-4D5C-A149-6DD00071D8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2D"/>
            </a:gs>
            <a:gs pos="100000">
              <a:srgbClr val="99CC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25D0AFB-F280-44FB-9561-158D5BB65D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//upload.wikimedia.org/wikipedia/commons/5/5e/L%C3%A9gumes_01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hyperlink" Target="http://ru.wikipedia.org/wiki/%D0%A4%D0%B0%D0%B9%D0%BB:Watermelons1.JPG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esnyk.ru/photo/plodovij-sad/big/8.jpg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2195513" y="404813"/>
            <a:ext cx="4824412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ru-RU" sz="3600" b="1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folHlink"/>
                    </a:gs>
                    <a:gs pos="50000">
                      <a:srgbClr val="FFFFCC"/>
                    </a:gs>
                    <a:gs pos="100000">
                      <a:schemeClr val="folHlink"/>
                    </a:gs>
                  </a:gsLst>
                  <a:lin ang="5400000" scaled="1"/>
                </a:gradFill>
                <a:latin typeface="Arial"/>
                <a:cs typeface="Arial"/>
              </a:rPr>
              <a:t>               </a:t>
            </a:r>
          </a:p>
        </p:txBody>
      </p:sp>
      <p:sp>
        <p:nvSpPr>
          <p:cNvPr id="2051" name="Text Box 5"/>
          <p:cNvSpPr txBox="1">
            <a:spLocks noChangeArrowheads="1"/>
          </p:cNvSpPr>
          <p:nvPr/>
        </p:nvSpPr>
        <p:spPr bwMode="auto">
          <a:xfrm>
            <a:off x="3059113" y="4581525"/>
            <a:ext cx="597852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i="1" smtClean="0">
                <a:solidFill>
                  <a:srgbClr val="C00000"/>
                </a:solidFill>
              </a:rPr>
              <a:t>Презентация  </a:t>
            </a:r>
            <a:r>
              <a:rPr lang="ru-RU" sz="2000" b="1" i="1" dirty="0" smtClean="0">
                <a:solidFill>
                  <a:srgbClr val="C00000"/>
                </a:solidFill>
              </a:rPr>
              <a:t>по окружающему миру на тему </a:t>
            </a:r>
            <a:r>
              <a:rPr lang="ru-RU" sz="2000" b="1" i="1" smtClean="0">
                <a:solidFill>
                  <a:srgbClr val="C00000"/>
                </a:solidFill>
              </a:rPr>
              <a:t>«Растениеводство</a:t>
            </a:r>
            <a:endParaRPr lang="ru-RU" sz="2000" b="1" i="1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WordArt 2"/>
          <p:cNvSpPr>
            <a:spLocks noChangeArrowheads="1" noChangeShapeType="1" noTextEdit="1"/>
          </p:cNvSpPr>
          <p:nvPr/>
        </p:nvSpPr>
        <p:spPr bwMode="auto">
          <a:xfrm>
            <a:off x="323850" y="765175"/>
            <a:ext cx="8686800" cy="4191000"/>
          </a:xfrm>
          <a:prstGeom prst="rect">
            <a:avLst/>
          </a:prstGeom>
        </p:spPr>
        <p:txBody>
          <a:bodyPr wrap="none" fromWordArt="1">
            <a:prstTxWarp prst="textWave2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endParaRPr lang="ru-RU" sz="3600" kern="10" dirty="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005800"/>
                  </a:gs>
                  <a:gs pos="50000">
                    <a:srgbClr val="99CC00"/>
                  </a:gs>
                  <a:gs pos="100000">
                    <a:srgbClr val="005800"/>
                  </a:gs>
                </a:gsLst>
                <a:lin ang="5400000" scaled="1"/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Значение растениеводства в жизни человека невозможно переоценить, так как оно дает пищу миллиардам жителям Земли. Но также, благодаря ему мы получаем сырье, из которого изготавливаются лекарства, одежда, красители, резина и многие другие ценные товары.</a:t>
            </a:r>
            <a:endParaRPr lang="ru-RU" sz="20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prstTxWarp prst="textDeflateInflate">
              <a:avLst/>
            </a:prstTxWarp>
          </a:bodyPr>
          <a:lstStyle/>
          <a:p>
            <a:pPr marL="0" indent="0">
              <a:buNone/>
            </a:pPr>
            <a:r>
              <a:rPr lang="ru-RU" smtClean="0"/>
              <a:t> </a:t>
            </a:r>
            <a:r>
              <a:rPr lang="ru-RU" sz="54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</a:t>
            </a:r>
            <a:r>
              <a:rPr lang="ru-RU" sz="5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внимание!</a:t>
            </a:r>
            <a:endParaRPr lang="ru-RU" sz="5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7014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ChangeArrowheads="1"/>
          </p:cNvSpPr>
          <p:nvPr/>
        </p:nvSpPr>
        <p:spPr bwMode="auto">
          <a:xfrm>
            <a:off x="467544" y="1696094"/>
            <a:ext cx="8065269" cy="2669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i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Растениеводство</a:t>
            </a:r>
            <a:r>
              <a:rPr lang="ru-RU" sz="20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– это фундаментальная основа мирового сельского хозяйства, важнейшая ее отрасль, которая занимается возделыванием культурных растений. Именно благодаря ей население земного шара обеспечено продуктами питания.</a:t>
            </a:r>
            <a:endParaRPr lang="ru-RU" sz="20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Растениеводство – очень древняя отрасль. Еще несколько тысячелетий назад южно-американские аборигены умели выращивать картофель, а рис впервые был обработан в Китае более 9000 лет назад.</a:t>
            </a:r>
            <a:endParaRPr lang="ru-RU" sz="2000" dirty="0"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WordArt 4"/>
          <p:cNvSpPr>
            <a:spLocks noChangeArrowheads="1" noChangeShapeType="1" noTextEdit="1"/>
          </p:cNvSpPr>
          <p:nvPr/>
        </p:nvSpPr>
        <p:spPr bwMode="auto">
          <a:xfrm>
            <a:off x="1258888" y="188913"/>
            <a:ext cx="6543675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b="1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FFFFF"/>
                  </a:gs>
                  <a:gs pos="50000">
                    <a:srgbClr val="005800"/>
                  </a:gs>
                  <a:gs pos="100000">
                    <a:srgbClr val="FFFFFF"/>
                  </a:gs>
                </a:gsLst>
                <a:lin ang="5400000" scaled="1"/>
              </a:gradFill>
              <a:latin typeface="Arial"/>
              <a:cs typeface="Arial"/>
            </a:endParaRPr>
          </a:p>
        </p:txBody>
      </p:sp>
      <p:sp>
        <p:nvSpPr>
          <p:cNvPr id="4099" name="Rectangle 99"/>
          <p:cNvSpPr>
            <a:spLocks noGrp="1" noChangeArrowheads="1"/>
          </p:cNvSpPr>
          <p:nvPr>
            <p:ph type="body" idx="1"/>
          </p:nvPr>
        </p:nvSpPr>
        <p:spPr>
          <a:xfrm>
            <a:off x="467544" y="692696"/>
            <a:ext cx="8230369" cy="5903367"/>
          </a:xfrm>
        </p:spPr>
        <p:txBody>
          <a:bodyPr/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0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Растениеводство</a:t>
            </a:r>
            <a:r>
              <a:rPr lang="ru-RU" sz="20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– это еще и обширная наука, </a:t>
            </a:r>
            <a:r>
              <a:rPr lang="ru-RU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изучающая, многообразие </a:t>
            </a:r>
            <a:r>
              <a:rPr lang="ru-RU" sz="20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сортов и форм культурных </a:t>
            </a:r>
            <a:r>
              <a:rPr lang="ru-RU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растений; особенности </a:t>
            </a:r>
            <a:r>
              <a:rPr lang="ru-RU" sz="20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их роста и </a:t>
            </a:r>
            <a:r>
              <a:rPr lang="ru-RU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развития; поиск </a:t>
            </a:r>
            <a:r>
              <a:rPr lang="ru-RU" sz="20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наиболее эффективных способов выращивания культур, при которых высокая урожайность сочеталась бы с наименьшими материальными и трудовыми затратами.</a:t>
            </a:r>
            <a:endParaRPr lang="ru-RU" sz="20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b="1" i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Продукция растениеводства</a:t>
            </a:r>
            <a:r>
              <a:rPr lang="ru-RU" sz="20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– это не только продукты питания для людей, но также корм для животных, сырье для многочисленных отраслей промышленности (парфюмерная, фармацевтическая, текстильная и пр.) и декоративного цветоводства и садоводства. </a:t>
            </a:r>
            <a:endParaRPr lang="ru-RU" sz="2000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2000" b="1" i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Залог </a:t>
            </a:r>
            <a:r>
              <a:rPr lang="ru-RU" sz="2000" b="1" i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успеха растениеводства</a:t>
            </a:r>
            <a:r>
              <a:rPr lang="ru-RU" sz="20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– труд человека. Только благодаря ему удалось вывести огромное количество самых разнообразных сортов культурных растений, приспособить их для выращивания в различных регионах планеты, регулярно собирать щедрые урожаи.</a:t>
            </a:r>
          </a:p>
          <a:p>
            <a:pPr marL="0" indent="0" eaLnBrk="1" hangingPunct="1">
              <a:lnSpc>
                <a:spcPct val="90000"/>
              </a:lnSpc>
              <a:buClr>
                <a:srgbClr val="FFFF2D"/>
              </a:buClr>
              <a:buNone/>
            </a:pPr>
            <a:endParaRPr lang="ru-RU" sz="25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457200" y="228918"/>
            <a:ext cx="8229600" cy="1615906"/>
          </a:xfrm>
        </p:spPr>
        <p:txBody>
          <a:bodyPr/>
          <a:lstStyle/>
          <a:p>
            <a:pPr lvl="0">
              <a:lnSpc>
                <a:spcPts val="165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Основные отрасли </a:t>
            </a:r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растениеводства</a:t>
            </a:r>
            <a:b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Растениеводство – очень обширная отрасль сельского хозяйства, которая, в свою очередь, делится на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несколько отраслей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:</a:t>
            </a: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204864"/>
            <a:ext cx="4038600" cy="3921299"/>
          </a:xfrm>
        </p:spPr>
        <p:txBody>
          <a:bodyPr/>
          <a:lstStyle/>
          <a:p>
            <a:pPr marL="0" indent="0">
              <a:lnSpc>
                <a:spcPts val="1650"/>
              </a:lnSpc>
              <a:spcBef>
                <a:spcPts val="1500"/>
              </a:spcBef>
              <a:spcAft>
                <a:spcPts val="1500"/>
              </a:spcAft>
              <a:buNone/>
            </a:pP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Зерновое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хозяйство –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важнейшая часть мирового растениеводства, занимается выращиванием ценных зерновых культур: пшеницы, кукурузы, риса, гречихи, овса, ячменя. Именно она составляет основу питания не только людей, но и сельскохозяйственных животных.</a:t>
            </a:r>
            <a:endParaRPr lang="ru-RU" sz="2000" b="1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110393440"/>
              </p:ext>
            </p:extLst>
          </p:nvPr>
        </p:nvGraphicFramePr>
        <p:xfrm>
          <a:off x="4648200" y="1600200"/>
          <a:ext cx="4038600" cy="47091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466186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228919"/>
            <a:ext cx="8229600" cy="4571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692696"/>
            <a:ext cx="4038600" cy="5433467"/>
          </a:xfrm>
        </p:spPr>
        <p:txBody>
          <a:bodyPr/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0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Корнеплоды и технические культуры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 Самый популярный во всем мире корнеплод – картофель, родиной которого является Южная Америка. Большую ценность представляет и сахароносные культуры – сахарная свекла и сахарный тростник, из которых изготавливают сахар. Сахарный тростник в больших объемах выращивают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только в теплых странах – в Китае и на Кубе, а сахарная свекла, напротив, хорошо себя «чувствует» только в регионах с умеренным климатом.</a:t>
            </a:r>
            <a:endParaRPr lang="ru-RU" sz="20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47193338"/>
              </p:ext>
            </p:extLst>
          </p:nvPr>
        </p:nvGraphicFramePr>
        <p:xfrm>
          <a:off x="4572000" y="1052736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081737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/>
          <a:lstStyle/>
          <a:p>
            <a:r>
              <a:rPr lang="ru-RU" sz="20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Прядильные культуры.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Выращивание хлопка и льна обеспечивает текстильное производство качественным сырьем для изготовления самых различных тканей.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916832"/>
            <a:ext cx="4038600" cy="3744416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9180" y="1916832"/>
            <a:ext cx="3735268" cy="3744416"/>
          </a:xfrm>
        </p:spPr>
      </p:pic>
    </p:spTree>
    <p:extLst>
      <p:ext uri="{BB962C8B-B14F-4D97-AF65-F5344CB8AC3E}">
        <p14:creationId xmlns:p14="http://schemas.microsoft.com/office/powerpoint/2010/main" val="35424651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5"/>
          <p:cNvSpPr>
            <a:spLocks noChangeArrowheads="1"/>
          </p:cNvSpPr>
          <p:nvPr/>
        </p:nvSpPr>
        <p:spPr bwMode="auto">
          <a:xfrm>
            <a:off x="250825" y="404664"/>
            <a:ext cx="8713788" cy="148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Овощеводство и бахчеводство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. Это важная, но не первостепенная отрасль растениеводства. Занимается выращиванием различных овощей: капусты, томата, моркови, лука и пр. В регионах с сухим и жарким климатом успешно выращивают бахчевые культуры: дыни и арбузы.</a:t>
            </a:r>
            <a:endParaRPr lang="ru-RU" sz="20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12292" name="Picture 7" descr="Файл:Légumes 0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lum bright="-6000"/>
          </a:blip>
          <a:srcRect/>
          <a:stretch>
            <a:fillRect/>
          </a:stretch>
        </p:blipFill>
        <p:spPr bwMode="auto">
          <a:xfrm>
            <a:off x="250825" y="2617788"/>
            <a:ext cx="4176713" cy="340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9" descr="400px-Watermelons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lum bright="-6000"/>
          </a:blip>
          <a:srcRect/>
          <a:stretch>
            <a:fillRect/>
          </a:stretch>
        </p:blipFill>
        <p:spPr bwMode="auto">
          <a:xfrm>
            <a:off x="4787900" y="2636838"/>
            <a:ext cx="4098925" cy="336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WordArt 4"/>
          <p:cNvSpPr>
            <a:spLocks noChangeArrowheads="1" noChangeShapeType="1" noTextEdit="1"/>
          </p:cNvSpPr>
          <p:nvPr/>
        </p:nvSpPr>
        <p:spPr bwMode="auto">
          <a:xfrm>
            <a:off x="971550" y="404813"/>
            <a:ext cx="7200900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b="1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FFFFF"/>
                  </a:gs>
                  <a:gs pos="50000">
                    <a:srgbClr val="005800"/>
                  </a:gs>
                  <a:gs pos="100000">
                    <a:srgbClr val="FFFFFF"/>
                  </a:gs>
                </a:gsLst>
                <a:lin ang="5400000" scaled="1"/>
              </a:gradFill>
              <a:latin typeface="Arial"/>
              <a:cs typeface="Arial"/>
            </a:endParaRPr>
          </a:p>
        </p:txBody>
      </p:sp>
      <p:sp>
        <p:nvSpPr>
          <p:cNvPr id="16387" name="Rectangle 5"/>
          <p:cNvSpPr>
            <a:spLocks noChangeArrowheads="1"/>
          </p:cNvSpPr>
          <p:nvPr/>
        </p:nvSpPr>
        <p:spPr bwMode="auto">
          <a:xfrm>
            <a:off x="250825" y="613427"/>
            <a:ext cx="8642350" cy="1667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Садоводство и виноградарство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 Выращивание всевозможных фруктов как для потребления в свежем виде, так и для приготовления различных соков, варенья, джемов, сиропов.</a:t>
            </a:r>
            <a:endParaRPr lang="ru-RU" sz="20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ctr" eaLnBrk="0" hangingPunct="0"/>
            <a:endParaRPr lang="ru-RU" sz="2500" dirty="0"/>
          </a:p>
        </p:txBody>
      </p:sp>
      <p:pic>
        <p:nvPicPr>
          <p:cNvPr id="16388" name="Picture 7" descr="101413-apple-orchard-2-0"/>
          <p:cNvPicPr>
            <a:picLocks noChangeAspect="1" noChangeArrowheads="1"/>
          </p:cNvPicPr>
          <p:nvPr/>
        </p:nvPicPr>
        <p:blipFill>
          <a:blip r:embed="rId2" cstate="print">
            <a:lum bright="-6000"/>
          </a:blip>
          <a:srcRect/>
          <a:stretch>
            <a:fillRect/>
          </a:stretch>
        </p:blipFill>
        <p:spPr bwMode="auto">
          <a:xfrm>
            <a:off x="250825" y="2708275"/>
            <a:ext cx="4105275" cy="362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9" descr="Картинка 34 из 78096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lum bright="-6000"/>
          </a:blip>
          <a:srcRect/>
          <a:stretch>
            <a:fillRect/>
          </a:stretch>
        </p:blipFill>
        <p:spPr bwMode="auto">
          <a:xfrm>
            <a:off x="4572000" y="2708275"/>
            <a:ext cx="4321175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46250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Тонизирующие культуры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 К ним относятся чай, кофе, какао. Это тропические растения, которые нуждаются в теплом и влажном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климате.</a:t>
            </a:r>
            <a:b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Лидером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по производству кофе является Бразилия, чай традиционно выращивают в южных районах Азии, а какао – в странах Африки.</a:t>
            </a:r>
            <a: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31505296"/>
              </p:ext>
            </p:extLst>
          </p:nvPr>
        </p:nvGraphicFramePr>
        <p:xfrm>
          <a:off x="395288" y="1916113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47486268"/>
      </p:ext>
    </p:extLst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2549</TotalTime>
  <Words>418</Words>
  <Application>Microsoft Office PowerPoint</Application>
  <PresentationFormat>Экран (4:3)</PresentationFormat>
  <Paragraphs>47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Оформление по умолчанию</vt:lpstr>
      <vt:lpstr>Презентация PowerPoint</vt:lpstr>
      <vt:lpstr>Презентация PowerPoint</vt:lpstr>
      <vt:lpstr>Презентация PowerPoint</vt:lpstr>
      <vt:lpstr>Основные отрасли растениеводства  Растениеводство – очень обширная отрасль сельского хозяйства, которая, в свою очередь, делится на несколько отраслей:  </vt:lpstr>
      <vt:lpstr>Презентация PowerPoint</vt:lpstr>
      <vt:lpstr>Прядильные культуры. Выращивание хлопка и льна обеспечивает текстильное производство качественным сырьем для изготовления самых различных тканей. </vt:lpstr>
      <vt:lpstr>Презентация PowerPoint</vt:lpstr>
      <vt:lpstr>Презентация PowerPoint</vt:lpstr>
      <vt:lpstr>Тонизирующие культуры. К ним относятся чай, кофе, какао. Это тропические растения, которые нуждаются в теплом и влажном климате. Лидером по производству кофе является Бразилия, чай традиционно выращивают в южных районах Азии, а какао – в странах Африки. </vt:lpstr>
      <vt:lpstr>Вывод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Samsung</dc:creator>
  <cp:lastModifiedBy>maaks</cp:lastModifiedBy>
  <cp:revision>68</cp:revision>
  <dcterms:created xsi:type="dcterms:W3CDTF">2012-02-08T11:48:33Z</dcterms:created>
  <dcterms:modified xsi:type="dcterms:W3CDTF">2023-06-22T05:58:48Z</dcterms:modified>
</cp:coreProperties>
</file>