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538482"/>
            <a:ext cx="11969087" cy="802669"/>
          </a:xfrm>
        </p:spPr>
        <p:txBody>
          <a:bodyPr/>
          <a:lstStyle/>
          <a:p>
            <a:pPr algn="l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Проект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Букеты из цветов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для украшения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группы»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56895" y="4187310"/>
            <a:ext cx="2906972" cy="165393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Выполнил: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Воспитатель 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МКДОУ №4 г. Сим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Сарыкайа Т.Х.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56746" y="5972944"/>
            <a:ext cx="1255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Сим 2023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10185" y="354842"/>
            <a:ext cx="9512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Муниципальное казенное дошкольное образовательное учреждение </a:t>
            </a:r>
          </a:p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«Детский сад комбинированного вида №4» </a:t>
            </a:r>
          </a:p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города Сим Ашинского района</a:t>
            </a:r>
          </a:p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Челябинской области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26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1352" y="445827"/>
            <a:ext cx="4413281" cy="495869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ЗАКЛЮЧИТЕЛЬНЫЙ ЭТАП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869" y="1109712"/>
            <a:ext cx="6228433" cy="896510"/>
          </a:xfrm>
        </p:spPr>
        <p:txBody>
          <a:bodyPr>
            <a:normAutofit/>
          </a:bodyPr>
          <a:lstStyle/>
          <a:p>
            <a:r>
              <a:rPr lang="ru-RU" sz="2000" dirty="0"/>
              <a:t>Проведение викторины.</a:t>
            </a:r>
          </a:p>
          <a:p>
            <a:r>
              <a:rPr lang="ru-RU" sz="2000" dirty="0" smtClean="0"/>
              <a:t>Выставка </a:t>
            </a:r>
            <a:r>
              <a:rPr lang="ru-RU" sz="2000" dirty="0"/>
              <a:t>цветов в группе.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98" y="2501784"/>
            <a:ext cx="3059373" cy="22945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305" y="4119064"/>
            <a:ext cx="4094328" cy="23030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4926" y="2449633"/>
            <a:ext cx="3129886" cy="234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142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265" y="1328076"/>
            <a:ext cx="9435657" cy="4417632"/>
          </a:xfrm>
        </p:spPr>
        <p:txBody>
          <a:bodyPr>
            <a:normAutofit/>
          </a:bodyPr>
          <a:lstStyle/>
          <a:p>
            <a:pPr marL="0" indent="450850" algn="just">
              <a:buNone/>
            </a:pPr>
            <a:r>
              <a:rPr lang="ru-RU" sz="2400" dirty="0"/>
              <a:t>Экологическое воспитание - одно из основных направлений в системе образования, это способ воздействия на чувства детей, их сознания, взгляды и представления. Дети испытывают потребность в общении с природой. Они учатся любить природу, наблюдать, сопереживать, понимать, что наша Земля не сможет существовать без растений, так как они не только помогают нам дышать, но и лечат от болезней.</a:t>
            </a:r>
          </a:p>
          <a:p>
            <a:pPr marL="0" indent="450850" algn="just">
              <a:buNone/>
            </a:pPr>
            <a:r>
              <a:rPr lang="ru-RU" sz="2400" dirty="0"/>
              <a:t>Цветы – это не только красота, но и часть живой природы, которую надо беречь и охранять, и, конечно же, знать.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505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083" y="427323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Участники проекта</a:t>
            </a:r>
            <a:r>
              <a:rPr lang="ru-RU" dirty="0"/>
              <a:t>: дети старшей группы, родители и педагоги;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Цель проекта</a:t>
            </a:r>
            <a:r>
              <a:rPr lang="ru-RU" dirty="0"/>
              <a:t>: формирование экологического сознания дошкольников через развитие трудовой деятельности.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38985" y="1514901"/>
            <a:ext cx="8529851" cy="4885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Задачи проекта:</a:t>
            </a: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для детей:</a:t>
            </a: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1) развивать познавательный интерес к миру природы, к цветочным растениям;</a:t>
            </a: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2)  формировать знания детей о строении и росте цветочных растений;</a:t>
            </a: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3)  воспитывать бережное и заботливое отношение к растениям.</a:t>
            </a: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для родителей:</a:t>
            </a: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1)	 Раскрыть важность экологического воспитания детей;</a:t>
            </a: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2)	 Обогатить опыт родителей в вопросах организации ухода за растениями.</a:t>
            </a: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- для педагогов:</a:t>
            </a: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1)	повысить компетентность педагогов по проблеме экологического воспитания дошкольников;</a:t>
            </a: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2)	создать ситуацию успеха, положительную эмоциональную атмосферу в процессе ухода за растениями в группе;</a:t>
            </a: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3)	изучить психолого-педагогическую литературу по проблеме формирования знаний о трудовой деятельности в старшем дошкольном возрасте.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83" y="2432712"/>
            <a:ext cx="2360488" cy="305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10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016" y="263550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Особенности проекта</a:t>
            </a:r>
          </a:p>
          <a:p>
            <a:pPr marL="0" indent="0">
              <a:buNone/>
            </a:pPr>
            <a:r>
              <a:rPr lang="ru-RU" dirty="0"/>
              <a:t>1. Повышение родительской культуры в вопросах трудового и экологического воспитания детей дошкольного возраста;</a:t>
            </a:r>
          </a:p>
          <a:p>
            <a:pPr marL="0" indent="0">
              <a:buNone/>
            </a:pPr>
            <a:r>
              <a:rPr lang="ru-RU" dirty="0"/>
              <a:t>2. Повышение профессиональной компетентности педагогов в вопросах экологического воспитания;</a:t>
            </a:r>
          </a:p>
          <a:p>
            <a:pPr marL="0" indent="0">
              <a:buNone/>
            </a:pPr>
            <a:r>
              <a:rPr lang="ru-RU" dirty="0"/>
              <a:t>3. Сформированы умения детей взаимодействовать со взрослыми и сверстниками в процессе ухода за цветами в группе;</a:t>
            </a:r>
          </a:p>
          <a:p>
            <a:pPr marL="0" indent="0">
              <a:buNone/>
            </a:pPr>
            <a:r>
              <a:rPr lang="ru-RU" dirty="0"/>
              <a:t>4. Пополнение предметно-развивающей среды: приобретение фартуков, леечек, рыхлителей, опрыскивателей; приобретение дидактических игр, литературы.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411" y="3925122"/>
            <a:ext cx="5241878" cy="2679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298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9914" y="777922"/>
            <a:ext cx="8596668" cy="412162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ru-RU" dirty="0" smtClean="0"/>
          </a:p>
          <a:p>
            <a:pPr lvl="0"/>
            <a:r>
              <a:rPr lang="ru-RU" sz="2000" dirty="0" smtClean="0"/>
              <a:t>Опрос </a:t>
            </a:r>
            <a:r>
              <a:rPr lang="ru-RU" sz="2000" dirty="0"/>
              <a:t>детей на тему «Что я знаю о цветах»</a:t>
            </a:r>
          </a:p>
          <a:p>
            <a:pPr lvl="0"/>
            <a:r>
              <a:rPr lang="ru-RU" sz="2000" dirty="0"/>
              <a:t>Определение темы, целей, задач, содержание проекта, прогнозирование результата.</a:t>
            </a:r>
          </a:p>
          <a:p>
            <a:pPr lvl="0"/>
            <a:r>
              <a:rPr lang="ru-RU" sz="2000" dirty="0"/>
              <a:t>Поисковая работа по подбору иллюстративного материала по теме «Цветы вокруг нас», «Комнатные растения»</a:t>
            </a:r>
          </a:p>
          <a:p>
            <a:pPr lvl="0"/>
            <a:r>
              <a:rPr lang="ru-RU" sz="2000" dirty="0"/>
              <a:t>Подбор литературных произведений, стихотворений</a:t>
            </a:r>
          </a:p>
          <a:p>
            <a:pPr lvl="0"/>
            <a:r>
              <a:rPr lang="ru-RU" sz="2000" dirty="0"/>
              <a:t>Обсуждение с родителями проекта, выяснение возможностей, средств, необходимых для реализации проекта, определение содержания деятельности всех участников проекта.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753" y="4462818"/>
            <a:ext cx="2249298" cy="22492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93575" y="516312"/>
            <a:ext cx="4981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ПОДГОТОВИТЕЛЬНЫЙ ЭТАП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977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9221" y="1314428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Познавательное развитие:</a:t>
            </a:r>
          </a:p>
          <a:p>
            <a:r>
              <a:rPr lang="ru-RU" dirty="0" smtClean="0"/>
              <a:t>ООД: </a:t>
            </a:r>
            <a:r>
              <a:rPr lang="ru-RU" dirty="0"/>
              <a:t>«Цветы вокруг нас</a:t>
            </a:r>
            <a:r>
              <a:rPr lang="ru-RU" dirty="0" smtClean="0"/>
              <a:t>», «</a:t>
            </a:r>
            <a:r>
              <a:rPr lang="ru-RU" dirty="0"/>
              <a:t>Цветок на окошке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Беседы: </a:t>
            </a:r>
            <a:r>
              <a:rPr lang="ru-RU" dirty="0"/>
              <a:t>«Если бы ты был цветком», «Что мне больше всего запомнилось и понравилось»</a:t>
            </a:r>
          </a:p>
          <a:p>
            <a:r>
              <a:rPr lang="ru-RU" dirty="0" smtClean="0"/>
              <a:t> </a:t>
            </a:r>
            <a:r>
              <a:rPr lang="ru-RU" dirty="0"/>
              <a:t>Дидактические игры: «Найди растение</a:t>
            </a:r>
            <a:r>
              <a:rPr lang="ru-RU" dirty="0" smtClean="0"/>
              <a:t>», «</a:t>
            </a:r>
            <a:r>
              <a:rPr lang="ru-RU" dirty="0"/>
              <a:t>Найди, что опишу</a:t>
            </a:r>
            <a:r>
              <a:rPr lang="ru-RU" dirty="0" smtClean="0"/>
              <a:t>»,</a:t>
            </a:r>
            <a:r>
              <a:rPr lang="ru-RU" i="1" dirty="0"/>
              <a:t> </a:t>
            </a:r>
            <a:r>
              <a:rPr lang="ru-RU" dirty="0"/>
              <a:t>«Отгадай, что за растение</a:t>
            </a:r>
            <a:r>
              <a:rPr lang="ru-RU" dirty="0" smtClean="0"/>
              <a:t>», «</a:t>
            </a:r>
            <a:r>
              <a:rPr lang="ru-RU" dirty="0"/>
              <a:t>К названному растению беги</a:t>
            </a:r>
            <a:r>
              <a:rPr lang="ru-RU" dirty="0" smtClean="0"/>
              <a:t>»,</a:t>
            </a:r>
            <a:r>
              <a:rPr lang="ru-RU" i="1" dirty="0"/>
              <a:t> </a:t>
            </a:r>
            <a:r>
              <a:rPr lang="ru-RU" dirty="0" smtClean="0"/>
              <a:t>«Собери цветок»,</a:t>
            </a:r>
            <a:r>
              <a:rPr lang="ru-RU" i="1" dirty="0"/>
              <a:t> </a:t>
            </a:r>
            <a:r>
              <a:rPr lang="ru-RU" dirty="0" smtClean="0"/>
              <a:t>«</a:t>
            </a:r>
            <a:r>
              <a:rPr lang="ru-RU" dirty="0"/>
              <a:t>Найди такое же растение</a:t>
            </a:r>
            <a:r>
              <a:rPr lang="ru-RU" dirty="0" smtClean="0"/>
              <a:t>»,</a:t>
            </a:r>
            <a:r>
              <a:rPr lang="ru-RU" i="1" dirty="0"/>
              <a:t> </a:t>
            </a:r>
            <a:r>
              <a:rPr lang="ru-RU" dirty="0" smtClean="0"/>
              <a:t>«</a:t>
            </a:r>
            <a:r>
              <a:rPr lang="ru-RU" dirty="0"/>
              <a:t>Какого цветка не стало</a:t>
            </a:r>
            <a:r>
              <a:rPr lang="ru-RU" dirty="0" smtClean="0"/>
              <a:t>?» и т.д.</a:t>
            </a:r>
            <a:r>
              <a:rPr lang="ru-RU" i="1" dirty="0"/>
              <a:t>       </a:t>
            </a:r>
            <a:endParaRPr lang="ru-RU" dirty="0"/>
          </a:p>
          <a:p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489" y="3952329"/>
            <a:ext cx="2023281" cy="22718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75211" y="532263"/>
            <a:ext cx="5404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ОСНОВНОЙ ЭТАП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643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8153" y="550153"/>
            <a:ext cx="5150259" cy="308015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/>
              <a:t>Речевое </a:t>
            </a:r>
            <a:r>
              <a:rPr lang="ru-RU" sz="2400" dirty="0" smtClean="0"/>
              <a:t>развитие:</a:t>
            </a:r>
          </a:p>
          <a:p>
            <a:r>
              <a:rPr lang="ru-RU" sz="2000" dirty="0"/>
              <a:t>Чтение и заучивание </a:t>
            </a:r>
            <a:r>
              <a:rPr lang="ru-RU" sz="2000" dirty="0" smtClean="0"/>
              <a:t>стихотворений;</a:t>
            </a:r>
          </a:p>
          <a:p>
            <a:r>
              <a:rPr lang="ru-RU" sz="2000" dirty="0"/>
              <a:t>Беседы</a:t>
            </a:r>
            <a:r>
              <a:rPr lang="ru-RU" sz="2000" dirty="0" smtClean="0"/>
              <a:t>: «</a:t>
            </a:r>
            <a:r>
              <a:rPr lang="ru-RU" sz="2000" dirty="0"/>
              <a:t>Если бы ты был цветком», «Что мне больше всего запомнилось и понравилось </a:t>
            </a:r>
            <a:r>
              <a:rPr lang="ru-RU" sz="2000" dirty="0" smtClean="0"/>
              <a:t>»;</a:t>
            </a:r>
          </a:p>
          <a:p>
            <a:r>
              <a:rPr lang="ru-RU" sz="2000" dirty="0"/>
              <a:t>Загадки о </a:t>
            </a:r>
            <a:r>
              <a:rPr lang="ru-RU" sz="2000" dirty="0" smtClean="0"/>
              <a:t>цветах;</a:t>
            </a:r>
            <a:endParaRPr lang="ru-RU" sz="2000" dirty="0"/>
          </a:p>
          <a:p>
            <a:r>
              <a:rPr lang="ru-RU" sz="2000" dirty="0" smtClean="0"/>
              <a:t>Словесные </a:t>
            </a:r>
            <a:r>
              <a:rPr lang="ru-RU" sz="2000" dirty="0"/>
              <a:t>игры: «Опиши цветок</a:t>
            </a:r>
            <a:r>
              <a:rPr lang="ru-RU" sz="2000" dirty="0" smtClean="0"/>
              <a:t>», </a:t>
            </a:r>
            <a:r>
              <a:rPr lang="ru-RU" sz="2000" dirty="0"/>
              <a:t>«Загадай, мы отгадаем»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31" y="3527957"/>
            <a:ext cx="2300551" cy="30707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6669" y="4263723"/>
            <a:ext cx="7454745" cy="23349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2240" y="636064"/>
            <a:ext cx="2789782" cy="257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758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436" y="413675"/>
            <a:ext cx="6651514" cy="25342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Социально-коммуникативное </a:t>
            </a:r>
            <a:r>
              <a:rPr lang="ru-RU" sz="2400" dirty="0" smtClean="0"/>
              <a:t>развитие:</a:t>
            </a:r>
          </a:p>
          <a:p>
            <a:r>
              <a:rPr lang="ru-RU" sz="2000" dirty="0"/>
              <a:t>Рассказы детей о </a:t>
            </a:r>
            <a:r>
              <a:rPr lang="ru-RU" sz="2000" dirty="0" smtClean="0"/>
              <a:t>цветах. Составление </a:t>
            </a:r>
            <a:r>
              <a:rPr lang="ru-RU" sz="2000" dirty="0"/>
              <a:t>рассказа по пентаграмме о цветке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Прочтение и обсуждение рассказов. Чтение стихотворений.</a:t>
            </a:r>
          </a:p>
          <a:p>
            <a:r>
              <a:rPr lang="ru-RU" sz="2000" dirty="0"/>
              <a:t>Дидактические игры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67786" y="3698543"/>
            <a:ext cx="696035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Физическое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развитие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Утренняя гимнастика:</a:t>
            </a:r>
            <a:r>
              <a:rPr lang="ru-RU" sz="2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«Волшебные цветы»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Пальчиковые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игры: «Наши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алые цветы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», «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Цветы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», «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Мак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», «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Растения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».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Подвижные игры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«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Солнышко и дождик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», «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Цветы и ветер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», «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Растения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»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Хороводные игры: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Мы на луг ходили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», «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Галя по </a:t>
            </a:r>
            <a:r>
              <a:rPr lang="ru-RU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садочку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гуляла»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603" y="760862"/>
            <a:ext cx="2916072" cy="21870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15" y="3575712"/>
            <a:ext cx="3978323" cy="265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779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3561" y="427323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Развитие игровой деятельности</a:t>
            </a:r>
            <a:endParaRPr lang="ru-RU" sz="2400" dirty="0" smtClean="0"/>
          </a:p>
          <a:p>
            <a:r>
              <a:rPr lang="ru-RU" sz="2000" dirty="0"/>
              <a:t>Оформление </a:t>
            </a:r>
            <a:r>
              <a:rPr lang="ru-RU" sz="2000" dirty="0" smtClean="0"/>
              <a:t>игротеки:</a:t>
            </a:r>
          </a:p>
          <a:p>
            <a:r>
              <a:rPr lang="ru-RU" sz="2000" dirty="0" smtClean="0"/>
              <a:t>Словесные: «</a:t>
            </a:r>
            <a:r>
              <a:rPr lang="ru-RU" sz="2000" dirty="0"/>
              <a:t>Опиши цветок</a:t>
            </a:r>
            <a:r>
              <a:rPr lang="ru-RU" sz="2000" dirty="0" smtClean="0"/>
              <a:t>», «</a:t>
            </a:r>
            <a:r>
              <a:rPr lang="ru-RU" sz="2000" dirty="0"/>
              <a:t>Загадай, мы отгадаем</a:t>
            </a:r>
            <a:r>
              <a:rPr lang="ru-RU" sz="2000" dirty="0" smtClean="0"/>
              <a:t>»</a:t>
            </a:r>
          </a:p>
          <a:p>
            <a:r>
              <a:rPr lang="ru-RU" sz="2000" dirty="0"/>
              <a:t>Дидактические</a:t>
            </a:r>
            <a:r>
              <a:rPr lang="ru-RU" sz="2000" dirty="0" smtClean="0"/>
              <a:t>: «</a:t>
            </a:r>
            <a:r>
              <a:rPr lang="ru-RU" sz="2000" dirty="0"/>
              <a:t>Найди растение</a:t>
            </a:r>
            <a:r>
              <a:rPr lang="ru-RU" sz="2000" dirty="0" smtClean="0"/>
              <a:t>», «</a:t>
            </a:r>
            <a:r>
              <a:rPr lang="ru-RU" sz="2000" dirty="0"/>
              <a:t>Найди, что опишу</a:t>
            </a:r>
            <a:r>
              <a:rPr lang="ru-RU" sz="2000" dirty="0" smtClean="0"/>
              <a:t>», «</a:t>
            </a:r>
            <a:r>
              <a:rPr lang="ru-RU" sz="2000" dirty="0"/>
              <a:t>Отгадай, что за растение</a:t>
            </a:r>
            <a:r>
              <a:rPr lang="ru-RU" sz="2000" dirty="0" smtClean="0"/>
              <a:t>»</a:t>
            </a:r>
          </a:p>
          <a:p>
            <a:r>
              <a:rPr lang="ru-RU" sz="2000" dirty="0" smtClean="0"/>
              <a:t>Подвижные: «Солнышко </a:t>
            </a:r>
            <a:r>
              <a:rPr lang="ru-RU" sz="2000" dirty="0"/>
              <a:t>и дождик</a:t>
            </a:r>
            <a:r>
              <a:rPr lang="ru-RU" sz="2000" dirty="0" smtClean="0"/>
              <a:t>», «</a:t>
            </a:r>
            <a:r>
              <a:rPr lang="ru-RU" sz="2000" dirty="0"/>
              <a:t>Цветы и ветер</a:t>
            </a:r>
            <a:r>
              <a:rPr lang="ru-RU" sz="2000" dirty="0" smtClean="0"/>
              <a:t>», «</a:t>
            </a:r>
            <a:r>
              <a:rPr lang="ru-RU" sz="2000" dirty="0"/>
              <a:t>Растения»</a:t>
            </a:r>
          </a:p>
          <a:p>
            <a:r>
              <a:rPr lang="ru-RU" sz="2000" dirty="0"/>
              <a:t>Хороводные: </a:t>
            </a:r>
            <a:r>
              <a:rPr lang="ru-RU" sz="2000" dirty="0" smtClean="0"/>
              <a:t>«</a:t>
            </a:r>
            <a:r>
              <a:rPr lang="ru-RU" sz="2000" dirty="0"/>
              <a:t>Мы на луг ходили</a:t>
            </a:r>
            <a:r>
              <a:rPr lang="ru-RU" sz="2000" dirty="0" smtClean="0"/>
              <a:t>», «</a:t>
            </a:r>
            <a:r>
              <a:rPr lang="ru-RU" sz="2000" dirty="0"/>
              <a:t>Галя по </a:t>
            </a:r>
            <a:r>
              <a:rPr lang="ru-RU" sz="2000" dirty="0" err="1"/>
              <a:t>садочку</a:t>
            </a:r>
            <a:r>
              <a:rPr lang="ru-RU" sz="2000" dirty="0"/>
              <a:t> гуляла»</a:t>
            </a:r>
          </a:p>
          <a:p>
            <a:r>
              <a:rPr lang="ru-RU" sz="2000" dirty="0"/>
              <a:t>Сюжетно – </a:t>
            </a:r>
            <a:r>
              <a:rPr lang="ru-RU" sz="2000" dirty="0" smtClean="0"/>
              <a:t>ролевая:</a:t>
            </a:r>
            <a:r>
              <a:rPr lang="ru-RU" sz="2000" i="1" dirty="0" smtClean="0"/>
              <a:t> «</a:t>
            </a:r>
            <a:r>
              <a:rPr lang="ru-RU" sz="2000" dirty="0"/>
              <a:t>Магазин цветов</a:t>
            </a:r>
            <a:r>
              <a:rPr lang="ru-RU" sz="2000" i="1" dirty="0" smtClean="0"/>
              <a:t>»</a:t>
            </a:r>
            <a:r>
              <a:rPr lang="ru-RU" sz="2000" i="1" dirty="0"/>
              <a:t>                  </a:t>
            </a:r>
            <a:endParaRPr lang="ru-RU" sz="2000" dirty="0"/>
          </a:p>
          <a:p>
            <a:endParaRPr lang="ru-RU" sz="2000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61" y="4572000"/>
            <a:ext cx="3055780" cy="20320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351" y="4572000"/>
            <a:ext cx="2811440" cy="20320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621" y="4572000"/>
            <a:ext cx="2684557" cy="201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19858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359</TotalTime>
  <Words>521</Words>
  <Application>Microsoft Office PowerPoint</Application>
  <PresentationFormat>Широкоэкранный</PresentationFormat>
  <Paragraphs>70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Trebuchet MS</vt:lpstr>
      <vt:lpstr>Wingdings</vt:lpstr>
      <vt:lpstr>Wingdings 3</vt:lpstr>
      <vt:lpstr>Аспект</vt:lpstr>
      <vt:lpstr>Проект «Букеты из цветов для украшения группы»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ЗАКЛЮЧИТЕЛЬНЫЙ ЭТАП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«Букеты из цветов для украшения группы»</dc:title>
  <dc:creator>Admin</dc:creator>
  <cp:lastModifiedBy>Admin</cp:lastModifiedBy>
  <cp:revision>13</cp:revision>
  <dcterms:created xsi:type="dcterms:W3CDTF">2023-02-07T17:20:17Z</dcterms:created>
  <dcterms:modified xsi:type="dcterms:W3CDTF">2023-02-08T18:01:31Z</dcterms:modified>
</cp:coreProperties>
</file>