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65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0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108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4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825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6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0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288" y="-8468"/>
            <a:ext cx="12226405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1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1" y="4050835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D03FD-3768-4C58-A252-8854EE3E757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27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9A09-1A11-4CDB-890D-513650D61C5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8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2700869"/>
            <a:ext cx="846362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2AD30-698C-4EA6-B4B4-2E7F95DD171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40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20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1" y="2160589"/>
            <a:ext cx="411747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939" y="2160590"/>
            <a:ext cx="411748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3544-E52D-48A6-A6F0-A3EE4A16D41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3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799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5520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5520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FB96-E83E-4104-A772-C14E38EEC0C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8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609600"/>
            <a:ext cx="846361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DC824-3AB8-4CD3-83D4-59AC7655DE4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3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7BBC-59E2-4F5B-9EC2-95B519C804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6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1498604"/>
            <a:ext cx="3720243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1" y="514926"/>
            <a:ext cx="451471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2777069"/>
            <a:ext cx="3720243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69B9C-DE11-40C5-8CCC-2B345927EC3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4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4800600"/>
            <a:ext cx="846361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799" y="609600"/>
            <a:ext cx="846361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5367338"/>
            <a:ext cx="8463619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0FCD-6BA6-44B0-8B56-74E54782ED1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98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4470400"/>
            <a:ext cx="846361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2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68099" y="3632200"/>
            <a:ext cx="72264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470400"/>
            <a:ext cx="846362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279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1931988"/>
            <a:ext cx="846362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8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250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51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131" y="609600"/>
            <a:ext cx="845528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5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D7C5-6ABC-40EF-B00E-CD9DCE27A0F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6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1"/>
            <a:ext cx="130508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799" y="609601"/>
            <a:ext cx="6926701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8D6E-7A7A-4ECA-A2DB-CE4E3AF876A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7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7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28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4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96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2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D2183-CE76-4C68-AC0B-29F88219DAC0}" type="datetimeFigureOut">
              <a:rPr lang="ru-RU" smtClean="0"/>
              <a:t>19.09.2015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374F0D-1546-48D2-9B9B-27E013D04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0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1289" y="-8468"/>
            <a:ext cx="12226407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590"/>
            <a:ext cx="846361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1" y="6041364"/>
            <a:ext cx="912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A8FD2-FB51-4772-AB25-8D5B0F9231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799" y="6041364"/>
            <a:ext cx="6163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2" y="6041364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B95122-014E-4A19-AE32-31892C29E05E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5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g"/><Relationship Id="rId11" Type="http://schemas.openxmlformats.org/officeDocument/2006/relationships/image" Target="../media/image25.jpg"/><Relationship Id="rId5" Type="http://schemas.openxmlformats.org/officeDocument/2006/relationships/image" Target="../media/image19.jpg"/><Relationship Id="rId10" Type="http://schemas.openxmlformats.org/officeDocument/2006/relationships/image" Target="../media/image24.jpeg"/><Relationship Id="rId4" Type="http://schemas.openxmlformats.org/officeDocument/2006/relationships/image" Target="../media/image18.jp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43152" y="614976"/>
            <a:ext cx="7632848" cy="187220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ПАЛЬЧИКОВАЯ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ГИМНАСТИКА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45" y="2734056"/>
            <a:ext cx="4407061" cy="29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5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60648"/>
            <a:ext cx="7922841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Дети с 4 до 5 лет: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8" y="908720"/>
            <a:ext cx="7850834" cy="55446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-Показывают небольшие сказки и рассказы с участием двух рук.</a:t>
            </a:r>
          </a:p>
          <a:p>
            <a:pPr marL="0" indent="0">
              <a:buNone/>
            </a:pPr>
            <a:r>
              <a:rPr lang="ru-RU" b="1" i="1" dirty="0"/>
              <a:t>Рассказ.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Кот Васька увидел на дереве гнездо </a:t>
            </a:r>
            <a:r>
              <a:rPr lang="ru-RU" i="1" dirty="0"/>
              <a:t>(изобразить кота: средний и безымянный пальцы упираются в большой, указательный и мизинец подняты вверх).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гнезде жили птенчики </a:t>
            </a:r>
            <a:r>
              <a:rPr lang="ru-RU" i="1" dirty="0"/>
              <a:t>(изобразить гнездо с птенчиками: все пальцы правой руки обхватить левой ладонью; шевелить пальцами правой руки – это «птенцы»).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Кот Васька захотел съесть птенцов и полез на дерево </a:t>
            </a:r>
            <a:r>
              <a:rPr lang="ru-RU" i="1" dirty="0"/>
              <a:t>(изобразить дерево: пальчики широко раздвинуть на каждой руке и скрестить ладошки.)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Но тут прилетела птичка-мама, которая стала защищать своих птенцов </a:t>
            </a:r>
            <a:r>
              <a:rPr lang="ru-RU" i="1" dirty="0"/>
              <a:t>(изобразить птичку: большой и указательный пальцы соединить в «клюв», другие пальцы прижаты к ладони; открывать и закрывать «клюв»).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Кот испугался и убежал </a:t>
            </a:r>
            <a:r>
              <a:rPr lang="ru-RU" i="1" dirty="0"/>
              <a:t>(изобразить кота).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Играют в игры с совмещением пальцев обеих рук</a:t>
            </a:r>
          </a:p>
          <a:p>
            <a:pPr marL="0" indent="0">
              <a:buNone/>
            </a:pPr>
            <a:r>
              <a:rPr lang="ru-RU" b="1" i="1" dirty="0"/>
              <a:t>«Дружные ребята»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Дружат в нашей группе девочки и </a:t>
            </a:r>
            <a:r>
              <a:rPr lang="ru-RU" dirty="0" smtClean="0"/>
              <a:t>мальчики </a:t>
            </a:r>
            <a:r>
              <a:rPr lang="ru-RU" i="1" dirty="0"/>
              <a:t>(пальцы рук соединяются в "замок")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Мы с тобой подружим маленькие </a:t>
            </a:r>
            <a:r>
              <a:rPr lang="ru-RU" dirty="0" smtClean="0"/>
              <a:t>пальчики</a:t>
            </a:r>
            <a:r>
              <a:rPr lang="ru-RU" i="1" dirty="0"/>
              <a:t>(ритмичное касание одноименных пальцев обеих рук)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Раз</a:t>
            </a:r>
            <a:r>
              <a:rPr lang="ru-RU" dirty="0"/>
              <a:t>, два, три, четыре, </a:t>
            </a:r>
            <a:r>
              <a:rPr lang="ru-RU" dirty="0" smtClean="0"/>
              <a:t>пять </a:t>
            </a:r>
            <a:r>
              <a:rPr lang="ru-RU" i="1" dirty="0" smtClean="0"/>
              <a:t>(</a:t>
            </a:r>
            <a:r>
              <a:rPr lang="ru-RU" i="1" dirty="0"/>
              <a:t>поочередное касание одноименных пальцев, начиная с мизинцев)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Начинай считать опять.</a:t>
            </a:r>
          </a:p>
          <a:p>
            <a:pPr marL="0" indent="0">
              <a:buNone/>
            </a:pPr>
            <a:r>
              <a:rPr lang="ru-RU" dirty="0"/>
              <a:t>Раз, два, три, четыре, пять.</a:t>
            </a:r>
          </a:p>
          <a:p>
            <a:pPr marL="0" indent="0">
              <a:buNone/>
            </a:pPr>
            <a:r>
              <a:rPr lang="ru-RU" dirty="0"/>
              <a:t>Мы закончили </a:t>
            </a:r>
            <a:r>
              <a:rPr lang="ru-RU" dirty="0" smtClean="0"/>
              <a:t>считать </a:t>
            </a:r>
            <a:r>
              <a:rPr lang="ru-RU" i="1" dirty="0" smtClean="0"/>
              <a:t>(</a:t>
            </a:r>
            <a:r>
              <a:rPr lang="ru-RU" i="1" dirty="0"/>
              <a:t>руки вниз, встряхнуть кистями)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-Изображают в играх разные фигурки обеими руками одновременно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5" y="2964338"/>
            <a:ext cx="1525035" cy="1493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908" y="5373922"/>
            <a:ext cx="3485923" cy="113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2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60648"/>
            <a:ext cx="7922841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Дети 5 - 7 лет: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8" y="908720"/>
            <a:ext cx="6914730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«Ёлочка»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Перед нами ёлочка:</a:t>
            </a:r>
          </a:p>
          <a:p>
            <a:pPr marL="0" indent="0">
              <a:buNone/>
            </a:pPr>
            <a:r>
              <a:rPr lang="ru-RU" dirty="0"/>
              <a:t>Шишечки</a:t>
            </a:r>
            <a:r>
              <a:rPr lang="ru-RU" dirty="0" smtClean="0"/>
              <a:t>, </a:t>
            </a:r>
            <a:r>
              <a:rPr lang="ru-RU" i="1" dirty="0" smtClean="0"/>
              <a:t>(</a:t>
            </a:r>
            <a:r>
              <a:rPr lang="ru-RU" i="1" dirty="0"/>
              <a:t>показать кулачки)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Иголочки</a:t>
            </a:r>
            <a:r>
              <a:rPr lang="ru-RU" dirty="0" smtClean="0"/>
              <a:t>, </a:t>
            </a:r>
            <a:r>
              <a:rPr lang="ru-RU" i="1" dirty="0" smtClean="0"/>
              <a:t>(</a:t>
            </a:r>
            <a:r>
              <a:rPr lang="ru-RU" i="1" dirty="0"/>
              <a:t>вытянуть указательные пальцы вверх)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Шарики-фонарики</a:t>
            </a:r>
            <a:r>
              <a:rPr lang="ru-RU" dirty="0" smtClean="0"/>
              <a:t>, </a:t>
            </a:r>
            <a:r>
              <a:rPr lang="ru-RU" i="1" dirty="0" smtClean="0"/>
              <a:t>(</a:t>
            </a:r>
            <a:r>
              <a:rPr lang="ru-RU" i="1" dirty="0"/>
              <a:t>пальцы рук расставлены так, словно держат шары; вращать кистями рук)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Зайчики </a:t>
            </a:r>
            <a:r>
              <a:rPr lang="ru-RU" i="1" dirty="0" smtClean="0"/>
              <a:t>(</a:t>
            </a:r>
            <a:r>
              <a:rPr lang="ru-RU" i="1" dirty="0"/>
              <a:t>указательные и средние пальцы рук изображают «ушки»)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 свечки</a:t>
            </a:r>
            <a:r>
              <a:rPr lang="ru-RU" dirty="0" smtClean="0"/>
              <a:t>, </a:t>
            </a:r>
            <a:r>
              <a:rPr lang="ru-RU" i="1" dirty="0" smtClean="0"/>
              <a:t>(</a:t>
            </a:r>
            <a:r>
              <a:rPr lang="ru-RU" i="1" dirty="0"/>
              <a:t>соединить ладони рук)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Звёзды</a:t>
            </a:r>
            <a:r>
              <a:rPr lang="ru-RU" dirty="0" smtClean="0"/>
              <a:t>, </a:t>
            </a:r>
            <a:r>
              <a:rPr lang="ru-RU" i="1" dirty="0" smtClean="0"/>
              <a:t>(</a:t>
            </a:r>
            <a:r>
              <a:rPr lang="ru-RU" i="1" dirty="0"/>
              <a:t>растопырить пальцы рук)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Человечки</a:t>
            </a:r>
            <a:r>
              <a:rPr lang="ru-RU" dirty="0" smtClean="0"/>
              <a:t>. </a:t>
            </a:r>
            <a:r>
              <a:rPr lang="ru-RU" i="1" dirty="0" smtClean="0"/>
              <a:t>(</a:t>
            </a:r>
            <a:r>
              <a:rPr lang="ru-RU" i="1" dirty="0"/>
              <a:t>указательные и средние пальцы рук изображают «ножки»)</a:t>
            </a:r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Совмещают пальцы одной руки поочередно. Затем другой рукой и обеими руками параллельно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i="1" smtClean="0"/>
              <a:t>«</a:t>
            </a:r>
            <a:r>
              <a:rPr lang="ru-RU" b="1" i="1" dirty="0"/>
              <a:t>Здравствуй!»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Я здороваюсь везде</a:t>
            </a:r>
            <a:r>
              <a:rPr lang="ru-RU" dirty="0" smtClean="0"/>
              <a:t>: </a:t>
            </a:r>
            <a:r>
              <a:rPr lang="ru-RU" i="1" dirty="0" smtClean="0"/>
              <a:t>(</a:t>
            </a:r>
            <a:r>
              <a:rPr lang="ru-RU" i="1" dirty="0"/>
              <a:t>большой палец правой руки поочерёдно в ритм стихотворения касается кончика указательного, среднего, безымянного пальцев, мизинца)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Дома и на улице</a:t>
            </a:r>
            <a:r>
              <a:rPr lang="ru-RU" dirty="0" smtClean="0"/>
              <a:t>. </a:t>
            </a:r>
            <a:r>
              <a:rPr lang="ru-RU" i="1" dirty="0" smtClean="0"/>
              <a:t>(</a:t>
            </a:r>
            <a:r>
              <a:rPr lang="ru-RU" i="1" dirty="0"/>
              <a:t>повторить)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Даже «Здравствуй!» </a:t>
            </a:r>
            <a:r>
              <a:rPr lang="ru-RU" dirty="0" smtClean="0"/>
              <a:t>говорю </a:t>
            </a:r>
            <a:r>
              <a:rPr lang="ru-RU" i="1" dirty="0" smtClean="0"/>
              <a:t>(</a:t>
            </a:r>
            <a:r>
              <a:rPr lang="ru-RU" i="1" dirty="0"/>
              <a:t>повторить на левой руке)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Я соседской курице</a:t>
            </a:r>
            <a:r>
              <a:rPr lang="ru-RU" dirty="0" smtClean="0"/>
              <a:t>! </a:t>
            </a:r>
            <a:r>
              <a:rPr lang="ru-RU" i="1" dirty="0" smtClean="0"/>
              <a:t>(</a:t>
            </a:r>
            <a:r>
              <a:rPr lang="ru-RU" i="1" dirty="0"/>
              <a:t>повторить)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488" y="19681"/>
            <a:ext cx="2137792" cy="276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5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620689"/>
            <a:ext cx="4139952" cy="5904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5641" y="0"/>
            <a:ext cx="6347713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Массаж карандашами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640093"/>
            <a:ext cx="3960440" cy="602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4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5" y="188640"/>
            <a:ext cx="8066857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КНИГИ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176" y="836713"/>
            <a:ext cx="1519100" cy="221788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851585"/>
            <a:ext cx="1584176" cy="2188143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6" y="851585"/>
            <a:ext cx="1587758" cy="2203014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628" y="851585"/>
            <a:ext cx="1473589" cy="2203015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096" y="821841"/>
            <a:ext cx="1572500" cy="22327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685" y="3565024"/>
            <a:ext cx="1522323" cy="21881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163" y="3558152"/>
            <a:ext cx="1430005" cy="2172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553" y="3576664"/>
            <a:ext cx="1334767" cy="218814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3558151"/>
            <a:ext cx="1529254" cy="22030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26" y="3561249"/>
            <a:ext cx="1334767" cy="219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2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4419600" y="609600"/>
            <a:ext cx="3429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Спасибо!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792" y="2060848"/>
            <a:ext cx="3960440" cy="401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5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332656"/>
            <a:ext cx="5760640" cy="48356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гимнастика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</a:rPr>
              <a:t>— </a:t>
            </a:r>
            <a:r>
              <a:rPr lang="ru-RU" dirty="0">
                <a:solidFill>
                  <a:schemeClr val="tx1"/>
                </a:solidFill>
              </a:rPr>
              <a:t>это </a:t>
            </a:r>
            <a:r>
              <a:rPr lang="ru-RU" dirty="0" smtClean="0">
                <a:solidFill>
                  <a:schemeClr val="tx1"/>
                </a:solidFill>
              </a:rPr>
              <a:t>упражнения </a:t>
            </a:r>
            <a:r>
              <a:rPr lang="ru-RU" dirty="0">
                <a:solidFill>
                  <a:schemeClr val="tx1"/>
                </a:solidFill>
              </a:rPr>
              <a:t>для развития мелкой моторики (координация движений в сочетании с речью).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— </a:t>
            </a:r>
            <a:r>
              <a:rPr lang="ru-RU" dirty="0">
                <a:solidFill>
                  <a:schemeClr val="tx1"/>
                </a:solidFill>
              </a:rPr>
              <a:t>это инсценировка стихов или каких-либо историй при помощи пальцев.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 игры </a:t>
            </a:r>
            <a:r>
              <a:rPr lang="ru-RU" dirty="0">
                <a:solidFill>
                  <a:schemeClr val="tx1"/>
                </a:solidFill>
              </a:rPr>
              <a:t>— это упражнения пальчиковой гимнастики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Руки - Фото 45 - Части тела человека - Человек - Фото сай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1456293"/>
            <a:ext cx="2950705" cy="371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98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33600" y="332656"/>
            <a:ext cx="7634809" cy="659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пальчиковой гимнастики: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33598" y="1124745"/>
            <a:ext cx="7994850" cy="4916619"/>
          </a:xfrm>
        </p:spPr>
        <p:txBody>
          <a:bodyPr>
            <a:normAutofit fontScale="92500" lnSpcReduction="10000"/>
          </a:bodyPr>
          <a:lstStyle/>
          <a:p>
            <a:pPr lvl="0" fontAlgn="base"/>
            <a:r>
              <a:rPr lang="ru-RU" sz="2000" dirty="0"/>
              <a:t>Выполнение упражнений и ритмических движений пальцами приводит к возбуждению в речевых центрах головного мозга и резкому усилению согласованной деятельности речевых зон, что, в конечном итоге, </a:t>
            </a:r>
            <a:r>
              <a:rPr lang="ru-RU" sz="2000" b="1" i="1" dirty="0"/>
              <a:t>стимулирует развитие речи.</a:t>
            </a:r>
          </a:p>
          <a:p>
            <a:pPr lvl="0" fontAlgn="base"/>
            <a:r>
              <a:rPr lang="ru-RU" sz="2000" dirty="0"/>
              <a:t>Игры с пальчиками создают благоприятный эмоциональный фон.</a:t>
            </a:r>
          </a:p>
          <a:p>
            <a:pPr lvl="0" fontAlgn="base"/>
            <a:r>
              <a:rPr lang="ru-RU" sz="2000" dirty="0"/>
              <a:t>Ребёнок учится концентрировать своё внимание и правильно его распределять.</a:t>
            </a:r>
          </a:p>
          <a:p>
            <a:pPr lvl="0" fontAlgn="base"/>
            <a:r>
              <a:rPr lang="ru-RU" sz="2000" dirty="0"/>
              <a:t>При сопровождении упражнения короткими стихотворными строчками, речь ребёнка становится более чёткой, ритмичной, яркой, усиливается контроль за выполняемыми движениями.</a:t>
            </a:r>
          </a:p>
          <a:p>
            <a:pPr lvl="0" fontAlgn="base"/>
            <a:r>
              <a:rPr lang="ru-RU" sz="2000" dirty="0"/>
              <a:t>Выполнение пальчиковой гимнастики способствует развитию памяти ребёнка.</a:t>
            </a:r>
          </a:p>
          <a:p>
            <a:pPr lvl="0" fontAlgn="base"/>
            <a:r>
              <a:rPr lang="ru-RU" sz="2000" dirty="0"/>
              <a:t>Развивается воображение и фантазия. </a:t>
            </a:r>
          </a:p>
          <a:p>
            <a:pPr lvl="0" fontAlgn="base"/>
            <a:r>
              <a:rPr lang="ru-RU" sz="2000" dirty="0"/>
              <a:t>Регулярное выполнение упражнений укрепляют мышцы кистей и пальцев рук, повышают подвижность и гибкость.</a:t>
            </a:r>
          </a:p>
        </p:txBody>
      </p:sp>
    </p:spTree>
    <p:extLst>
      <p:ext uri="{BB962C8B-B14F-4D97-AF65-F5344CB8AC3E}">
        <p14:creationId xmlns:p14="http://schemas.microsoft.com/office/powerpoint/2010/main" val="180253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03513" y="332656"/>
            <a:ext cx="8640960" cy="659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какого возраста можно выполнять упражнения?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703513" y="1484784"/>
            <a:ext cx="5760640" cy="5112568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ru-RU" sz="2000" dirty="0"/>
              <a:t>В Японии упражнения для пальчиков начинают выполнять с 3-х месячного возраста. </a:t>
            </a:r>
          </a:p>
          <a:p>
            <a:pPr lvl="0" fontAlgn="base"/>
            <a:r>
              <a:rPr lang="ru-RU" sz="2000" dirty="0"/>
              <a:t>Некоторые специалисты советуют заниматься пальчиковой гимнастикой с 6-7 месяцев.</a:t>
            </a:r>
          </a:p>
          <a:p>
            <a:pPr lvl="0" fontAlgn="base"/>
            <a:r>
              <a:rPr lang="ru-RU" sz="2000" dirty="0"/>
              <a:t>Упражнения для пальчиковой гимнастики подбираются с учетом возраста ребенка.</a:t>
            </a:r>
          </a:p>
          <a:p>
            <a:pPr lvl="0" fontAlgn="base"/>
            <a:endParaRPr lang="ru-RU" sz="2000" dirty="0"/>
          </a:p>
          <a:p>
            <a:pPr marL="0" indent="0" algn="ctr" fontAlgn="base">
              <a:buNone/>
            </a:pPr>
            <a:r>
              <a:rPr lang="ru-RU" sz="2800" dirty="0"/>
              <a:t>Работу по развитию движений пальцев и кисти рук следует проводить систематически по </a:t>
            </a:r>
          </a:p>
          <a:p>
            <a:pPr marL="0" indent="0" algn="ctr" fontAlgn="base">
              <a:buNone/>
            </a:pPr>
            <a:r>
              <a:rPr lang="ru-RU" sz="2800" b="1">
                <a:solidFill>
                  <a:srgbClr val="FF0000"/>
                </a:solidFill>
              </a:rPr>
              <a:t>2-5 </a:t>
            </a:r>
            <a:r>
              <a:rPr lang="ru-RU" sz="2800" b="1" dirty="0">
                <a:solidFill>
                  <a:srgbClr val="FF0000"/>
                </a:solidFill>
              </a:rPr>
              <a:t>минут ежедневно.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449" y="2060448"/>
            <a:ext cx="2859024" cy="282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592" y="260648"/>
            <a:ext cx="7128792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мелкой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моторики выявляют пробы: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9" y="1581449"/>
            <a:ext cx="7994849" cy="4459915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Птички клюют зерно» </a:t>
            </a:r>
            <a:endParaRPr lang="ru-RU" dirty="0" smtClean="0"/>
          </a:p>
          <a:p>
            <a:r>
              <a:rPr lang="ru-RU" dirty="0"/>
              <a:t>«Кольцо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«Ушки </a:t>
            </a:r>
            <a:r>
              <a:rPr lang="ru-RU" dirty="0"/>
              <a:t>у зайчика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«Игра </a:t>
            </a:r>
            <a:r>
              <a:rPr lang="ru-RU" dirty="0"/>
              <a:t>на рояле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«Рожки </a:t>
            </a:r>
            <a:r>
              <a:rPr lang="ru-RU" dirty="0"/>
              <a:t>у козы» </a:t>
            </a:r>
            <a:r>
              <a:rPr lang="ru-RU" dirty="0" smtClean="0"/>
              <a:t>(на </a:t>
            </a:r>
            <a:r>
              <a:rPr lang="ru-RU" dirty="0"/>
              <a:t>правой, </a:t>
            </a:r>
            <a:r>
              <a:rPr lang="ru-RU" dirty="0" smtClean="0"/>
              <a:t>левой руке, на </a:t>
            </a:r>
            <a:r>
              <a:rPr lang="ru-RU" dirty="0"/>
              <a:t>обеих </a:t>
            </a:r>
            <a:r>
              <a:rPr lang="ru-RU" dirty="0" smtClean="0"/>
              <a:t>руках)</a:t>
            </a:r>
          </a:p>
          <a:p>
            <a:r>
              <a:rPr lang="ru-RU" dirty="0" smtClean="0"/>
              <a:t>Застегивание </a:t>
            </a:r>
            <a:r>
              <a:rPr lang="ru-RU" dirty="0"/>
              <a:t>и расстегивание </a:t>
            </a:r>
            <a:r>
              <a:rPr lang="ru-RU" dirty="0" smtClean="0"/>
              <a:t>пуговиц</a:t>
            </a:r>
          </a:p>
          <a:p>
            <a:r>
              <a:rPr lang="ru-RU" dirty="0" smtClean="0"/>
              <a:t>Завязывание шнурков</a:t>
            </a:r>
          </a:p>
          <a:p>
            <a:pPr marL="0" indent="0" algn="ctr">
              <a:buNone/>
            </a:pPr>
            <a:r>
              <a:rPr lang="ru-RU" b="1" dirty="0"/>
              <a:t>Переключение с одной позы на другую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Кулак </a:t>
            </a:r>
            <a:r>
              <a:rPr lang="ru-RU" dirty="0" smtClean="0"/>
              <a:t>- </a:t>
            </a:r>
            <a:r>
              <a:rPr lang="ru-RU" dirty="0"/>
              <a:t>ладонь» </a:t>
            </a:r>
            <a:r>
              <a:rPr lang="ru-RU" dirty="0" smtClean="0"/>
              <a:t>(правой</a:t>
            </a:r>
            <a:r>
              <a:rPr lang="ru-RU" dirty="0"/>
              <a:t>, левой  </a:t>
            </a:r>
            <a:r>
              <a:rPr lang="ru-RU" dirty="0" smtClean="0"/>
              <a:t>рукой)</a:t>
            </a:r>
          </a:p>
          <a:p>
            <a:r>
              <a:rPr lang="ru-RU" dirty="0"/>
              <a:t>«Кулак – ребро - ладонь» (правой, левой  рукой)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60648"/>
            <a:ext cx="7922841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в возрасте до 2-х лет: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8" y="1340768"/>
            <a:ext cx="7850834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Знакомятся с ладонью, выполняют простые движения: похлопывание, поглаживание, постукивание по коленям, прятанье рук за спину.</a:t>
            </a:r>
          </a:p>
          <a:p>
            <a:pPr marL="0" indent="0">
              <a:buNone/>
            </a:pPr>
            <a:r>
              <a:rPr lang="ru-RU" b="1" i="1" dirty="0"/>
              <a:t>«Погладим кошку»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Шубка мягкая у кошки,</a:t>
            </a:r>
          </a:p>
          <a:p>
            <a:pPr marL="0" indent="0">
              <a:buNone/>
            </a:pPr>
            <a:r>
              <a:rPr lang="ru-RU" dirty="0"/>
              <a:t>Ты погладь ее немножко.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-С помощью взрослого показывают простую фигурку одной рукой (</a:t>
            </a:r>
            <a:r>
              <a:rPr lang="ru-RU" b="1" dirty="0"/>
              <a:t>лучики, коготки, колечко, клювик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/>
              <a:t>«Кошка показывает коготки»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Если когти точит кошка, </a:t>
            </a:r>
          </a:p>
          <a:p>
            <a:pPr marL="0" indent="0">
              <a:buNone/>
            </a:pPr>
            <a:r>
              <a:rPr lang="ru-RU" dirty="0"/>
              <a:t>Будет дождик за окошком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44" y="4293097"/>
            <a:ext cx="1872208" cy="237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78" y="320041"/>
            <a:ext cx="8451894" cy="613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7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599" y="116632"/>
            <a:ext cx="7922841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в возрасте 2 - 3 лет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9536" y="764704"/>
            <a:ext cx="8280920" cy="5688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«</a:t>
            </a:r>
            <a:r>
              <a:rPr lang="ru-RU" b="1" i="1" dirty="0" err="1" smtClean="0"/>
              <a:t>Капустка</a:t>
            </a:r>
            <a:r>
              <a:rPr lang="ru-RU" b="1" i="1" dirty="0" smtClean="0"/>
              <a:t>»  </a:t>
            </a:r>
            <a:r>
              <a:rPr lang="ru-RU" i="1" dirty="0" smtClean="0"/>
              <a:t>(</a:t>
            </a:r>
            <a:r>
              <a:rPr lang="ru-RU" i="1" dirty="0"/>
              <a:t>Имитируют движения в соответствии с текстом</a:t>
            </a:r>
            <a:r>
              <a:rPr lang="ru-RU" i="1" dirty="0" smtClean="0"/>
              <a:t>.)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Мы капусту рубим-рубим,</a:t>
            </a:r>
          </a:p>
          <a:p>
            <a:pPr marL="0" indent="0">
              <a:buNone/>
            </a:pPr>
            <a:r>
              <a:rPr lang="ru-RU" dirty="0"/>
              <a:t>Мы морковку трем-трем,</a:t>
            </a:r>
          </a:p>
          <a:p>
            <a:pPr marL="0" indent="0">
              <a:buNone/>
            </a:pPr>
            <a:r>
              <a:rPr lang="ru-RU" dirty="0"/>
              <a:t>Мы капусту солим-солим,</a:t>
            </a:r>
          </a:p>
          <a:p>
            <a:pPr marL="0" indent="0">
              <a:buNone/>
            </a:pPr>
            <a:r>
              <a:rPr lang="ru-RU" dirty="0"/>
              <a:t>Мы капусту жмем-жмем.</a:t>
            </a:r>
          </a:p>
          <a:p>
            <a:pPr marL="0" indent="0">
              <a:buNone/>
            </a:pPr>
            <a:r>
              <a:rPr lang="ru-RU" b="1" i="1" dirty="0" smtClean="0"/>
              <a:t>"Зайка«</a:t>
            </a:r>
            <a:r>
              <a:rPr lang="ru-RU" i="1" dirty="0"/>
              <a:t>(Указательный и средний палец развести в стороны. Остальные сжать в кулачок. Пошевелить «ушками</a:t>
            </a:r>
            <a:r>
              <a:rPr lang="ru-RU" i="1" dirty="0" smtClean="0"/>
              <a:t>»)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Зайка серенький сидит,</a:t>
            </a:r>
          </a:p>
          <a:p>
            <a:pPr marL="0" indent="0">
              <a:buNone/>
            </a:pPr>
            <a:r>
              <a:rPr lang="ru-RU" dirty="0"/>
              <a:t>Он ушами шевелит.</a:t>
            </a:r>
          </a:p>
          <a:p>
            <a:pPr marL="0" indent="0">
              <a:buNone/>
            </a:pPr>
            <a:r>
              <a:rPr lang="ru-RU" dirty="0"/>
              <a:t>Вот так, вот так.</a:t>
            </a:r>
          </a:p>
          <a:p>
            <a:pPr marL="0" indent="0">
              <a:buNone/>
            </a:pPr>
            <a:r>
              <a:rPr lang="ru-RU" dirty="0"/>
              <a:t>Он ушами шевелит.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Показывают фигурку при помощи двух рук (</a:t>
            </a:r>
            <a:r>
              <a:rPr lang="ru-RU" b="1" dirty="0"/>
              <a:t>домик, ворота, замок, очки, цепочка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b="1" i="1" dirty="0"/>
              <a:t>«Зайка книгу нашёл</a:t>
            </a:r>
            <a:r>
              <a:rPr lang="ru-RU" b="1" i="1" dirty="0" smtClean="0"/>
              <a:t>» </a:t>
            </a:r>
            <a:r>
              <a:rPr lang="ru-RU" i="1" dirty="0"/>
              <a:t>(Ладони прижаты друг к другу, пальцы расположены горизонтально. На слове «открыл» - ладони открыть, мизинцы прижаты друг к другу. На слове «закрыл» - ладони прижимаются друг к другу.)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Зайка книгу нашел,</a:t>
            </a:r>
          </a:p>
          <a:p>
            <a:pPr marL="0" indent="0">
              <a:buNone/>
            </a:pPr>
            <a:r>
              <a:rPr lang="ru-RU" dirty="0"/>
              <a:t>И открыл, и прочел,</a:t>
            </a:r>
          </a:p>
          <a:p>
            <a:pPr marL="0" indent="0">
              <a:buNone/>
            </a:pPr>
            <a:r>
              <a:rPr lang="ru-RU" dirty="0"/>
              <a:t>А закрыл, все забыл.</a:t>
            </a:r>
          </a:p>
          <a:p>
            <a:pPr marL="0" indent="0">
              <a:buNone/>
            </a:pPr>
            <a:r>
              <a:rPr lang="ru-RU" dirty="0"/>
              <a:t>И снова открыл,</a:t>
            </a:r>
          </a:p>
          <a:p>
            <a:pPr marL="0" indent="0">
              <a:buNone/>
            </a:pPr>
            <a:r>
              <a:rPr lang="ru-RU" dirty="0"/>
              <a:t>И все повторил,</a:t>
            </a:r>
          </a:p>
          <a:p>
            <a:pPr marL="0" indent="0">
              <a:buNone/>
            </a:pPr>
            <a:r>
              <a:rPr lang="ru-RU" dirty="0"/>
              <a:t>А закрыл, опять забыл.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838" y="1097558"/>
            <a:ext cx="1123810" cy="990476"/>
          </a:xfrm>
          <a:prstGeom prst="rect">
            <a:avLst/>
          </a:prstGeom>
        </p:spPr>
      </p:pic>
      <p:pic>
        <p:nvPicPr>
          <p:cNvPr id="7" name="Picture 2" descr="Детские зарисовки&quot; 374 Записи Галактион Леонов УО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9" y="2420888"/>
            <a:ext cx="1000871" cy="13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5" y="4869160"/>
            <a:ext cx="1182727" cy="14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599" y="116632"/>
            <a:ext cx="7922841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3 – 4 лет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8" y="980728"/>
            <a:ext cx="7418786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«Козочка»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Вижу у козочки острые рожки.</a:t>
            </a:r>
          </a:p>
          <a:p>
            <a:pPr marL="0" indent="0">
              <a:buNone/>
            </a:pPr>
            <a:r>
              <a:rPr lang="ru-RU" dirty="0" smtClean="0"/>
              <a:t>Я </a:t>
            </a:r>
            <a:r>
              <a:rPr lang="ru-RU" dirty="0"/>
              <a:t>убегу от неё по дорожке.   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 smtClean="0"/>
              <a:t>«</a:t>
            </a:r>
            <a:r>
              <a:rPr lang="ru-RU" b="1" i="1" dirty="0"/>
              <a:t>Семья»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Этот пальчик - дедушка,</a:t>
            </a:r>
          </a:p>
          <a:p>
            <a:pPr marL="0" indent="0">
              <a:buNone/>
            </a:pPr>
            <a:r>
              <a:rPr lang="ru-RU" dirty="0"/>
              <a:t>Этот пальчик - бабушка,</a:t>
            </a:r>
          </a:p>
          <a:p>
            <a:pPr marL="0" indent="0">
              <a:buNone/>
            </a:pPr>
            <a:r>
              <a:rPr lang="ru-RU" dirty="0"/>
              <a:t>Этот пальчик - папочка,</a:t>
            </a:r>
          </a:p>
          <a:p>
            <a:pPr marL="0" indent="0">
              <a:buNone/>
            </a:pPr>
            <a:r>
              <a:rPr lang="ru-RU" dirty="0"/>
              <a:t>Этот пальчик - мамочка.</a:t>
            </a:r>
          </a:p>
          <a:p>
            <a:pPr marL="0" indent="0">
              <a:buNone/>
            </a:pPr>
            <a:r>
              <a:rPr lang="ru-RU" dirty="0"/>
              <a:t>Этот пальчик - это Я.</a:t>
            </a:r>
          </a:p>
          <a:p>
            <a:pPr marL="0" indent="0">
              <a:buNone/>
            </a:pPr>
            <a:r>
              <a:rPr lang="ru-RU" dirty="0"/>
              <a:t>Вот и вся моя семья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19" y="1014561"/>
            <a:ext cx="1737360" cy="1737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888" y="3738516"/>
            <a:ext cx="314553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3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676</Words>
  <Application>Microsoft Office PowerPoint</Application>
  <PresentationFormat>Широкоэкранный</PresentationFormat>
  <Paragraphs>108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 3</vt:lpstr>
      <vt:lpstr>Грань</vt:lpstr>
      <vt:lpstr>1_Грань</vt:lpstr>
      <vt:lpstr>Презентация PowerPoint</vt:lpstr>
      <vt:lpstr>Пальчиковая гимнастика  — это упражнения для развития мелкой моторики (координация движений в сочетании с речью). — это инсценировка стихов или каких-либо историй при помощи пальцев.   Пальчиковые игры — это упражнения пальчиковой гимнастики.</vt:lpstr>
      <vt:lpstr>Значение пальчиковой гимнастики: </vt:lpstr>
      <vt:lpstr>С какого возраста можно выполнять упражнения?</vt:lpstr>
      <vt:lpstr>Состояние мелкой моторики выявляют пробы: </vt:lpstr>
      <vt:lpstr>Дети в возрасте до 2-х лет: </vt:lpstr>
      <vt:lpstr>Презентация PowerPoint</vt:lpstr>
      <vt:lpstr>Дети в возрасте 2 - 3 лет: </vt:lpstr>
      <vt:lpstr>Дети 3 – 4 лет:</vt:lpstr>
      <vt:lpstr>Дети с 4 до 5 лет: </vt:lpstr>
      <vt:lpstr>Дети 5 - 7 лет:</vt:lpstr>
      <vt:lpstr>Массаж карандашами</vt:lpstr>
      <vt:lpstr>КНИГИ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Rushana</dc:creator>
  <cp:lastModifiedBy>Рушана Сайфуллина</cp:lastModifiedBy>
  <cp:revision>4</cp:revision>
  <dcterms:created xsi:type="dcterms:W3CDTF">2015-05-14T09:04:54Z</dcterms:created>
  <dcterms:modified xsi:type="dcterms:W3CDTF">2015-09-19T17:34:57Z</dcterms:modified>
</cp:coreProperties>
</file>