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57" r:id="rId3"/>
    <p:sldId id="277" r:id="rId4"/>
    <p:sldId id="278" r:id="rId5"/>
    <p:sldId id="259" r:id="rId6"/>
    <p:sldId id="260" r:id="rId7"/>
    <p:sldId id="261" r:id="rId8"/>
    <p:sldId id="262" r:id="rId9"/>
    <p:sldId id="263" r:id="rId10"/>
    <p:sldId id="279" r:id="rId11"/>
    <p:sldId id="264" r:id="rId12"/>
    <p:sldId id="258" r:id="rId13"/>
    <p:sldId id="265" r:id="rId14"/>
    <p:sldId id="267" r:id="rId15"/>
    <p:sldId id="268" r:id="rId16"/>
    <p:sldId id="269" r:id="rId17"/>
    <p:sldId id="270" r:id="rId18"/>
    <p:sldId id="271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8" name="Picture 10" descr="https://cdn.fishki.net/upload/post/201501/21/1396385/8266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14744" y="3143248"/>
            <a:ext cx="5072098" cy="3487067"/>
          </a:xfrm>
          <a:prstGeom prst="rect">
            <a:avLst/>
          </a:prstGeom>
          <a:noFill/>
        </p:spPr>
      </p:pic>
      <p:sp>
        <p:nvSpPr>
          <p:cNvPr id="22530" name="AutoShape 2" descr="https://cdn.photosight.ru/img/e/154/6775391_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s://cdn.photosight.ru/img/e/154/6775391_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6" name="Picture 8" descr="https://i.ytimg.com/vi/s8CaxPl5LmM/hq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428736"/>
            <a:ext cx="4683512" cy="300039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000100" y="500042"/>
            <a:ext cx="78454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Такие разные синицы!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44" y="6143644"/>
            <a:ext cx="31615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Зенцова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Н.А.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hokiloto.com/data_images/56ab973a4a9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1412776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 сильном морозе они без еды и дня  не проживут.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Поэтому каждая синица делает огромное  количество укромных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кладовочек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3794" name="Picture 2" descr="http://img1.joyreactor.cc/pics/post/art-%D0%BA%D1%80%D0%B0%D1%81%D0%B8%D0%B2%D1%8B%D0%B5-%D0%BA%D0%B0%D1%80%D1%82%D0%B8%D0%BD%D0%BA%D0%B8-%D1%81%D0%B8%D0%BD%D0%B8%D1%86%D0%B0-%D0%B7%D0%B8%D0%BC%D0%B0-1758211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2420888"/>
            <a:ext cx="4627614" cy="35491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95536" y="3429000"/>
            <a:ext cx="36724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Эти запасы общие: кто найдет тот и съест.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одна синица  найдет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кладовку с запасами, обязательно позовет других птиц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6642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okiloto.com/data_images/56ab973a4a9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71600" y="1556792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сильном морозе синицы объединяются в стайки.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2500306"/>
            <a:ext cx="4671015" cy="31083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929190" y="3071810"/>
            <a:ext cx="3851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Издавна люди заметили: 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 Первое массовое появление синиц у домов - признак 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наступления холодов» </a:t>
            </a:r>
          </a:p>
        </p:txBody>
      </p:sp>
    </p:spTree>
    <p:extLst>
      <p:ext uri="{BB962C8B-B14F-4D97-AF65-F5344CB8AC3E}">
        <p14:creationId xmlns:p14="http://schemas.microsoft.com/office/powerpoint/2010/main" val="102922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hokiloto.com/data_images/56ab973a4a9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714348" y="1142984"/>
            <a:ext cx="77867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А еще с давних пор синиц прикармливают – </a:t>
            </a:r>
          </a:p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ведь эти птицы поедают огромное количество насекомых-вредителей. </a:t>
            </a:r>
          </a:p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Поговорка про это есть «Хлопотунья синица - сада защитница».</a:t>
            </a:r>
          </a:p>
        </p:txBody>
      </p:sp>
      <p:pic>
        <p:nvPicPr>
          <p:cNvPr id="15362" name="Picture 2" descr="http://img-fotki.yandex.ru/get/4408/102699435.5dd/0_8186a_aa882e6e_orig.jpg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32" y="2500306"/>
            <a:ext cx="5072098" cy="3745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6642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hokiloto.com/data_images/56ab973a4a9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8194" name="Picture 2" descr="http://file.mobilmusic.ru/aa/16/dd/113636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1428736"/>
            <a:ext cx="3321866" cy="442915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1857364"/>
            <a:ext cx="51845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Значительная часть зимующих птиц погибает. </a:t>
            </a:r>
          </a:p>
          <a:p>
            <a:pPr algn="ctr"/>
            <a:endParaRPr lang="ru-RU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Естественный корм для</a:t>
            </a:r>
          </a:p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многих видов становится практически недоступным.</a:t>
            </a:r>
          </a:p>
          <a:p>
            <a:pPr algn="ctr"/>
            <a:endParaRPr lang="ru-RU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 суровые зимы из 10 синиц выживает только одна!</a:t>
            </a:r>
          </a:p>
        </p:txBody>
      </p:sp>
    </p:spTree>
    <p:extLst>
      <p:ext uri="{BB962C8B-B14F-4D97-AF65-F5344CB8AC3E}">
        <p14:creationId xmlns:p14="http://schemas.microsoft.com/office/powerpoint/2010/main" val="261969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okiloto.com/data_images/56ab973a4a9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71538" y="1500174"/>
            <a:ext cx="761682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«Покормите птиц зимой – они послужат тебе весной»</a:t>
            </a:r>
          </a:p>
          <a:p>
            <a:r>
              <a:rPr lang="ru-RU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</a:t>
            </a:r>
          </a:p>
          <a:p>
            <a:endParaRPr lang="ru-RU" b="1" i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i="1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i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28926" y="2071678"/>
            <a:ext cx="367240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Смастерили мы кормушки</a:t>
            </a:r>
          </a:p>
          <a:p>
            <a:r>
              <a:rPr lang="ru-RU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голодных зимних птиц:</a:t>
            </a:r>
          </a:p>
          <a:p>
            <a:r>
              <a:rPr lang="ru-RU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Прилетайте к нам подружки,</a:t>
            </a:r>
          </a:p>
          <a:p>
            <a:r>
              <a:rPr lang="ru-RU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Стайки резвые синиц! </a:t>
            </a:r>
          </a:p>
          <a:p>
            <a:r>
              <a:rPr lang="ru-RU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(Ю. Никонова)</a:t>
            </a:r>
            <a:endParaRPr lang="ru-RU" sz="2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3" name="Picture 1" descr="D:\User\Pictures\акция Покормим птиц 2021\20210128_095708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3857628"/>
            <a:ext cx="7572428" cy="26432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5318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okiloto.com/data_images/56ab973a4a9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412776"/>
            <a:ext cx="4393934" cy="4699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467544" y="2780928"/>
            <a:ext cx="345511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Пташка водится в лесу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Ест порою на весу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зимой вверх ножками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Висит под окошками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46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hokiloto.com/data_images/56ab973a4a9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42910" y="1142984"/>
            <a:ext cx="392113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Синиц кормить </a:t>
            </a:r>
            <a:r>
              <a:rPr lang="ru-RU" sz="2400" b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можно: </a:t>
            </a:r>
          </a:p>
          <a:p>
            <a:pPr marL="285750" indent="-285750">
              <a:buFontTx/>
              <a:buChar char="-"/>
            </a:pP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готовые зерновые смеси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дробленые орехи</a:t>
            </a:r>
          </a:p>
          <a:p>
            <a:pPr marL="285750" indent="-285750">
              <a:buFontTx/>
              <a:buChar char="-"/>
            </a:pP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емена подсолнуха</a:t>
            </a:r>
          </a:p>
          <a:p>
            <a:pPr marL="285750" indent="-285750">
              <a:buFontTx/>
              <a:buChar char="-"/>
            </a:pP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всяные хлопья</a:t>
            </a:r>
          </a:p>
          <a:p>
            <a:pPr marL="285750" indent="-285750">
              <a:buFontTx/>
              <a:buChar char="-"/>
            </a:pP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годы любые</a:t>
            </a:r>
          </a:p>
          <a:p>
            <a:pPr marL="285750" indent="-285750">
              <a:buFontTx/>
              <a:buChar char="-"/>
            </a:pP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ало несоленое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28794" y="3929066"/>
            <a:ext cx="245695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Нельзя: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соленое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копченое сало</a:t>
            </a:r>
          </a:p>
          <a:p>
            <a:pPr marL="285750" indent="-285750">
              <a:buFontTx/>
              <a:buChar char="-"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обовые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овощи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71612"/>
            <a:ext cx="4286280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0701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okiloto.com/data_images/56ab973a4a9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934" y="1571612"/>
            <a:ext cx="4616227" cy="43577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162296" y="1412776"/>
            <a:ext cx="498576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Синицы прилетают на кормушку небольшой компанией,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2-3 птицы.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Подлетают к корму по очереди,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выжидая  на соседнем дереве.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кормушке птицы ведут себя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беспокойно, постоянно озираясь вокруг, как бы спрашивая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«Я здесь никому не мешаю?»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2374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okiloto.com/data_images/56ab973a4a9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14283" y="4869160"/>
            <a:ext cx="89297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Это был день встречи зимующих птиц. Издавна к этому дню готовили ,</a:t>
            </a:r>
          </a:p>
          <a:p>
            <a:pPr algn="ctr"/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кормушки, читали стихи про птиц, загадывали загадки и просто </a:t>
            </a:r>
          </a:p>
          <a:p>
            <a:pPr algn="ctr"/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любовались зимними птахами. Почему этот день назывался «Синичкин день»?</a:t>
            </a:r>
          </a:p>
          <a:p>
            <a:pPr algn="ctr"/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Потому что в народе говорили, что синица для Руси «Божья птица».</a:t>
            </a:r>
            <a:endParaRPr lang="ru-RU" sz="2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www.alltophoto.ru/uploads/posts/2014-03/1396123639_6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1928802"/>
            <a:ext cx="3301538" cy="316287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1196752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12 ноября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, в былые времена, в народе отмечали праздник – </a:t>
            </a:r>
          </a:p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Синичкин День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25044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okiloto.com/data_images/56ab973a4a9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95536" y="3501008"/>
            <a:ext cx="314124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Шустрые синички,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Птички-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невилички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Прилетают в города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зиму где есть еда,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весеннею порой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Улетают в лес домой.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276872"/>
            <a:ext cx="46863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ttp://img-fotki.yandex.ru/get/5214/39663434.45/0_645ee_b4a9c39d_M.jpg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23728" y="764704"/>
            <a:ext cx="1519656" cy="1786136"/>
          </a:xfrm>
          <a:prstGeom prst="rect">
            <a:avLst/>
          </a:prstGeom>
          <a:noFill/>
        </p:spPr>
      </p:pic>
      <p:pic>
        <p:nvPicPr>
          <p:cNvPr id="2050" name="Picture 2" descr="http://img-fotki.yandex.ru/get/5214/39663434.45/0_645ee_b4a9c39d_M.jpg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71600" y="1052736"/>
            <a:ext cx="1728192" cy="20312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284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hokiloto.com/data_images/56ab973a4a9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58" y="2786058"/>
            <a:ext cx="4820708" cy="29289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71472" y="3500438"/>
            <a:ext cx="328614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 -</a:t>
            </a:r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синица!</a:t>
            </a:r>
          </a:p>
          <a:p>
            <a:pPr algn="ctr"/>
            <a:endParaRPr lang="ru-RU" b="1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b="1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071546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Гуляя зимой, мы часто замечаем этих </a:t>
            </a:r>
          </a:p>
          <a:p>
            <a:pPr algn="ctr"/>
            <a:r>
              <a:rPr lang="ru-RU" sz="2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красивых и шустрых птиц.</a:t>
            </a:r>
          </a:p>
          <a:p>
            <a:pPr algn="ctr"/>
            <a:r>
              <a:rPr lang="ru-RU" sz="2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фоне белого цвета их черная голова </a:t>
            </a:r>
          </a:p>
          <a:p>
            <a:pPr algn="ctr"/>
            <a:r>
              <a:rPr lang="ru-RU" sz="2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желтая грудка особенно заметны.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5643578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Интересно, а как живут синицы зимой? </a:t>
            </a:r>
          </a:p>
        </p:txBody>
      </p:sp>
    </p:spTree>
    <p:extLst>
      <p:ext uri="{BB962C8B-B14F-4D97-AF65-F5344CB8AC3E}">
        <p14:creationId xmlns:p14="http://schemas.microsoft.com/office/powerpoint/2010/main" val="356402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hokiloto.com/data_images/56ab973a4a9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1285860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В  мире всего 30 видов синиц.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У нас можно встретить несколько их видов: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420888"/>
            <a:ext cx="2161131" cy="15749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286000" y="2367171"/>
            <a:ext cx="653447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Московка</a:t>
            </a:r>
            <a:endParaRPr lang="ru-RU" sz="24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Самая маленькая синица, весит всего 9 грамм.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Это мелкая и подвижная птица с характерной черной «маской» на голове, за которую она получила свое название.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789040"/>
            <a:ext cx="1913240" cy="256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85720" y="4071942"/>
            <a:ext cx="66247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Длиннохвостая синица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Оперение ее очень пушистое, издали птичка кажется шариком, с длинным хвостом, напоминая  разливательную ложку, поэтому народное название птички-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ополовник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их окрасе сочетается  белый цвет, черный, розовато-белый.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hokiloto.com/data_images/56ab973a4a9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6752"/>
            <a:ext cx="2426576" cy="1558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857488" y="1285860"/>
            <a:ext cx="58326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Хохлатая синица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или гренадер.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Отличается от других заметным хохолком на голове.</a:t>
            </a:r>
            <a:endParaRPr lang="ru-RU" sz="20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348880"/>
            <a:ext cx="1934312" cy="1640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51520" y="2708920"/>
            <a:ext cx="66247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Черноголовая гаичка (пухляк)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Морозной зимой среди лесных обитателей она едва ли не самая громкая. Перекричать малютку под силу разве, что вороне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933056"/>
            <a:ext cx="2416508" cy="2348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843808" y="4437112"/>
            <a:ext cx="59766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Усатая синица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Основная окраска - рыжевато-охристая с черными и белыми участками на крыльях.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бокам головы от клюва к шее спускаются «усы»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okiloto.com/data_images/56ab973a4a9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85918" y="1285860"/>
            <a:ext cx="575061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амая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распространённая из них - 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большая синица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04" y="2285992"/>
            <a:ext cx="6000792" cy="3686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378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okiloto.com/data_images/56ab973a4a9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79512" y="1196752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что же синичку назвали синицей?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 тот разговор, что ведет эта птица.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Синица на ветку к подруге присела,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сразу до нас «си-си-синь» долетело.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708920"/>
            <a:ext cx="5974106" cy="37338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6994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hokiloto.com/data_images/56ab973a4a9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67544" y="1844824"/>
            <a:ext cx="58326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Летом синицы гнездятся в лесу, где много корма.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гнезде у яиц по 15 белых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Яиц с красно-коричневыми пятнышками.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 синиц бывает по 2 кладки.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348880"/>
            <a:ext cx="4037633" cy="32772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987824" y="1340768"/>
            <a:ext cx="33028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как живут синицы?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4005064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Первая (9-15 яиц) - в апреле,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вторая (7-11 яиц) – в июне, обычно в другом гнезде, который находится недалеко от первого.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Насиживают яйца  13-14 дней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97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okiloto.com/data_images/56ab973a4a9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57158" y="2571744"/>
            <a:ext cx="44644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птенцы появляются на свет, самка остается рядом с ними, чтобы обогревать.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самец кормит всех, собирая с растений гусениц жуков,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личинок бабочек.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204864"/>
            <a:ext cx="3799700" cy="35748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39552" y="1340768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Синицы заботливые и многодетные родители. </a:t>
            </a:r>
          </a:p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Птенцов  у них много.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4643446"/>
            <a:ext cx="47149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Птенцы находятся в гнезде </a:t>
            </a:r>
          </a:p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16-17 суток.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10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okiloto.com/data_images/56ab973a4a9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79512" y="1412776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только  подойдут холодные и туманные дни,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 человеческим жилищам из лесной глуши приближается чрезвычайно  бойкая и всегда веселая  красивая синичка.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664523"/>
            <a:ext cx="5184576" cy="3447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408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944</TotalTime>
  <Words>707</Words>
  <Application>Microsoft Office PowerPoint</Application>
  <PresentationFormat>Экран (4:3)</PresentationFormat>
  <Paragraphs>109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Georgia</vt:lpstr>
      <vt:lpstr>Tahoma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1</cp:lastModifiedBy>
  <cp:revision>46</cp:revision>
  <dcterms:created xsi:type="dcterms:W3CDTF">2016-03-19T14:37:41Z</dcterms:created>
  <dcterms:modified xsi:type="dcterms:W3CDTF">2022-11-03T14:47:50Z</dcterms:modified>
</cp:coreProperties>
</file>