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80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FF"/>
    <a:srgbClr val="C00A5C"/>
    <a:srgbClr val="FA0663"/>
    <a:srgbClr val="13B727"/>
    <a:srgbClr val="78E32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0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8146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0063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7156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8174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968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7612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2240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6347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8239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3150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7A96-6A39-41F9-B2C5-DF8086B713D5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281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37A96-6A39-41F9-B2C5-DF8086B713D5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E2B27-4349-4E5F-9304-027EEC13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8611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Admins\Desktop\&#1042;%20&#1075;&#1086;&#1089;&#1090;&#1103;&#1093;%20&#1091;%20&#1089;&#1082;&#1072;&#1079;&#1082;&#1080;%20-%20(&#1052;&#1080;&#1085;&#1091;&#1089;)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Устное народное творчество, как средство развития речи детей младшего дошкольного возраста.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077072"/>
            <a:ext cx="3804936" cy="1705744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</a:rPr>
              <a:t>Подготовила воспитатель высшей категории </a:t>
            </a:r>
          </a:p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</a:rPr>
              <a:t>МДОУ №70 </a:t>
            </a:r>
          </a:p>
          <a:p>
            <a:pPr algn="r">
              <a:spcBef>
                <a:spcPts val="0"/>
              </a:spcBef>
            </a:pPr>
            <a:r>
              <a:rPr lang="ru-RU" sz="2400" b="1" dirty="0" err="1" smtClean="0">
                <a:solidFill>
                  <a:srgbClr val="002060"/>
                </a:solidFill>
              </a:rPr>
              <a:t>Канцедал</a:t>
            </a:r>
            <a:r>
              <a:rPr lang="ru-RU" sz="2400" b="1" dirty="0" smtClean="0">
                <a:solidFill>
                  <a:srgbClr val="002060"/>
                </a:solidFill>
              </a:rPr>
              <a:t> А.Б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0" name="В гостях у сказки - (Минус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54164358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626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2424681"/>
            <a:ext cx="7772400" cy="198601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песенки, </a:t>
            </a:r>
            <a:r>
              <a:rPr lang="ru-RU" sz="2400" b="1" dirty="0" err="1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400" b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пестушки</a:t>
            </a:r>
            <a:r>
              <a:rPr lang="ru-RU" sz="2400" b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также представляют собой прекрасный речевой материал, который можно использовать, как в организованной образовательной деятельности, так и в совместно-партнерской деятельности детей младшего возраста. С их помощью можно развивать: фонематический слух грамматический строй </a:t>
            </a:r>
            <a:r>
              <a:rPr lang="ru-RU" sz="2400" b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речи, </a:t>
            </a:r>
            <a:r>
              <a:rPr lang="ru-RU" sz="2400" b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звуковую культуру </a:t>
            </a:r>
            <a:r>
              <a:rPr lang="ru-RU" sz="2400" b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речи, </a:t>
            </a:r>
            <a:r>
              <a:rPr lang="ru-RU" sz="2400" b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</a:t>
            </a:r>
            <a:r>
              <a:rPr lang="ru-RU" sz="2400" b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словарь.</a:t>
            </a:r>
            <a:endParaRPr lang="ru-RU" b="1" dirty="0">
              <a:solidFill>
                <a:srgbClr val="13B72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27" y="620688"/>
            <a:ext cx="8255345" cy="5620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324421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626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2424681"/>
            <a:ext cx="7772400" cy="1986012"/>
          </a:xfrm>
        </p:spPr>
        <p:txBody>
          <a:bodyPr>
            <a:noAutofit/>
          </a:bodyPr>
          <a:lstStyle/>
          <a:p>
            <a:pPr algn="ctr"/>
            <a:endParaRPr lang="ru-RU" sz="28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песенки, 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пестушки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также представляют собой прекрасный речевой материал, который можно использовать, как в организованной образовательной деятельности, так и в совместно-партнерской деятельности детей младшего возраста. С их помощью можно развивать: фонематический слух грамматический строй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речи,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звуковую культуру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речи,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словарь.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Алла\Desktop\презентация\35891abf623e3cec100e8f46e3a30b466773a9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390" y="4476750"/>
            <a:ext cx="4105275" cy="23812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079961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626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692696"/>
            <a:ext cx="7580636" cy="1800199"/>
          </a:xfrm>
        </p:spPr>
        <p:txBody>
          <a:bodyPr>
            <a:noAutofit/>
          </a:bodyPr>
          <a:lstStyle/>
          <a:p>
            <a:pPr algn="ctr"/>
            <a:endParaRPr lang="en-US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над фольклором большое внимание уделила </a:t>
            </a:r>
            <a:r>
              <a:rPr lang="ru-RU" sz="28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потешкам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включают 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все режимные моменты.</a:t>
            </a:r>
          </a:p>
        </p:txBody>
      </p:sp>
      <p:pic>
        <p:nvPicPr>
          <p:cNvPr id="1026" name="Picture 2" descr="C:\Users\Алла\Desktop\презентация\16690097832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80928"/>
            <a:ext cx="3333924" cy="35347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лла\Desktop\презентация\166900978328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2780927"/>
            <a:ext cx="3261915" cy="35347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130584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626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2846187"/>
            <a:ext cx="5072932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rgbClr val="C00A5C"/>
                </a:solidFill>
              </a:rPr>
              <a:t/>
            </a:r>
            <a:br>
              <a:rPr lang="ru-RU" dirty="0" smtClean="0">
                <a:solidFill>
                  <a:srgbClr val="C00A5C"/>
                </a:solidFill>
              </a:rPr>
            </a:br>
            <a:r>
              <a:rPr lang="ru-RU" dirty="0" smtClean="0">
                <a:solidFill>
                  <a:srgbClr val="C00A5C"/>
                </a:solidFill>
              </a:rPr>
              <a:t> </a:t>
            </a:r>
            <a:r>
              <a:rPr lang="ru-RU" b="1" dirty="0" smtClean="0">
                <a:solidFill>
                  <a:srgbClr val="0000FF"/>
                </a:solidFill>
              </a:rPr>
              <a:t>• </a:t>
            </a:r>
            <a:r>
              <a:rPr lang="ru-RU" sz="3100" b="1" dirty="0" smtClean="0">
                <a:solidFill>
                  <a:srgbClr val="0000FF"/>
                </a:solidFill>
              </a:rPr>
              <a:t>Баю-баю</a:t>
            </a:r>
            <a:r>
              <a:rPr lang="ru-RU" sz="3600" b="1" dirty="0" smtClean="0">
                <a:solidFill>
                  <a:srgbClr val="0000FF"/>
                </a:solidFill>
              </a:rPr>
              <a:t>, спи, дружок,</a:t>
            </a:r>
            <a:br>
              <a:rPr lang="ru-RU" sz="3600" b="1" dirty="0" smtClean="0">
                <a:solidFill>
                  <a:srgbClr val="0000FF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 • Повернись на правый бок.</a:t>
            </a:r>
            <a:br>
              <a:rPr lang="ru-RU" sz="3600" b="1" dirty="0" smtClean="0">
                <a:solidFill>
                  <a:srgbClr val="0000FF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 • Только ты один не спишь. </a:t>
            </a:r>
            <a:br>
              <a:rPr lang="ru-RU" sz="3600" b="1" dirty="0" smtClean="0">
                <a:solidFill>
                  <a:srgbClr val="0000FF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• Закрывай глаза, малыш</a:t>
            </a:r>
            <a:r>
              <a:rPr lang="ru-RU" sz="3600" dirty="0" smtClean="0">
                <a:solidFill>
                  <a:srgbClr val="0000FF"/>
                </a:solidFill>
              </a:rPr>
              <a:t>.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1052736"/>
            <a:ext cx="5472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Дневной сон</a:t>
            </a:r>
            <a:endParaRPr lang="ru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Алла\Desktop\презентация\16690106747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9"/>
            <a:ext cx="3167757" cy="4032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328234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58" y="1442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620688"/>
            <a:ext cx="7811145" cy="281962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– инсценировки </a:t>
            </a:r>
          </a:p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Жил-был у </a:t>
            </a:r>
            <a:r>
              <a:rPr lang="ru-RU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бабушки </a:t>
            </a:r>
            <a:r>
              <a:rPr lang="ru-RU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серенький козлик» «Идёт коза рогатая</a:t>
            </a:r>
            <a:r>
              <a:rPr lang="ru-RU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..»</a:t>
            </a:r>
            <a:endParaRPr lang="ru-RU" sz="2400" dirty="0">
              <a:solidFill>
                <a:srgbClr val="FA0663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Шутки-прибаутки</a:t>
            </a:r>
          </a:p>
          <a:p>
            <a:pPr algn="ctr"/>
            <a:r>
              <a:rPr lang="ru-RU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Шутки-прибаутки помогают установить с ребёнком эмоциональный контакт» «Курочка- «Еду-еду к бабе, к деду» </a:t>
            </a:r>
            <a:r>
              <a:rPr lang="ru-RU" sz="2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рябушечка</a:t>
            </a:r>
            <a:r>
              <a:rPr lang="ru-RU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1026" name="Picture 2" descr="C:\Users\Алла\Desktop\презентация\16690125523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54733"/>
            <a:ext cx="4154434" cy="29733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лла\Desktop\презентация\16690125523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54733"/>
            <a:ext cx="3240360" cy="29586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83330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57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лла\Desktop\презентация\16690111873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4010419" cy="5328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лла\Desktop\презентация\16690111873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4010419" cy="5328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лла\Desktop\презентация\16690111873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793513"/>
            <a:ext cx="4054477" cy="5328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904831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754" y="-22626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771" y="1484784"/>
            <a:ext cx="7772400" cy="1356719"/>
          </a:xfrm>
        </p:spPr>
        <p:txBody>
          <a:bodyPr>
            <a:noAutofit/>
          </a:bodyPr>
          <a:lstStyle/>
          <a:p>
            <a:pPr algn="ctr"/>
            <a:r>
              <a:rPr lang="ru-RU" sz="2400" b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Сказки-это особая фольклорная форма, помогает развивать выразительность речи , </a:t>
            </a:r>
            <a:r>
              <a:rPr lang="ru-RU" sz="2400" b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воображение </a:t>
            </a:r>
            <a:r>
              <a:rPr lang="ru-RU" sz="2400" b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«Репка» Сказка </a:t>
            </a:r>
            <a:r>
              <a:rPr lang="ru-RU" sz="2400" b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«колобок»……</a:t>
            </a:r>
            <a:endParaRPr lang="ru-RU" sz="2400" b="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3771" y="404665"/>
            <a:ext cx="7772400" cy="1152128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Игры-драматизации.</a:t>
            </a:r>
          </a:p>
        </p:txBody>
      </p:sp>
      <p:pic>
        <p:nvPicPr>
          <p:cNvPr id="2050" name="Picture 2" descr="C:\Users\Алла\Desktop\презентация\IMG_20221118_160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68960"/>
            <a:ext cx="5904656" cy="34004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18032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57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771" y="1340768"/>
            <a:ext cx="7772400" cy="1362075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</a:t>
            </a:r>
            <a:r>
              <a:rPr lang="ru-RU" sz="2000" b="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проигрыванием </a:t>
            </a:r>
            <a:r>
              <a:rPr lang="ru-RU" sz="2000" b="0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2000" b="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развивают не только речь, но мелкую моторику. </a:t>
            </a:r>
            <a:r>
              <a:rPr lang="ru-RU" sz="2000" b="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пальчик хочет спать</a:t>
            </a:r>
            <a:r>
              <a:rPr lang="ru-RU" sz="2000" b="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br>
              <a:rPr lang="ru-RU" sz="2000" b="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«Пальчик-мальчик, где ты был?»</a:t>
            </a:r>
            <a:endParaRPr lang="ru-RU" sz="2800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лла\Desktop\презентация\5390_807a0049231936516ac5bc4ca18a30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162" y="2708920"/>
            <a:ext cx="4867618" cy="34190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296322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771" y="836711"/>
            <a:ext cx="7772400" cy="1224137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твой лучший друг »</a:t>
            </a:r>
            <a:r>
              <a:rPr lang="ru-RU" sz="2400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/>
              <a:t> </a:t>
            </a:r>
            <a:r>
              <a:rPr lang="ru-RU" sz="2400" b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«Ты беседуй чаще с ней, Станешь вчетверо умней»</a:t>
            </a:r>
            <a:endParaRPr lang="ru-RU" sz="2800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Алла\Desktop\презентация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4032448" cy="34870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лла\Desktop\презентация\16690125523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22732"/>
            <a:ext cx="3600400" cy="34870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059441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828" y="1196752"/>
            <a:ext cx="7772400" cy="13620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828" y="1988840"/>
            <a:ext cx="7772400" cy="326505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« 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-как развитие речи детей 3-4 лет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«Разучивание 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дома» родителей «В гости к бабушке»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Советы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«Баю-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баюшки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»-как укладывать детей спать»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Пополнение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библиотеки книгами-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потешками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 развлечения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24457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7828" y="2564904"/>
            <a:ext cx="7772400" cy="1470025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Устное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b="1" i="1" dirty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уст в уста </a:t>
            </a:r>
            <a:r>
              <a:rPr lang="ru-RU" b="1" i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Народное</a:t>
            </a:r>
            <a:r>
              <a:rPr lang="ru-RU" b="1" i="1" dirty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b="1" i="1" dirty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авторство </a:t>
            </a:r>
            <a:r>
              <a:rPr lang="ru-RU" b="1" i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народа</a:t>
            </a:r>
            <a:br>
              <a:rPr lang="ru-RU" b="1" i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</a:t>
            </a:r>
            <a:r>
              <a:rPr lang="ru-RU" b="1" i="1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b="1" i="1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b="1" i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 в результате труда </a:t>
            </a:r>
            <a:br>
              <a:rPr lang="ru-RU" b="1" i="1" dirty="0">
                <a:solidFill>
                  <a:srgbClr val="13B7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8527007"/>
      </p:ext>
    </p:extLst>
  </p:cSld>
  <p:clrMapOvr>
    <a:masterClrMapping/>
  </p:clrMapOvr>
  <p:transition spd="slow" advTm="5000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96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828" y="764704"/>
            <a:ext cx="7772400" cy="532859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 устного народного творчества </a:t>
            </a:r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том, что с его помощью взрослый легко устанавливает с ребенком эмоциональный контакт. В. А. Сухомлинский считал сказки, </a:t>
            </a:r>
            <a:r>
              <a:rPr lang="ru-RU" sz="28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песни незаменимым средством пробуждения познавательной активности, самостоятельности, яркой индивидуальности. И действительно, ласковый говорок прибауток, </a:t>
            </a:r>
            <a:r>
              <a:rPr lang="ru-RU" sz="28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вызывает радость не только у ребенка, но и у </a:t>
            </a:r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42459860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34" y="-22626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4394" y="2420888"/>
            <a:ext cx="7772400" cy="326505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словесное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русское народное творчество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 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себе поэтические ценности. Его влияние на развитие речи детей неоспоримо. С помощью малых форм фольклора можно решать практически все задачи методики развития речи и наряду с основными методами и приемами речевого развития младших дошкольников можно и нужно использовать этот богатейший материал словесного творчества народа.</a:t>
            </a:r>
            <a:endParaRPr lang="ru-RU" sz="24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39487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828" y="1844824"/>
            <a:ext cx="7772400" cy="20821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r>
              <a:rPr lang="ru-RU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A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успехов!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5" descr="https://coolsen.ru/wp-content/uploads/2021/11/044-20211109_1256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4" name="Picture 6" descr="C:\Users\Алла\Desktop\презентация\044-20211109_1256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613" y="3617640"/>
            <a:ext cx="3240360" cy="3240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587036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7828" y="25649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«Воспитание созданное самим народом, и основанное на народных началах, имеет ту воспитательную силу, которой нет в самых лучших системах»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. Д. Ушинский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64258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6428" y="836712"/>
            <a:ext cx="7715200" cy="583264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 дошкольный возраст</a:t>
            </a:r>
            <a:r>
              <a:rPr lang="ru-RU" sz="2800" b="1" dirty="0" smtClean="0">
                <a:solidFill>
                  <a:srgbClr val="FA066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периодом наиболее интенсивного развития ребенка, когда закладывается фундамент физического, психического и нравственного здоровья. Для того, чтобы помочь детям справиться с ожидающими их в жизни сложными задачами, нужно позаботиться о своевременном и полноценном формировании у них речи.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в жизни человека – это наиважнейшая функция, необходимая каждому. 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речи,  мы общаемся, передаем опыт, регулируем деятельность и поведение. Одним из действенных средств развития речи детей младшего дошкольного возраста является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устное народное творчество.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выбрала эту тему для своего самообразования, так как на сегодняшний день она очень актуальна. В то время, как развивается наука, в жизнь внедряется компьютеризация, народный язык начинает терять эмоциональность!</a:t>
            </a:r>
          </a:p>
        </p:txBody>
      </p:sp>
    </p:spTree>
    <p:extLst>
      <p:ext uri="{BB962C8B-B14F-4D97-AF65-F5344CB8AC3E}">
        <p14:creationId xmlns="" xmlns:p14="http://schemas.microsoft.com/office/powerpoint/2010/main" val="3117640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7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38727" cy="93610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24744"/>
            <a:ext cx="7776864" cy="5030019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</a:t>
            </a:r>
            <a:r>
              <a:rPr lang="ru-RU" sz="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3 до 4 лет имеет особое значение для речевого развития ребенка.</a:t>
            </a:r>
          </a:p>
          <a:p>
            <a:pPr marL="0" indent="0" algn="ctr">
              <a:buNone/>
            </a:pPr>
            <a:r>
              <a:rPr lang="ru-RU" sz="6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задача </a:t>
            </a:r>
            <a:r>
              <a:rPr lang="ru-RU" sz="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в области развития речи детей младшего дошкольного возраста – помочь им в освоении разговорной речи, овладеть родным языком.</a:t>
            </a:r>
          </a:p>
          <a:p>
            <a:pPr marL="0" indent="0" algn="ctr">
              <a:buNone/>
            </a:pPr>
            <a:r>
              <a:rPr lang="ru-RU" sz="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Важнейшим источником развития выразительности детской речи являются произведения устного народного творчества, в том числе малые фольклорные формы (загадки, </a:t>
            </a:r>
            <a:r>
              <a:rPr lang="ru-RU" sz="6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считалки, </a:t>
            </a:r>
            <a:r>
              <a:rPr lang="ru-RU" sz="6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небылицы, </a:t>
            </a:r>
            <a:r>
              <a:rPr lang="ru-RU" sz="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колыбельные).</a:t>
            </a:r>
          </a:p>
          <a:p>
            <a:pPr marL="0" indent="0" algn="ctr">
              <a:buNone/>
            </a:pPr>
            <a:r>
              <a:rPr lang="ru-RU" sz="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Воспитательное, познавательное и эстетическое значение фольклора огромно, так как он расширяет знания ребенка об окружающей действительности, развивает умения тонко чувствовать художественную форму, </a:t>
            </a:r>
            <a:r>
              <a:rPr lang="ru-RU" sz="6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методику </a:t>
            </a:r>
            <a:r>
              <a:rPr lang="ru-RU" sz="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ритм родного языка, помогает детям овладеть родным языком, развивает у них </a:t>
            </a:r>
            <a:r>
              <a:rPr lang="ru-RU" sz="6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</a:t>
            </a:r>
            <a:r>
              <a:rPr lang="ru-RU" sz="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4601687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980728"/>
            <a:ext cx="7772400" cy="136207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3440313"/>
            <a:ext cx="7772400" cy="1500187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ыявить </a:t>
            </a: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изучить влияние форм устного народного творчества на развитие речи </a:t>
            </a: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Воспитать </a:t>
            </a: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детях чуткое отношение к народному </a:t>
            </a: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творчеству.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Обогатить </a:t>
            </a: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речь, воображение, чувства </a:t>
            </a: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Приобщить </a:t>
            </a: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к русскому фольклору, увлечь народными сюжетами.</a:t>
            </a:r>
          </a:p>
        </p:txBody>
      </p:sp>
      <p:pic>
        <p:nvPicPr>
          <p:cNvPr id="4098" name="Picture 2" descr="C:\Users\Алла\Desktop\презентация\petushok-zolotoy-grebesho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653136"/>
            <a:ext cx="2064525" cy="2019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4378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8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3"/>
            <a:ext cx="9216657" cy="7920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1226" y="4005064"/>
            <a:ext cx="7772400" cy="1500187"/>
          </a:xfrm>
        </p:spPr>
        <p:txBody>
          <a:bodyPr>
            <a:noAutofit/>
          </a:bodyPr>
          <a:lstStyle/>
          <a:p>
            <a:pPr marL="3960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устного народного творчества в системе воспитания детей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960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речь детей, чувства детей, воображение; </a:t>
            </a:r>
            <a:endParaRPr lang="ru-RU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60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свободное общение взрослого и детей о прочитанном, практическое овладение нормами русской речи; </a:t>
            </a:r>
            <a:endParaRPr lang="ru-RU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60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слушать, запоминать и проговаривать фольклорные и художественные произведения, отгадывать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загадки, </a:t>
            </a:r>
            <a:endParaRPr lang="ru-RU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60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принимать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драматизации сказок; </a:t>
            </a:r>
            <a:endParaRPr lang="ru-RU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60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приобщить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к русскому фольклору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960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дружеские чувства и гуманное взаимоотношения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138211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89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80729"/>
            <a:ext cx="7772400" cy="7920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работы с детьми: 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628800"/>
            <a:ext cx="7772400" cy="381642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Словесные: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беседы, рассказ, коллективное чтение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Игровые: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дидактические, подвижные, настольно – печатные игры.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Наглядные: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и иллюстрация картин, плакаты, альбомы, книги.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Практические: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действия воспитателя и ребенка, выполнение поручений.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76307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ла\Downloads\1617295393_48-p-fon-tsvetochnii-dlya-teksta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626"/>
            <a:ext cx="9188057" cy="688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170" y="1124744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ДЕТЬМИ: 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6170" y="1431675"/>
            <a:ext cx="7772400" cy="19860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Организованная образовательная деятельность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творческая деятельность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 </a:t>
            </a:r>
          </a:p>
          <a:p>
            <a:endParaRPr lang="ru-RU" dirty="0"/>
          </a:p>
        </p:txBody>
      </p:sp>
      <p:pic>
        <p:nvPicPr>
          <p:cNvPr id="5122" name="Picture 2" descr="C:\Users\Алла\Desktop\презентация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068960"/>
            <a:ext cx="6192688" cy="37498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087651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</TotalTime>
  <Words>830</Words>
  <Application>Microsoft Office PowerPoint</Application>
  <PresentationFormat>Экран (4:3)</PresentationFormat>
  <Paragraphs>66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Устное народное творчество, как средство развития речи детей младшего дошкольного возраста.</vt:lpstr>
      <vt:lpstr>Устное – из уст в уста   Народное – авторство народа   Творчество – создание нового в результате труда  </vt:lpstr>
      <vt:lpstr>«Воспитание созданное самим народом, и основанное на народных началах, имеет ту воспитательную силу, которой нет в самых лучших системах» К . Д. Ушинский</vt:lpstr>
      <vt:lpstr>Слайд 4</vt:lpstr>
      <vt:lpstr>Актуальность</vt:lpstr>
      <vt:lpstr>Цель: </vt:lpstr>
      <vt:lpstr>Задачи: </vt:lpstr>
      <vt:lpstr>Методы работы с детьми: </vt:lpstr>
      <vt:lpstr>ФОРМЫ РАБОТЫ С ДЕТЬМИ: </vt:lpstr>
      <vt:lpstr>Слайд 10</vt:lpstr>
      <vt:lpstr>Слайд 11</vt:lpstr>
      <vt:lpstr>Слайд 12</vt:lpstr>
      <vt:lpstr>  • Баю-баю, спи, дружок,  • Повернись на правый бок.  • Только ты один не спишь.  • Закрывай глаза, малыш.</vt:lpstr>
      <vt:lpstr>Слайд 14</vt:lpstr>
      <vt:lpstr>Слайд 15</vt:lpstr>
      <vt:lpstr>Сказки-это особая фольклорная форма, помогает развивать выразительность речи , обогащать воображение Сказка «Репка» Сказка «колобок»……</vt:lpstr>
      <vt:lpstr>Пальчиковые игры с проигрыванием потешек развивают не только речь, но мелкую моторику.  «Этот пальчик хочет спать…»  «Пальчик-мальчик, где ты был?»</vt:lpstr>
      <vt:lpstr>«Книга- твой лучший друг »  «Ты беседуй чаще с ней, Станешь вчетверо умней»</vt:lpstr>
      <vt:lpstr>Работа с родителями </vt:lpstr>
      <vt:lpstr>Слайд 20</vt:lpstr>
      <vt:lpstr>Слайд 21</vt:lpstr>
      <vt:lpstr>Спасибо за внимание!  Творческих успехов!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Алла</dc:creator>
  <cp:lastModifiedBy>Admins</cp:lastModifiedBy>
  <cp:revision>43</cp:revision>
  <dcterms:created xsi:type="dcterms:W3CDTF">2022-11-19T10:40:22Z</dcterms:created>
  <dcterms:modified xsi:type="dcterms:W3CDTF">2022-11-21T13:35:14Z</dcterms:modified>
</cp:coreProperties>
</file>