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74EE6-87FA-44D5-9383-39EEC78A2661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8715406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Виртуальная экскурсия в банк</a:t>
            </a:r>
            <a:br>
              <a:rPr lang="ru-RU" sz="4800" dirty="0"/>
            </a:br>
            <a:r>
              <a:rPr lang="ru-RU" sz="4800" dirty="0"/>
              <a:t>«Дом – где </a:t>
            </a:r>
            <a:r>
              <a:rPr lang="ru-RU" sz="4800"/>
              <a:t>живут деньги»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бот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3976"/>
            <a:ext cx="9144000" cy="60900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Когда у людей не хватает денег. Например на покупку квартиры или машины. Они берут в долг у банка, а потом возвращают частями. Это называется кредит. Потом они возвращают долг банку частями.</a:t>
            </a:r>
          </a:p>
        </p:txBody>
      </p:sp>
      <p:pic>
        <p:nvPicPr>
          <p:cNvPr id="3" name="Рисунок 2" descr="клиент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500958" cy="500308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ОХРАННИК</a:t>
            </a:r>
          </a:p>
        </p:txBody>
      </p:sp>
      <p:pic>
        <p:nvPicPr>
          <p:cNvPr id="5" name="Рисунок 4" descr="охранник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685" r="1868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КРОМЕ БАНКОВСКИХ РАБОТНИКОВ В БАНКЕ ЕСТЬ ЕЩЕ И ОХРАННИКИ. Как вы думаете зачем они нужны в банке?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Банк – это место для хранения денег. Деньги «рождаются» на специальном заводе – монетном дворе. А из монетного двора попадают в банк на хранение. </a:t>
            </a:r>
          </a:p>
        </p:txBody>
      </p:sp>
      <p:pic>
        <p:nvPicPr>
          <p:cNvPr id="4" name="Содержимое 3" descr="вход в сб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БАНКОМАТЫ</a:t>
            </a:r>
          </a:p>
        </p:txBody>
      </p:sp>
      <p:pic>
        <p:nvPicPr>
          <p:cNvPr id="5" name="Рисунок 4" descr="банкомат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Сразу в фойе нас встречают вот такие машины. Они называются банкоматы.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Банковская карточка.</a:t>
            </a:r>
          </a:p>
        </p:txBody>
      </p:sp>
      <p:pic>
        <p:nvPicPr>
          <p:cNvPr id="3" name="Рисунок 2" descr="карт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643050"/>
            <a:ext cx="6929454" cy="46119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Люди снимают деньги с карточки.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Еще через банкомат можно оплатить покупки в магазине, оплатить телефон и много другое.</a:t>
            </a:r>
          </a:p>
        </p:txBody>
      </p:sp>
      <p:pic>
        <p:nvPicPr>
          <p:cNvPr id="7" name="Рисунок 6" descr="люд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074" r="807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С помощью банковской карточки в банкомате можно взять свои деньги. На каждой карточке есть свой пароль и код</a:t>
            </a:r>
          </a:p>
        </p:txBody>
      </p:sp>
      <p:pic>
        <p:nvPicPr>
          <p:cNvPr id="4" name="Рисунок 3" descr="D01RbkSX4AI6uwd-1068x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357298"/>
            <a:ext cx="7215206" cy="48101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Зал банка разделен на кабинки. Там стоят столы за ними сидят работники </a:t>
            </a:r>
            <a:r>
              <a:rPr lang="ru-RU" sz="2400" dirty="0" err="1"/>
              <a:t>банка.К</a:t>
            </a:r>
            <a:r>
              <a:rPr lang="ru-RU" sz="2400" dirty="0"/>
              <a:t> ним подходят люди- клиенты и садятся за столы.</a:t>
            </a:r>
          </a:p>
        </p:txBody>
      </p:sp>
      <p:pic>
        <p:nvPicPr>
          <p:cNvPr id="4" name="Рисунок 3" descr="клиент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143768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У самого входа стоит консультант. Он помогает людям определится за какой стол им нужно сесть.</a:t>
            </a:r>
          </a:p>
        </p:txBody>
      </p:sp>
      <p:pic>
        <p:nvPicPr>
          <p:cNvPr id="3" name="Рисунок 2" descr="консульта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7262834" cy="48445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199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Виртуальная экскурсия в банк «Дом – где живут деньги»</vt:lpstr>
      <vt:lpstr>Банк – это место для хранения денег. Деньги «рождаются» на специальном заводе – монетном дворе. А из монетного двора попадают в банк на хранение. </vt:lpstr>
      <vt:lpstr>                  БАНКОМАТЫ</vt:lpstr>
      <vt:lpstr>Банковская карточка.</vt:lpstr>
      <vt:lpstr>Люди снимают деньги с карточки.</vt:lpstr>
      <vt:lpstr>С помощью банковской карточки в банкомате можно взять свои деньги. На каждой карточке есть свой пароль и код</vt:lpstr>
      <vt:lpstr>Презентация PowerPoint</vt:lpstr>
      <vt:lpstr>Зал банка разделен на кабинки. Там стоят столы за ними сидят работники банка.К ним подходят люди- клиенты и садятся за столы.</vt:lpstr>
      <vt:lpstr>У самого входа стоит консультант. Он помогает людям определится за какой стол им нужно сесть.</vt:lpstr>
      <vt:lpstr>Презентация PowerPoint</vt:lpstr>
      <vt:lpstr>Когда у людей не хватает денег. Например на покупку квартиры или машины. Они берут в долг у банка, а потом возвращают частями. Это называется кредит. Потом они возвращают долг банку частями.</vt:lpstr>
      <vt:lpstr>           ОХРАННИК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в банк «Дом – где живут деньги.»</dc:title>
  <dc:creator>UserXP</dc:creator>
  <cp:lastModifiedBy>Алла Хисамова</cp:lastModifiedBy>
  <cp:revision>13</cp:revision>
  <dcterms:created xsi:type="dcterms:W3CDTF">2019-11-10T07:56:06Z</dcterms:created>
  <dcterms:modified xsi:type="dcterms:W3CDTF">2023-04-20T08:52:19Z</dcterms:modified>
</cp:coreProperties>
</file>