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339" r:id="rId3"/>
    <p:sldId id="268" r:id="rId4"/>
    <p:sldId id="258" r:id="rId5"/>
    <p:sldId id="259" r:id="rId6"/>
    <p:sldId id="260" r:id="rId7"/>
    <p:sldId id="261" r:id="rId8"/>
    <p:sldId id="262" r:id="rId9"/>
    <p:sldId id="264" r:id="rId10"/>
    <p:sldId id="267" r:id="rId11"/>
    <p:sldId id="265" r:id="rId12"/>
    <p:sldId id="266" r:id="rId13"/>
    <p:sldId id="269" r:id="rId14"/>
    <p:sldId id="340" r:id="rId15"/>
    <p:sldId id="270" r:id="rId16"/>
    <p:sldId id="271" r:id="rId17"/>
    <p:sldId id="272" r:id="rId18"/>
    <p:sldId id="273" r:id="rId19"/>
    <p:sldId id="278" r:id="rId20"/>
    <p:sldId id="277" r:id="rId21"/>
    <p:sldId id="279" r:id="rId22"/>
    <p:sldId id="276" r:id="rId23"/>
    <p:sldId id="275" r:id="rId24"/>
    <p:sldId id="341" r:id="rId25"/>
    <p:sldId id="322" r:id="rId26"/>
    <p:sldId id="324" r:id="rId27"/>
    <p:sldId id="325" r:id="rId28"/>
    <p:sldId id="327" r:id="rId29"/>
    <p:sldId id="323" r:id="rId30"/>
    <p:sldId id="320" r:id="rId31"/>
    <p:sldId id="321" r:id="rId32"/>
    <p:sldId id="326" r:id="rId33"/>
    <p:sldId id="280" r:id="rId34"/>
    <p:sldId id="274" r:id="rId35"/>
    <p:sldId id="342" r:id="rId36"/>
    <p:sldId id="335" r:id="rId37"/>
    <p:sldId id="309" r:id="rId38"/>
    <p:sldId id="310" r:id="rId39"/>
    <p:sldId id="284" r:id="rId40"/>
    <p:sldId id="285" r:id="rId41"/>
    <p:sldId id="286" r:id="rId42"/>
    <p:sldId id="287" r:id="rId43"/>
    <p:sldId id="288" r:id="rId44"/>
    <p:sldId id="290" r:id="rId45"/>
    <p:sldId id="291" r:id="rId46"/>
    <p:sldId id="294" r:id="rId47"/>
    <p:sldId id="298" r:id="rId48"/>
    <p:sldId id="343" r:id="rId49"/>
    <p:sldId id="295" r:id="rId50"/>
    <p:sldId id="338" r:id="rId51"/>
    <p:sldId id="297" r:id="rId52"/>
    <p:sldId id="300" r:id="rId53"/>
    <p:sldId id="301" r:id="rId54"/>
    <p:sldId id="317" r:id="rId55"/>
    <p:sldId id="318" r:id="rId56"/>
    <p:sldId id="319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4" autoAdjust="0"/>
    <p:restoredTop sz="94660"/>
  </p:normalViewPr>
  <p:slideViewPr>
    <p:cSldViewPr>
      <p:cViewPr>
        <p:scale>
          <a:sx n="75" d="100"/>
          <a:sy n="75" d="100"/>
        </p:scale>
        <p:origin x="-72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7E8DDD-71E6-4FCB-A31A-5B803EAB9BCB}" type="doc">
      <dgm:prSet loTypeId="urn:diagrams.loki3.com/BracketList+Icon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15D29ED-62D5-47B5-AE07-2741D13E5AE6}">
      <dgm:prSet phldrT="[Текст]"/>
      <dgm:spPr/>
      <dgm:t>
        <a:bodyPr/>
        <a:lstStyle/>
        <a:p>
          <a:r>
            <a:rPr lang="ru-RU"/>
            <a:t>1</a:t>
          </a:r>
        </a:p>
      </dgm:t>
    </dgm:pt>
    <dgm:pt modelId="{30F53BD9-143B-4F85-B1B9-42BFB2711766}" type="parTrans" cxnId="{1B0253E8-3E90-4783-BB12-874FA3372FD9}">
      <dgm:prSet/>
      <dgm:spPr/>
      <dgm:t>
        <a:bodyPr/>
        <a:lstStyle/>
        <a:p>
          <a:endParaRPr lang="ru-RU"/>
        </a:p>
      </dgm:t>
    </dgm:pt>
    <dgm:pt modelId="{AF3248F0-1540-4B28-990D-D029CB221A84}" type="sibTrans" cxnId="{1B0253E8-3E90-4783-BB12-874FA3372FD9}">
      <dgm:prSet/>
      <dgm:spPr/>
      <dgm:t>
        <a:bodyPr/>
        <a:lstStyle/>
        <a:p>
          <a:endParaRPr lang="ru-RU"/>
        </a:p>
      </dgm:t>
    </dgm:pt>
    <dgm:pt modelId="{C58AAE48-D826-445F-9E0D-FBB00DFF0FB5}">
      <dgm:prSet phldrT="[Текст]"/>
      <dgm:spPr/>
      <dgm:t>
        <a:bodyPr/>
        <a:lstStyle/>
        <a:p>
          <a:r>
            <a:rPr lang="ru-RU" dirty="0"/>
            <a:t>проводить дешевые и эффективные операции </a:t>
          </a:r>
          <a:r>
            <a:rPr lang="ru-RU" dirty="0" smtClean="0"/>
            <a:t>(частным </a:t>
          </a:r>
          <a:r>
            <a:rPr lang="ru-RU" dirty="0"/>
            <a:t>лицам, предприятиям и </a:t>
          </a:r>
          <a:r>
            <a:rPr lang="ru-RU" dirty="0" smtClean="0"/>
            <a:t>правительствам)</a:t>
          </a:r>
          <a:endParaRPr lang="ru-RU" dirty="0"/>
        </a:p>
      </dgm:t>
    </dgm:pt>
    <dgm:pt modelId="{D9C91954-4E99-42F7-9275-B9E83DB6D7CE}" type="parTrans" cxnId="{DA531EDD-97BF-47AA-973A-FD204410EE02}">
      <dgm:prSet/>
      <dgm:spPr/>
      <dgm:t>
        <a:bodyPr/>
        <a:lstStyle/>
        <a:p>
          <a:endParaRPr lang="ru-RU"/>
        </a:p>
      </dgm:t>
    </dgm:pt>
    <dgm:pt modelId="{4C1569D0-CCCA-4C06-97D5-3C3412D313E2}" type="sibTrans" cxnId="{DA531EDD-97BF-47AA-973A-FD204410EE02}">
      <dgm:prSet/>
      <dgm:spPr/>
      <dgm:t>
        <a:bodyPr/>
        <a:lstStyle/>
        <a:p>
          <a:endParaRPr lang="ru-RU"/>
        </a:p>
      </dgm:t>
    </dgm:pt>
    <dgm:pt modelId="{51065490-5129-4DFA-BC40-47EB313C88E8}">
      <dgm:prSet phldrT="[Текст]"/>
      <dgm:spPr/>
      <dgm:t>
        <a:bodyPr/>
        <a:lstStyle/>
        <a:p>
          <a:r>
            <a:rPr lang="ru-RU"/>
            <a:t>2</a:t>
          </a:r>
        </a:p>
      </dgm:t>
    </dgm:pt>
    <dgm:pt modelId="{8FFFEDE5-0C48-4529-9EEF-6A8756508B04}" type="parTrans" cxnId="{ADC52E20-B653-4F33-8370-02065133110C}">
      <dgm:prSet/>
      <dgm:spPr/>
      <dgm:t>
        <a:bodyPr/>
        <a:lstStyle/>
        <a:p>
          <a:endParaRPr lang="ru-RU"/>
        </a:p>
      </dgm:t>
    </dgm:pt>
    <dgm:pt modelId="{F4DE749B-3F5C-4EFD-8D3D-5ED20809BCDF}" type="sibTrans" cxnId="{ADC52E20-B653-4F33-8370-02065133110C}">
      <dgm:prSet/>
      <dgm:spPr/>
      <dgm:t>
        <a:bodyPr/>
        <a:lstStyle/>
        <a:p>
          <a:endParaRPr lang="ru-RU"/>
        </a:p>
      </dgm:t>
    </dgm:pt>
    <dgm:pt modelId="{7C7DC1F5-728E-4C49-B46E-14E5A69C11CD}">
      <dgm:prSet phldrT="[Текст]"/>
      <dgm:spPr/>
      <dgm:t>
        <a:bodyPr/>
        <a:lstStyle/>
        <a:p>
          <a:r>
            <a:rPr lang="ru-RU" dirty="0"/>
            <a:t>получать легкий, более широкий и зачастую более дешевый доступ к кредитам </a:t>
          </a:r>
          <a:r>
            <a:rPr lang="ru-RU" dirty="0" smtClean="0"/>
            <a:t>(частным </a:t>
          </a:r>
          <a:r>
            <a:rPr lang="ru-RU" dirty="0"/>
            <a:t>лицам и малым </a:t>
          </a:r>
          <a:r>
            <a:rPr lang="ru-RU" dirty="0" smtClean="0"/>
            <a:t>предприятиям, дополнительные </a:t>
          </a:r>
          <a:r>
            <a:rPr lang="ru-RU" dirty="0"/>
            <a:t>кредиты 2,1 триллиона долларов)</a:t>
          </a:r>
        </a:p>
      </dgm:t>
    </dgm:pt>
    <dgm:pt modelId="{5ACBAE12-7FE4-420F-B778-29AC2F22D975}" type="parTrans" cxnId="{D1AEAC2D-B4E0-4514-AEF1-6484AB32523A}">
      <dgm:prSet/>
      <dgm:spPr/>
      <dgm:t>
        <a:bodyPr/>
        <a:lstStyle/>
        <a:p>
          <a:endParaRPr lang="ru-RU"/>
        </a:p>
      </dgm:t>
    </dgm:pt>
    <dgm:pt modelId="{BCFEFFFE-A9B1-4528-9F92-EC9E670F7D22}" type="sibTrans" cxnId="{D1AEAC2D-B4E0-4514-AEF1-6484AB32523A}">
      <dgm:prSet/>
      <dgm:spPr/>
      <dgm:t>
        <a:bodyPr/>
        <a:lstStyle/>
        <a:p>
          <a:endParaRPr lang="ru-RU"/>
        </a:p>
      </dgm:t>
    </dgm:pt>
    <dgm:pt modelId="{A7C705E7-011D-4B4E-AEC2-321E49376599}" type="pres">
      <dgm:prSet presAssocID="{877E8DDD-71E6-4FCB-A31A-5B803EAB9B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162D6D-326F-48F3-9EE1-09B8310D2EE7}" type="pres">
      <dgm:prSet presAssocID="{615D29ED-62D5-47B5-AE07-2741D13E5AE6}" presName="linNode" presStyleCnt="0"/>
      <dgm:spPr/>
    </dgm:pt>
    <dgm:pt modelId="{0C202E77-B424-4AE2-B4BD-DA8E500306A6}" type="pres">
      <dgm:prSet presAssocID="{615D29ED-62D5-47B5-AE07-2741D13E5AE6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90C7F-141B-445B-BA8D-760ABF78441A}" type="pres">
      <dgm:prSet presAssocID="{615D29ED-62D5-47B5-AE07-2741D13E5AE6}" presName="bracket" presStyleLbl="parChTrans1D1" presStyleIdx="0" presStyleCnt="2"/>
      <dgm:spPr/>
    </dgm:pt>
    <dgm:pt modelId="{7D4B954D-1D52-459E-B107-B3399E5560DB}" type="pres">
      <dgm:prSet presAssocID="{615D29ED-62D5-47B5-AE07-2741D13E5AE6}" presName="spH" presStyleCnt="0"/>
      <dgm:spPr/>
    </dgm:pt>
    <dgm:pt modelId="{B1F09C14-D25B-4343-A1DB-151D7B4AFF60}" type="pres">
      <dgm:prSet presAssocID="{615D29ED-62D5-47B5-AE07-2741D13E5AE6}" presName="desTx" presStyleLbl="node1" presStyleIdx="0" presStyleCnt="2" custScaleX="142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6A5E6-9C1D-4F69-B929-D284AD54A468}" type="pres">
      <dgm:prSet presAssocID="{AF3248F0-1540-4B28-990D-D029CB221A84}" presName="spV" presStyleCnt="0"/>
      <dgm:spPr/>
    </dgm:pt>
    <dgm:pt modelId="{87EEE7D0-5E53-4065-9DA8-68F8B6166803}" type="pres">
      <dgm:prSet presAssocID="{51065490-5129-4DFA-BC40-47EB313C88E8}" presName="linNode" presStyleCnt="0"/>
      <dgm:spPr/>
    </dgm:pt>
    <dgm:pt modelId="{48B7EE85-8D15-4B3A-844C-160D282FB442}" type="pres">
      <dgm:prSet presAssocID="{51065490-5129-4DFA-BC40-47EB313C88E8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EE98D-6DD4-4E9B-9466-D47A257A6968}" type="pres">
      <dgm:prSet presAssocID="{51065490-5129-4DFA-BC40-47EB313C88E8}" presName="bracket" presStyleLbl="parChTrans1D1" presStyleIdx="1" presStyleCnt="2"/>
      <dgm:spPr/>
    </dgm:pt>
    <dgm:pt modelId="{58A938AD-6D87-4182-9F2C-BBDAE07E2C1F}" type="pres">
      <dgm:prSet presAssocID="{51065490-5129-4DFA-BC40-47EB313C88E8}" presName="spH" presStyleCnt="0"/>
      <dgm:spPr/>
    </dgm:pt>
    <dgm:pt modelId="{C61CB880-0898-449F-A4A3-D047B1D481F7}" type="pres">
      <dgm:prSet presAssocID="{51065490-5129-4DFA-BC40-47EB313C88E8}" presName="desTx" presStyleLbl="node1" presStyleIdx="1" presStyleCnt="2" custScaleX="146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6583D3-B001-4550-85B0-E998C47A96CC}" type="presOf" srcId="{877E8DDD-71E6-4FCB-A31A-5B803EAB9BCB}" destId="{A7C705E7-011D-4B4E-AEC2-321E49376599}" srcOrd="0" destOrd="0" presId="urn:diagrams.loki3.com/BracketList+Icon"/>
    <dgm:cxn modelId="{D1AEAC2D-B4E0-4514-AEF1-6484AB32523A}" srcId="{51065490-5129-4DFA-BC40-47EB313C88E8}" destId="{7C7DC1F5-728E-4C49-B46E-14E5A69C11CD}" srcOrd="0" destOrd="0" parTransId="{5ACBAE12-7FE4-420F-B778-29AC2F22D975}" sibTransId="{BCFEFFFE-A9B1-4528-9F92-EC9E670F7D22}"/>
    <dgm:cxn modelId="{1F25E61D-2559-4DA2-87C3-8263653A3471}" type="presOf" srcId="{51065490-5129-4DFA-BC40-47EB313C88E8}" destId="{48B7EE85-8D15-4B3A-844C-160D282FB442}" srcOrd="0" destOrd="0" presId="urn:diagrams.loki3.com/BracketList+Icon"/>
    <dgm:cxn modelId="{1B0253E8-3E90-4783-BB12-874FA3372FD9}" srcId="{877E8DDD-71E6-4FCB-A31A-5B803EAB9BCB}" destId="{615D29ED-62D5-47B5-AE07-2741D13E5AE6}" srcOrd="0" destOrd="0" parTransId="{30F53BD9-143B-4F85-B1B9-42BFB2711766}" sibTransId="{AF3248F0-1540-4B28-990D-D029CB221A84}"/>
    <dgm:cxn modelId="{A6C41D74-06A8-430E-91D7-431A7A4D0321}" type="presOf" srcId="{615D29ED-62D5-47B5-AE07-2741D13E5AE6}" destId="{0C202E77-B424-4AE2-B4BD-DA8E500306A6}" srcOrd="0" destOrd="0" presId="urn:diagrams.loki3.com/BracketList+Icon"/>
    <dgm:cxn modelId="{ADC52E20-B653-4F33-8370-02065133110C}" srcId="{877E8DDD-71E6-4FCB-A31A-5B803EAB9BCB}" destId="{51065490-5129-4DFA-BC40-47EB313C88E8}" srcOrd="1" destOrd="0" parTransId="{8FFFEDE5-0C48-4529-9EEF-6A8756508B04}" sibTransId="{F4DE749B-3F5C-4EFD-8D3D-5ED20809BCDF}"/>
    <dgm:cxn modelId="{732B5B6C-6B58-48D1-B48E-6EE0B807E8D4}" type="presOf" srcId="{7C7DC1F5-728E-4C49-B46E-14E5A69C11CD}" destId="{C61CB880-0898-449F-A4A3-D047B1D481F7}" srcOrd="0" destOrd="0" presId="urn:diagrams.loki3.com/BracketList+Icon"/>
    <dgm:cxn modelId="{DA531EDD-97BF-47AA-973A-FD204410EE02}" srcId="{615D29ED-62D5-47B5-AE07-2741D13E5AE6}" destId="{C58AAE48-D826-445F-9E0D-FBB00DFF0FB5}" srcOrd="0" destOrd="0" parTransId="{D9C91954-4E99-42F7-9275-B9E83DB6D7CE}" sibTransId="{4C1569D0-CCCA-4C06-97D5-3C3412D313E2}"/>
    <dgm:cxn modelId="{C061A40D-A310-43DC-B216-14E0669F3D93}" type="presOf" srcId="{C58AAE48-D826-445F-9E0D-FBB00DFF0FB5}" destId="{B1F09C14-D25B-4343-A1DB-151D7B4AFF60}" srcOrd="0" destOrd="0" presId="urn:diagrams.loki3.com/BracketList+Icon"/>
    <dgm:cxn modelId="{597D83FC-16B5-4368-A4F2-FF725C20EE87}" type="presParOf" srcId="{A7C705E7-011D-4B4E-AEC2-321E49376599}" destId="{C1162D6D-326F-48F3-9EE1-09B8310D2EE7}" srcOrd="0" destOrd="0" presId="urn:diagrams.loki3.com/BracketList+Icon"/>
    <dgm:cxn modelId="{810DF3AA-5DA3-41DC-B76A-050AB3BCD487}" type="presParOf" srcId="{C1162D6D-326F-48F3-9EE1-09B8310D2EE7}" destId="{0C202E77-B424-4AE2-B4BD-DA8E500306A6}" srcOrd="0" destOrd="0" presId="urn:diagrams.loki3.com/BracketList+Icon"/>
    <dgm:cxn modelId="{CEFE54F5-3829-478E-BBEC-A420D6BF7E0D}" type="presParOf" srcId="{C1162D6D-326F-48F3-9EE1-09B8310D2EE7}" destId="{74290C7F-141B-445B-BA8D-760ABF78441A}" srcOrd="1" destOrd="0" presId="urn:diagrams.loki3.com/BracketList+Icon"/>
    <dgm:cxn modelId="{DB9533FC-AFDF-48C3-96ED-6E6F2056C36C}" type="presParOf" srcId="{C1162D6D-326F-48F3-9EE1-09B8310D2EE7}" destId="{7D4B954D-1D52-459E-B107-B3399E5560DB}" srcOrd="2" destOrd="0" presId="urn:diagrams.loki3.com/BracketList+Icon"/>
    <dgm:cxn modelId="{79886072-6C65-4655-9CBF-7D496E4D674B}" type="presParOf" srcId="{C1162D6D-326F-48F3-9EE1-09B8310D2EE7}" destId="{B1F09C14-D25B-4343-A1DB-151D7B4AFF60}" srcOrd="3" destOrd="0" presId="urn:diagrams.loki3.com/BracketList+Icon"/>
    <dgm:cxn modelId="{AE031B35-C257-408A-874C-F2762D7E124C}" type="presParOf" srcId="{A7C705E7-011D-4B4E-AEC2-321E49376599}" destId="{61B6A5E6-9C1D-4F69-B929-D284AD54A468}" srcOrd="1" destOrd="0" presId="urn:diagrams.loki3.com/BracketList+Icon"/>
    <dgm:cxn modelId="{BA10D004-3E7D-408B-9104-DB81CBE94061}" type="presParOf" srcId="{A7C705E7-011D-4B4E-AEC2-321E49376599}" destId="{87EEE7D0-5E53-4065-9DA8-68F8B6166803}" srcOrd="2" destOrd="0" presId="urn:diagrams.loki3.com/BracketList+Icon"/>
    <dgm:cxn modelId="{1B55BD6F-4AFC-4903-A567-24736C0F86BF}" type="presParOf" srcId="{87EEE7D0-5E53-4065-9DA8-68F8B6166803}" destId="{48B7EE85-8D15-4B3A-844C-160D282FB442}" srcOrd="0" destOrd="0" presId="urn:diagrams.loki3.com/BracketList+Icon"/>
    <dgm:cxn modelId="{5EDF2F81-B18D-49C4-AA00-601C5D4F0354}" type="presParOf" srcId="{87EEE7D0-5E53-4065-9DA8-68F8B6166803}" destId="{300EE98D-6DD4-4E9B-9466-D47A257A6968}" srcOrd="1" destOrd="0" presId="urn:diagrams.loki3.com/BracketList+Icon"/>
    <dgm:cxn modelId="{B25C2D42-01E1-4F49-9F0B-0A727085F276}" type="presParOf" srcId="{87EEE7D0-5E53-4065-9DA8-68F8B6166803}" destId="{58A938AD-6D87-4182-9F2C-BBDAE07E2C1F}" srcOrd="2" destOrd="0" presId="urn:diagrams.loki3.com/BracketList+Icon"/>
    <dgm:cxn modelId="{9455F5B6-09F7-48C2-9735-D1F028A85F6B}" type="presParOf" srcId="{87EEE7D0-5E53-4065-9DA8-68F8B6166803}" destId="{C61CB880-0898-449F-A4A3-D047B1D481F7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57DE88D-3E4C-484D-BCDC-1735260203D6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F642793-D28C-4548-BFD4-D943B134EB42}">
      <dgm:prSet phldrT="[Текст]" custT="1"/>
      <dgm:spPr/>
      <dgm:t>
        <a:bodyPr/>
        <a:lstStyle/>
        <a:p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средство сохранения стоимости</a:t>
          </a:r>
          <a:endParaRPr lang="ru-RU" sz="2800" dirty="0"/>
        </a:p>
      </dgm:t>
    </dgm:pt>
    <dgm:pt modelId="{03AF7D3C-D2F9-4584-9A45-257B5EDB8772}" type="parTrans" cxnId="{9C0F7B93-0717-48A2-9DCE-D92C4A469570}">
      <dgm:prSet/>
      <dgm:spPr/>
      <dgm:t>
        <a:bodyPr/>
        <a:lstStyle/>
        <a:p>
          <a:endParaRPr lang="ru-RU"/>
        </a:p>
      </dgm:t>
    </dgm:pt>
    <dgm:pt modelId="{E151135E-4425-42E8-B652-836787C48547}" type="sibTrans" cxnId="{9C0F7B93-0717-48A2-9DCE-D92C4A469570}">
      <dgm:prSet/>
      <dgm:spPr/>
      <dgm:t>
        <a:bodyPr/>
        <a:lstStyle/>
        <a:p>
          <a:r>
            <a:rPr lang="ru-RU"/>
            <a:t>3</a:t>
          </a:r>
        </a:p>
      </dgm:t>
    </dgm:pt>
    <dgm:pt modelId="{3B0B3DAA-2BC4-4FED-A2B4-0095C8068FB3}">
      <dgm:prSet phldrT="[Текст]"/>
      <dgm:spPr/>
      <dgm:t>
        <a:bodyPr/>
        <a:lstStyle/>
        <a:p>
          <a:r>
            <a:rPr lang="ru-RU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поскольку </a:t>
          </a:r>
          <a:r>
            <a:rPr lang="ru-RU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в настоящее время не выполняет требования к платежным средствам, он не должен выполнять третью функцию денег, удерживание стоимости</a:t>
          </a:r>
          <a:endParaRPr lang="ru-RU" dirty="0"/>
        </a:p>
      </dgm:t>
    </dgm:pt>
    <dgm:pt modelId="{BA3321A4-227D-4B39-86F6-06A7BDBFB01E}" type="parTrans" cxnId="{EBD2DBF9-9F81-4470-B1E1-65549BEBD29B}">
      <dgm:prSet/>
      <dgm:spPr/>
      <dgm:t>
        <a:bodyPr/>
        <a:lstStyle/>
        <a:p>
          <a:endParaRPr lang="ru-RU"/>
        </a:p>
      </dgm:t>
    </dgm:pt>
    <dgm:pt modelId="{FC700C0C-3762-4B0B-9BBC-2882A24547D5}" type="sibTrans" cxnId="{EBD2DBF9-9F81-4470-B1E1-65549BEBD29B}">
      <dgm:prSet/>
      <dgm:spPr/>
      <dgm:t>
        <a:bodyPr/>
        <a:lstStyle/>
        <a:p>
          <a:endParaRPr lang="ru-RU"/>
        </a:p>
      </dgm:t>
    </dgm:pt>
    <dgm:pt modelId="{C9E6EDB4-0CE3-4976-8C87-FC6B587C6DE8}" type="pres">
      <dgm:prSet presAssocID="{857DE88D-3E4C-484D-BCDC-1735260203D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DD730A-20F3-47C8-92AF-7B376AAF5831}" type="pres">
      <dgm:prSet presAssocID="{6F642793-D28C-4548-BFD4-D943B134EB42}" presName="node" presStyleLbl="node1" presStyleIdx="0" presStyleCnt="2" custLinFactNeighborY="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082172-2E61-48B2-BCBF-B8273CD73D72}" type="pres">
      <dgm:prSet presAssocID="{E151135E-4425-42E8-B652-836787C4854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A4109E86-69A7-4A36-9350-90950FE606E1}" type="pres">
      <dgm:prSet presAssocID="{E151135E-4425-42E8-B652-836787C4854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E3D0F98-8F60-497E-8C4F-97609DF7C206}" type="pres">
      <dgm:prSet presAssocID="{3B0B3DAA-2BC4-4FED-A2B4-0095C8068FB3}" presName="node" presStyleLbl="node1" presStyleIdx="1" presStyleCnt="2" custScaleX="185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59B37C-BFE1-4D39-BB15-8757BF55C689}" type="presOf" srcId="{E151135E-4425-42E8-B652-836787C48547}" destId="{BE082172-2E61-48B2-BCBF-B8273CD73D72}" srcOrd="0" destOrd="0" presId="urn:microsoft.com/office/officeart/2005/8/layout/process2"/>
    <dgm:cxn modelId="{45A9D4BC-06E3-4489-8491-33F487737CF2}" type="presOf" srcId="{857DE88D-3E4C-484D-BCDC-1735260203D6}" destId="{C9E6EDB4-0CE3-4976-8C87-FC6B587C6DE8}" srcOrd="0" destOrd="0" presId="urn:microsoft.com/office/officeart/2005/8/layout/process2"/>
    <dgm:cxn modelId="{A26BE298-484E-41B2-8D0A-9D4346957857}" type="presOf" srcId="{6F642793-D28C-4548-BFD4-D943B134EB42}" destId="{E8DD730A-20F3-47C8-92AF-7B376AAF5831}" srcOrd="0" destOrd="0" presId="urn:microsoft.com/office/officeart/2005/8/layout/process2"/>
    <dgm:cxn modelId="{89DB0488-E6B1-4DF4-B15D-2E6EC74AD55F}" type="presOf" srcId="{E151135E-4425-42E8-B652-836787C48547}" destId="{A4109E86-69A7-4A36-9350-90950FE606E1}" srcOrd="1" destOrd="0" presId="urn:microsoft.com/office/officeart/2005/8/layout/process2"/>
    <dgm:cxn modelId="{9C0F7B93-0717-48A2-9DCE-D92C4A469570}" srcId="{857DE88D-3E4C-484D-BCDC-1735260203D6}" destId="{6F642793-D28C-4548-BFD4-D943B134EB42}" srcOrd="0" destOrd="0" parTransId="{03AF7D3C-D2F9-4584-9A45-257B5EDB8772}" sibTransId="{E151135E-4425-42E8-B652-836787C48547}"/>
    <dgm:cxn modelId="{79DA503A-A715-4763-ABD5-0D3B36CFF82B}" type="presOf" srcId="{3B0B3DAA-2BC4-4FED-A2B4-0095C8068FB3}" destId="{4E3D0F98-8F60-497E-8C4F-97609DF7C206}" srcOrd="0" destOrd="0" presId="urn:microsoft.com/office/officeart/2005/8/layout/process2"/>
    <dgm:cxn modelId="{EBD2DBF9-9F81-4470-B1E1-65549BEBD29B}" srcId="{857DE88D-3E4C-484D-BCDC-1735260203D6}" destId="{3B0B3DAA-2BC4-4FED-A2B4-0095C8068FB3}" srcOrd="1" destOrd="0" parTransId="{BA3321A4-227D-4B39-86F6-06A7BDBFB01E}" sibTransId="{FC700C0C-3762-4B0B-9BBC-2882A24547D5}"/>
    <dgm:cxn modelId="{EFDDDD23-F2C9-44D5-B87F-4A7834260076}" type="presParOf" srcId="{C9E6EDB4-0CE3-4976-8C87-FC6B587C6DE8}" destId="{E8DD730A-20F3-47C8-92AF-7B376AAF5831}" srcOrd="0" destOrd="0" presId="urn:microsoft.com/office/officeart/2005/8/layout/process2"/>
    <dgm:cxn modelId="{983AB764-E7FB-4EBD-879F-010C7EDC7B42}" type="presParOf" srcId="{C9E6EDB4-0CE3-4976-8C87-FC6B587C6DE8}" destId="{BE082172-2E61-48B2-BCBF-B8273CD73D72}" srcOrd="1" destOrd="0" presId="urn:microsoft.com/office/officeart/2005/8/layout/process2"/>
    <dgm:cxn modelId="{574971F7-D50C-44A9-B7FE-90FAAF7F99A9}" type="presParOf" srcId="{BE082172-2E61-48B2-BCBF-B8273CD73D72}" destId="{A4109E86-69A7-4A36-9350-90950FE606E1}" srcOrd="0" destOrd="0" presId="urn:microsoft.com/office/officeart/2005/8/layout/process2"/>
    <dgm:cxn modelId="{EDD0D836-86C4-4C42-83A3-89E24F249A1B}" type="presParOf" srcId="{C9E6EDB4-0CE3-4976-8C87-FC6B587C6DE8}" destId="{4E3D0F98-8F60-497E-8C4F-97609DF7C20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FDE6678-2525-4D65-B16A-121C13F2CA7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32AAC9A-303E-437C-AD41-56CFDD7ED279}">
      <dgm:prSet phldrT="[Текст]" custT="1"/>
      <dgm:spPr/>
      <dgm:t>
        <a:bodyPr/>
        <a:lstStyle/>
        <a:p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система </a:t>
          </a:r>
          <a:r>
            <a:rPr lang="ru-RU" sz="24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биткойнов</a:t>
          </a: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была разработана с самого начала так, что в обращении может находиться всего 21 миллион «монет». Поэтому стоимость является результатом предложения, которое невозможно расширить по желанию.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C565AD-D307-41AB-AE42-2A88B9D85BC8}" type="parTrans" cxnId="{A05E9561-5510-4E0E-9BFF-7FE327F8F7DB}">
      <dgm:prSet/>
      <dgm:spPr/>
      <dgm:t>
        <a:bodyPr/>
        <a:lstStyle/>
        <a:p>
          <a:endParaRPr lang="ru-RU"/>
        </a:p>
      </dgm:t>
    </dgm:pt>
    <dgm:pt modelId="{C2285892-031A-48F3-927D-8CE391E47A95}" type="sibTrans" cxnId="{A05E9561-5510-4E0E-9BFF-7FE327F8F7DB}">
      <dgm:prSet/>
      <dgm:spPr/>
      <dgm:t>
        <a:bodyPr/>
        <a:lstStyle/>
        <a:p>
          <a:endParaRPr lang="ru-RU"/>
        </a:p>
      </dgm:t>
    </dgm:pt>
    <dgm:pt modelId="{E155CFF6-1B0E-48F8-B3C1-02A4C813CEDF}">
      <dgm:prSet phldrT="[Текст]" custT="1"/>
      <dgm:spPr/>
      <dgm:t>
        <a:bodyPr/>
        <a:lstStyle/>
        <a:p>
          <a:r>
            <a:rPr lang="ru-RU" sz="32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не предлагает реального материального эквивалента и его стоимость поддерживается исключительно самими инвесторами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31AB05-F0FC-454E-A6B3-0C91EDA00EAF}" type="parTrans" cxnId="{EC2AE1B5-1D66-459B-9284-218B02C59FCF}">
      <dgm:prSet/>
      <dgm:spPr/>
      <dgm:t>
        <a:bodyPr/>
        <a:lstStyle/>
        <a:p>
          <a:endParaRPr lang="ru-RU"/>
        </a:p>
      </dgm:t>
    </dgm:pt>
    <dgm:pt modelId="{574317BC-74DB-4432-A968-5097BBDA51FF}" type="sibTrans" cxnId="{EC2AE1B5-1D66-459B-9284-218B02C59FCF}">
      <dgm:prSet/>
      <dgm:spPr/>
      <dgm:t>
        <a:bodyPr/>
        <a:lstStyle/>
        <a:p>
          <a:endParaRPr lang="ru-RU"/>
        </a:p>
      </dgm:t>
    </dgm:pt>
    <dgm:pt modelId="{A969A106-2178-46CB-AF6C-386772662B50}" type="pres">
      <dgm:prSet presAssocID="{5FDE6678-2525-4D65-B16A-121C13F2CA7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233188-7C42-41D4-8F31-A48683D3046C}" type="pres">
      <dgm:prSet presAssocID="{5FDE6678-2525-4D65-B16A-121C13F2CA7C}" presName="Background" presStyleLbl="bgImgPlace1" presStyleIdx="0" presStyleCnt="1" custScaleX="109480" custScaleY="136993"/>
      <dgm:spPr/>
    </dgm:pt>
    <dgm:pt modelId="{1A0D3542-D69E-4326-BB73-A1EC8B53C526}" type="pres">
      <dgm:prSet presAssocID="{5FDE6678-2525-4D65-B16A-121C13F2CA7C}" presName="ParentText1" presStyleLbl="revTx" presStyleIdx="0" presStyleCnt="2" custScaleX="98959" custScaleY="1601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5BBD2-6000-41E0-97FB-DD3A9EFD3175}" type="pres">
      <dgm:prSet presAssocID="{5FDE6678-2525-4D65-B16A-121C13F2CA7C}" presName="ParentText2" presStyleLbl="revTx" presStyleIdx="1" presStyleCnt="2" custScaleX="103869" custScaleY="1661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D33A4-C089-4812-B142-05C81DECE22B}" type="pres">
      <dgm:prSet presAssocID="{5FDE6678-2525-4D65-B16A-121C13F2CA7C}" presName="Plus" presStyleLbl="alignNode1" presStyleIdx="0" presStyleCnt="2" custScaleX="50033" custScaleY="52010" custLinFactNeighborX="-4497" custLinFactNeighborY="-32380"/>
      <dgm:spPr/>
    </dgm:pt>
    <dgm:pt modelId="{9B35927A-7128-42AF-938B-460C32A52B53}" type="pres">
      <dgm:prSet presAssocID="{5FDE6678-2525-4D65-B16A-121C13F2CA7C}" presName="Minus" presStyleLbl="alignNode1" presStyleIdx="1" presStyleCnt="2" custScaleX="44359" custScaleY="55096" custLinFactY="-14336" custLinFactNeighborX="13379" custLinFactNeighborY="-100000"/>
      <dgm:spPr/>
    </dgm:pt>
    <dgm:pt modelId="{72DDCC24-90B4-4303-8E68-DB88C6133E99}" type="pres">
      <dgm:prSet presAssocID="{5FDE6678-2525-4D65-B16A-121C13F2CA7C}" presName="Divider" presStyleLbl="parChTrans1D1" presStyleIdx="0" presStyleCnt="1"/>
      <dgm:spPr/>
    </dgm:pt>
  </dgm:ptLst>
  <dgm:cxnLst>
    <dgm:cxn modelId="{A05E9561-5510-4E0E-9BFF-7FE327F8F7DB}" srcId="{5FDE6678-2525-4D65-B16A-121C13F2CA7C}" destId="{432AAC9A-303E-437C-AD41-56CFDD7ED279}" srcOrd="0" destOrd="0" parTransId="{FEC565AD-D307-41AB-AE42-2A88B9D85BC8}" sibTransId="{C2285892-031A-48F3-927D-8CE391E47A95}"/>
    <dgm:cxn modelId="{D5FD5FBB-FFB2-4934-B2F8-4EC977831244}" type="presOf" srcId="{5FDE6678-2525-4D65-B16A-121C13F2CA7C}" destId="{A969A106-2178-46CB-AF6C-386772662B50}" srcOrd="0" destOrd="0" presId="urn:microsoft.com/office/officeart/2009/3/layout/PlusandMinus"/>
    <dgm:cxn modelId="{EC2AE1B5-1D66-459B-9284-218B02C59FCF}" srcId="{5FDE6678-2525-4D65-B16A-121C13F2CA7C}" destId="{E155CFF6-1B0E-48F8-B3C1-02A4C813CEDF}" srcOrd="1" destOrd="0" parTransId="{AF31AB05-F0FC-454E-A6B3-0C91EDA00EAF}" sibTransId="{574317BC-74DB-4432-A968-5097BBDA51FF}"/>
    <dgm:cxn modelId="{1D376D00-9C9F-410D-B6A8-FBAF996FF81C}" type="presOf" srcId="{E155CFF6-1B0E-48F8-B3C1-02A4C813CEDF}" destId="{3225BBD2-6000-41E0-97FB-DD3A9EFD3175}" srcOrd="0" destOrd="0" presId="urn:microsoft.com/office/officeart/2009/3/layout/PlusandMinus"/>
    <dgm:cxn modelId="{904CAB42-32C5-478A-BC79-44BD44767A55}" type="presOf" srcId="{432AAC9A-303E-437C-AD41-56CFDD7ED279}" destId="{1A0D3542-D69E-4326-BB73-A1EC8B53C526}" srcOrd="0" destOrd="0" presId="urn:microsoft.com/office/officeart/2009/3/layout/PlusandMinus"/>
    <dgm:cxn modelId="{7338C896-98BA-48F7-A64C-4C7CE1258D12}" type="presParOf" srcId="{A969A106-2178-46CB-AF6C-386772662B50}" destId="{D4233188-7C42-41D4-8F31-A48683D3046C}" srcOrd="0" destOrd="0" presId="urn:microsoft.com/office/officeart/2009/3/layout/PlusandMinus"/>
    <dgm:cxn modelId="{257124DC-921F-4659-AF3F-7E6D6A18CD18}" type="presParOf" srcId="{A969A106-2178-46CB-AF6C-386772662B50}" destId="{1A0D3542-D69E-4326-BB73-A1EC8B53C526}" srcOrd="1" destOrd="0" presId="urn:microsoft.com/office/officeart/2009/3/layout/PlusandMinus"/>
    <dgm:cxn modelId="{2E264364-4682-4195-876A-FFC469C32D89}" type="presParOf" srcId="{A969A106-2178-46CB-AF6C-386772662B50}" destId="{3225BBD2-6000-41E0-97FB-DD3A9EFD3175}" srcOrd="2" destOrd="0" presId="urn:microsoft.com/office/officeart/2009/3/layout/PlusandMinus"/>
    <dgm:cxn modelId="{6CE06254-CEE0-44EF-B6A6-C9191E02D7D3}" type="presParOf" srcId="{A969A106-2178-46CB-AF6C-386772662B50}" destId="{7BFD33A4-C089-4812-B142-05C81DECE22B}" srcOrd="3" destOrd="0" presId="urn:microsoft.com/office/officeart/2009/3/layout/PlusandMinus"/>
    <dgm:cxn modelId="{9E55B473-E72F-4D00-BE8F-0640CDD4E976}" type="presParOf" srcId="{A969A106-2178-46CB-AF6C-386772662B50}" destId="{9B35927A-7128-42AF-938B-460C32A52B53}" srcOrd="4" destOrd="0" presId="urn:microsoft.com/office/officeart/2009/3/layout/PlusandMinus"/>
    <dgm:cxn modelId="{23917CE8-D141-48E9-8202-9CCBB46A9AD8}" type="presParOf" srcId="{A969A106-2178-46CB-AF6C-386772662B50}" destId="{72DDCC24-90B4-4303-8E68-DB88C6133E99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6D0B2AF-7F72-423F-A0EB-B4139DA6DF05}" type="doc">
      <dgm:prSet loTypeId="urn:microsoft.com/office/officeart/2005/8/layout/radial3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FB2171A-3F61-4D59-A40D-75722ACB534E}">
      <dgm:prSet phldrT="[Текст]" custT="1"/>
      <dgm:spPr/>
      <dgm:t>
        <a:bodyPr/>
        <a:lstStyle/>
        <a:p>
          <a:r>
            <a:rPr lang="ru-RU" sz="36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Блокчейн</a:t>
          </a:r>
          <a:endParaRPr lang="ru-RU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632718-396F-4493-9055-DDDC0AE28C42}" type="parTrans" cxnId="{95AED9E3-33A0-4C50-84E3-E3414F1C1F5E}">
      <dgm:prSet/>
      <dgm:spPr/>
      <dgm:t>
        <a:bodyPr/>
        <a:lstStyle/>
        <a:p>
          <a:endParaRPr lang="ru-RU"/>
        </a:p>
      </dgm:t>
    </dgm:pt>
    <dgm:pt modelId="{27AC13A7-E178-4AB6-8412-3F5AD4FCF1C8}" type="sibTrans" cxnId="{95AED9E3-33A0-4C50-84E3-E3414F1C1F5E}">
      <dgm:prSet/>
      <dgm:spPr/>
      <dgm:t>
        <a:bodyPr/>
        <a:lstStyle/>
        <a:p>
          <a:endParaRPr lang="ru-RU"/>
        </a:p>
      </dgm:t>
    </dgm:pt>
    <dgm:pt modelId="{EE8DD76D-CA6A-4D1C-B57C-D19ABCBD83CC}">
      <dgm:prSet phldrT="[Текст]" custT="1"/>
      <dgm:spPr/>
      <dgm:t>
        <a:bodyPr/>
        <a:lstStyle/>
        <a:p>
          <a:r>
            <a:rPr lang="ru-RU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децентрализованная база данных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97F79F-1A50-4717-8FF0-2E9430913971}" type="parTrans" cxnId="{37956A80-0F07-4BC5-B3D7-A413D8E78951}">
      <dgm:prSet/>
      <dgm:spPr/>
      <dgm:t>
        <a:bodyPr/>
        <a:lstStyle/>
        <a:p>
          <a:endParaRPr lang="ru-RU"/>
        </a:p>
      </dgm:t>
    </dgm:pt>
    <dgm:pt modelId="{CC176BAC-0058-4C29-A860-2E35929F4605}" type="sibTrans" cxnId="{37956A80-0F07-4BC5-B3D7-A413D8E78951}">
      <dgm:prSet/>
      <dgm:spPr/>
      <dgm:t>
        <a:bodyPr/>
        <a:lstStyle/>
        <a:p>
          <a:endParaRPr lang="ru-RU"/>
        </a:p>
      </dgm:t>
    </dgm:pt>
    <dgm:pt modelId="{0FC9D8A9-F424-467E-A503-42BCC10B3353}">
      <dgm:prSet phldrT="[Текст]" custT="1"/>
      <dgm:spPr/>
      <dgm:t>
        <a:bodyPr/>
        <a:lstStyle/>
        <a:p>
          <a:r>
            <a:rPr lang="ru-RU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публично документирует все транзакции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AB5FA8-1C48-4944-8CB9-E757387B0456}" type="parTrans" cxnId="{DB2B4DDD-A8CB-46FD-8B18-14D1D295D9E5}">
      <dgm:prSet/>
      <dgm:spPr/>
      <dgm:t>
        <a:bodyPr/>
        <a:lstStyle/>
        <a:p>
          <a:endParaRPr lang="ru-RU"/>
        </a:p>
      </dgm:t>
    </dgm:pt>
    <dgm:pt modelId="{FC7BEEF0-6736-41A7-AF0F-B5CF8E3B6173}" type="sibTrans" cxnId="{DB2B4DDD-A8CB-46FD-8B18-14D1D295D9E5}">
      <dgm:prSet/>
      <dgm:spPr/>
      <dgm:t>
        <a:bodyPr/>
        <a:lstStyle/>
        <a:p>
          <a:endParaRPr lang="ru-RU"/>
        </a:p>
      </dgm:t>
    </dgm:pt>
    <dgm:pt modelId="{64E7BEAF-CE33-4F9C-B9E8-C176B81FE54C}">
      <dgm:prSet phldrT="[Текст]" custT="1"/>
      <dgm:spPr/>
      <dgm:t>
        <a:bodyPr/>
        <a:lstStyle/>
        <a:p>
          <a:r>
            <a:rPr lang="ru-RU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устройства хранения данных не подключены к общему серверу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043423-2919-45E7-8F5F-9B6536197602}" type="parTrans" cxnId="{B038A85E-9071-42B6-8219-A26B260BB428}">
      <dgm:prSet/>
      <dgm:spPr/>
      <dgm:t>
        <a:bodyPr/>
        <a:lstStyle/>
        <a:p>
          <a:endParaRPr lang="ru-RU"/>
        </a:p>
      </dgm:t>
    </dgm:pt>
    <dgm:pt modelId="{6C2C8D98-3982-4694-A9BF-1472455551DF}" type="sibTrans" cxnId="{B038A85E-9071-42B6-8219-A26B260BB428}">
      <dgm:prSet/>
      <dgm:spPr/>
      <dgm:t>
        <a:bodyPr/>
        <a:lstStyle/>
        <a:p>
          <a:endParaRPr lang="ru-RU"/>
        </a:p>
      </dgm:t>
    </dgm:pt>
    <dgm:pt modelId="{939712B3-6776-4C5B-88DD-0D39791BBF14}">
      <dgm:prSet custT="1"/>
      <dgm:spPr/>
      <dgm:t>
        <a:bodyPr/>
        <a:lstStyle/>
        <a:p>
          <a:r>
            <a:rPr lang="ru-RU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шифрует все транзакции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E3BC30-425A-4785-A74F-EF780D71C03D}" type="parTrans" cxnId="{1E2E9A2F-CDCB-49A0-A641-B3969B3AEDB8}">
      <dgm:prSet/>
      <dgm:spPr/>
      <dgm:t>
        <a:bodyPr/>
        <a:lstStyle/>
        <a:p>
          <a:endParaRPr lang="ru-RU"/>
        </a:p>
      </dgm:t>
    </dgm:pt>
    <dgm:pt modelId="{E8C89DDB-A84E-422A-829E-334F278209A0}" type="sibTrans" cxnId="{1E2E9A2F-CDCB-49A0-A641-B3969B3AEDB8}">
      <dgm:prSet/>
      <dgm:spPr/>
      <dgm:t>
        <a:bodyPr/>
        <a:lstStyle/>
        <a:p>
          <a:endParaRPr lang="ru-RU"/>
        </a:p>
      </dgm:t>
    </dgm:pt>
    <dgm:pt modelId="{9BEA45E5-5809-4D5A-9031-58C7365611E2}" type="pres">
      <dgm:prSet presAssocID="{B6D0B2AF-7F72-423F-A0EB-B4139DA6DF0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03522E-9EE2-4381-9F33-449A845B6F9A}" type="pres">
      <dgm:prSet presAssocID="{B6D0B2AF-7F72-423F-A0EB-B4139DA6DF05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06C8D915-FBF5-4820-A9BC-4CA54D81E451}" type="pres">
      <dgm:prSet presAssocID="{6FB2171A-3F61-4D59-A40D-75722ACB534E}" presName="centerShape" presStyleLbl="vennNode1" presStyleIdx="0" presStyleCnt="5" custLinFactNeighborX="-2139" custLinFactNeighborY="-2973"/>
      <dgm:spPr/>
      <dgm:t>
        <a:bodyPr/>
        <a:lstStyle/>
        <a:p>
          <a:endParaRPr lang="ru-RU"/>
        </a:p>
      </dgm:t>
    </dgm:pt>
    <dgm:pt modelId="{E3D744FE-900A-4345-AE25-42C00DED867C}" type="pres">
      <dgm:prSet presAssocID="{EE8DD76D-CA6A-4D1C-B57C-D19ABCBD83CC}" presName="node" presStyleLbl="vennNode1" presStyleIdx="1" presStyleCnt="5" custScaleX="186544" custRadScaleRad="100051" custRadScaleInc="1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1315C-F17E-4AB5-9F60-040BB1BBD604}" type="pres">
      <dgm:prSet presAssocID="{0FC9D8A9-F424-467E-A503-42BCC10B3353}" presName="node" presStyleLbl="vennNode1" presStyleIdx="2" presStyleCnt="5" custScaleX="164312" custScaleY="113622" custRadScaleRad="113347" custRadScaleInc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287EA-13E8-429D-8C5F-ED6D2B806072}" type="pres">
      <dgm:prSet presAssocID="{939712B3-6776-4C5B-88DD-0D39791BBF14}" presName="node" presStyleLbl="vennNode1" presStyleIdx="3" presStyleCnt="5" custScaleX="184024" custScaleY="113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E5C49-309E-4FAB-B56D-F811CB400C5F}" type="pres">
      <dgm:prSet presAssocID="{64E7BEAF-CE33-4F9C-B9E8-C176B81FE54C}" presName="node" presStyleLbl="vennNode1" presStyleIdx="4" presStyleCnt="5" custScaleX="211188" custScaleY="156858" custRadScaleRad="140349" custRadScaleInc="1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3DE76B-ADD1-488C-B30F-F2377362C30E}" type="presOf" srcId="{939712B3-6776-4C5B-88DD-0D39791BBF14}" destId="{045287EA-13E8-429D-8C5F-ED6D2B806072}" srcOrd="0" destOrd="0" presId="urn:microsoft.com/office/officeart/2005/8/layout/radial3"/>
    <dgm:cxn modelId="{445A7D5D-FFF8-4342-BF49-EBC665E4867D}" type="presOf" srcId="{0FC9D8A9-F424-467E-A503-42BCC10B3353}" destId="{DFF1315C-F17E-4AB5-9F60-040BB1BBD604}" srcOrd="0" destOrd="0" presId="urn:microsoft.com/office/officeart/2005/8/layout/radial3"/>
    <dgm:cxn modelId="{B9B7A6DF-C824-4718-99BD-1F392FF0EA2C}" type="presOf" srcId="{B6D0B2AF-7F72-423F-A0EB-B4139DA6DF05}" destId="{9BEA45E5-5809-4D5A-9031-58C7365611E2}" srcOrd="0" destOrd="0" presId="urn:microsoft.com/office/officeart/2005/8/layout/radial3"/>
    <dgm:cxn modelId="{77C9398D-E9D5-45DF-BD94-575E68136718}" type="presOf" srcId="{6FB2171A-3F61-4D59-A40D-75722ACB534E}" destId="{06C8D915-FBF5-4820-A9BC-4CA54D81E451}" srcOrd="0" destOrd="0" presId="urn:microsoft.com/office/officeart/2005/8/layout/radial3"/>
    <dgm:cxn modelId="{0FB89B10-3A3F-4DB4-B67E-48CE7CD6FF6F}" type="presOf" srcId="{64E7BEAF-CE33-4F9C-B9E8-C176B81FE54C}" destId="{398E5C49-309E-4FAB-B56D-F811CB400C5F}" srcOrd="0" destOrd="0" presId="urn:microsoft.com/office/officeart/2005/8/layout/radial3"/>
    <dgm:cxn modelId="{26DEE925-A037-494E-B4BD-D924555A4DDA}" type="presOf" srcId="{EE8DD76D-CA6A-4D1C-B57C-D19ABCBD83CC}" destId="{E3D744FE-900A-4345-AE25-42C00DED867C}" srcOrd="0" destOrd="0" presId="urn:microsoft.com/office/officeart/2005/8/layout/radial3"/>
    <dgm:cxn modelId="{1E2E9A2F-CDCB-49A0-A641-B3969B3AEDB8}" srcId="{6FB2171A-3F61-4D59-A40D-75722ACB534E}" destId="{939712B3-6776-4C5B-88DD-0D39791BBF14}" srcOrd="2" destOrd="0" parTransId="{17E3BC30-425A-4785-A74F-EF780D71C03D}" sibTransId="{E8C89DDB-A84E-422A-829E-334F278209A0}"/>
    <dgm:cxn modelId="{95AED9E3-33A0-4C50-84E3-E3414F1C1F5E}" srcId="{B6D0B2AF-7F72-423F-A0EB-B4139DA6DF05}" destId="{6FB2171A-3F61-4D59-A40D-75722ACB534E}" srcOrd="0" destOrd="0" parTransId="{E1632718-396F-4493-9055-DDDC0AE28C42}" sibTransId="{27AC13A7-E178-4AB6-8412-3F5AD4FCF1C8}"/>
    <dgm:cxn modelId="{37956A80-0F07-4BC5-B3D7-A413D8E78951}" srcId="{6FB2171A-3F61-4D59-A40D-75722ACB534E}" destId="{EE8DD76D-CA6A-4D1C-B57C-D19ABCBD83CC}" srcOrd="0" destOrd="0" parTransId="{D197F79F-1A50-4717-8FF0-2E9430913971}" sibTransId="{CC176BAC-0058-4C29-A860-2E35929F4605}"/>
    <dgm:cxn modelId="{DB2B4DDD-A8CB-46FD-8B18-14D1D295D9E5}" srcId="{6FB2171A-3F61-4D59-A40D-75722ACB534E}" destId="{0FC9D8A9-F424-467E-A503-42BCC10B3353}" srcOrd="1" destOrd="0" parTransId="{CFAB5FA8-1C48-4944-8CB9-E757387B0456}" sibTransId="{FC7BEEF0-6736-41A7-AF0F-B5CF8E3B6173}"/>
    <dgm:cxn modelId="{B038A85E-9071-42B6-8219-A26B260BB428}" srcId="{6FB2171A-3F61-4D59-A40D-75722ACB534E}" destId="{64E7BEAF-CE33-4F9C-B9E8-C176B81FE54C}" srcOrd="3" destOrd="0" parTransId="{A5043423-2919-45E7-8F5F-9B6536197602}" sibTransId="{6C2C8D98-3982-4694-A9BF-1472455551DF}"/>
    <dgm:cxn modelId="{CB7077B9-14E6-487B-BF08-CCFC1D7F275C}" type="presParOf" srcId="{9BEA45E5-5809-4D5A-9031-58C7365611E2}" destId="{2303522E-9EE2-4381-9F33-449A845B6F9A}" srcOrd="0" destOrd="0" presId="urn:microsoft.com/office/officeart/2005/8/layout/radial3"/>
    <dgm:cxn modelId="{952D194E-5143-40C1-8BE7-6B72EEC9B151}" type="presParOf" srcId="{2303522E-9EE2-4381-9F33-449A845B6F9A}" destId="{06C8D915-FBF5-4820-A9BC-4CA54D81E451}" srcOrd="0" destOrd="0" presId="urn:microsoft.com/office/officeart/2005/8/layout/radial3"/>
    <dgm:cxn modelId="{DBC2132D-FA66-47ED-B9AF-CC8847C42EBF}" type="presParOf" srcId="{2303522E-9EE2-4381-9F33-449A845B6F9A}" destId="{E3D744FE-900A-4345-AE25-42C00DED867C}" srcOrd="1" destOrd="0" presId="urn:microsoft.com/office/officeart/2005/8/layout/radial3"/>
    <dgm:cxn modelId="{21E090D1-ADBF-4385-A195-CCADB726AA07}" type="presParOf" srcId="{2303522E-9EE2-4381-9F33-449A845B6F9A}" destId="{DFF1315C-F17E-4AB5-9F60-040BB1BBD604}" srcOrd="2" destOrd="0" presId="urn:microsoft.com/office/officeart/2005/8/layout/radial3"/>
    <dgm:cxn modelId="{7FF37BA7-F7C3-43D8-9C4D-32CBFBE45ED5}" type="presParOf" srcId="{2303522E-9EE2-4381-9F33-449A845B6F9A}" destId="{045287EA-13E8-429D-8C5F-ED6D2B806072}" srcOrd="3" destOrd="0" presId="urn:microsoft.com/office/officeart/2005/8/layout/radial3"/>
    <dgm:cxn modelId="{53C365CB-4D33-4D92-8D69-71C8A80E8711}" type="presParOf" srcId="{2303522E-9EE2-4381-9F33-449A845B6F9A}" destId="{398E5C49-309E-4FAB-B56D-F811CB400C5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910BAC2-2815-4D77-97B7-5546F9A4837E}" type="doc">
      <dgm:prSet loTypeId="urn:microsoft.com/office/officeart/2005/8/layout/matrix1" loCatId="matrix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55AF965-0895-4C29-93CA-42F5D8CAD888}">
      <dgm:prSet phldrT="[Текст]" custT="1"/>
      <dgm:spPr/>
      <dgm:t>
        <a:bodyPr/>
        <a:lstStyle/>
        <a:p>
          <a:r>
            <a:rPr lang="ru-RU" sz="3200" b="1" dirty="0"/>
            <a:t>преимущества технологии </a:t>
          </a:r>
          <a:r>
            <a:rPr lang="ru-RU" sz="3200" b="1" dirty="0" err="1"/>
            <a:t>блокчейн</a:t>
          </a:r>
          <a:endParaRPr lang="ru-RU" sz="3200" b="1" dirty="0"/>
        </a:p>
      </dgm:t>
    </dgm:pt>
    <dgm:pt modelId="{0CE39C43-5A1B-4A48-BC7C-16223C7C8490}" type="parTrans" cxnId="{B49DD15A-896A-43E6-BBC8-3CB4F022A048}">
      <dgm:prSet/>
      <dgm:spPr/>
      <dgm:t>
        <a:bodyPr/>
        <a:lstStyle/>
        <a:p>
          <a:endParaRPr lang="ru-RU"/>
        </a:p>
      </dgm:t>
    </dgm:pt>
    <dgm:pt modelId="{0CFD2FE2-2A44-4794-9479-EB4848581439}" type="sibTrans" cxnId="{B49DD15A-896A-43E6-BBC8-3CB4F022A048}">
      <dgm:prSet/>
      <dgm:spPr/>
      <dgm:t>
        <a:bodyPr/>
        <a:lstStyle/>
        <a:p>
          <a:endParaRPr lang="ru-RU"/>
        </a:p>
      </dgm:t>
    </dgm:pt>
    <dgm:pt modelId="{393028AB-9843-47E8-9BD8-683D875D4865}">
      <dgm:prSet phldrT="[Текст]"/>
      <dgm:spPr/>
      <dgm:t>
        <a:bodyPr/>
        <a:lstStyle/>
        <a:p>
          <a:r>
            <a:rPr lang="ru-RU" i="1" dirty="0"/>
            <a:t>может использоваться для различных приложений</a:t>
          </a:r>
          <a:endParaRPr lang="ru-RU" dirty="0"/>
        </a:p>
      </dgm:t>
    </dgm:pt>
    <dgm:pt modelId="{0914931A-7996-4273-8DD3-4BE11565459B}" type="parTrans" cxnId="{D40EAF6B-DE31-4645-920E-8640B4D22A6A}">
      <dgm:prSet/>
      <dgm:spPr/>
      <dgm:t>
        <a:bodyPr/>
        <a:lstStyle/>
        <a:p>
          <a:endParaRPr lang="ru-RU"/>
        </a:p>
      </dgm:t>
    </dgm:pt>
    <dgm:pt modelId="{40D8D514-1717-4767-BF33-95399F76CE3C}" type="sibTrans" cxnId="{D40EAF6B-DE31-4645-920E-8640B4D22A6A}">
      <dgm:prSet/>
      <dgm:spPr/>
      <dgm:t>
        <a:bodyPr/>
        <a:lstStyle/>
        <a:p>
          <a:endParaRPr lang="ru-RU"/>
        </a:p>
      </dgm:t>
    </dgm:pt>
    <dgm:pt modelId="{96A3D5EB-F401-4B19-9680-5C2E3D2673F2}">
      <dgm:prSet phldrT="[Текст]"/>
      <dgm:spPr/>
      <dgm:t>
        <a:bodyPr/>
        <a:lstStyle/>
        <a:p>
          <a:r>
            <a:rPr lang="ru-RU" i="1" dirty="0"/>
            <a:t>безопасность, так как никто не может подделать или подменить зафиксированную в базе информацию</a:t>
          </a:r>
          <a:endParaRPr lang="ru-RU" dirty="0"/>
        </a:p>
      </dgm:t>
    </dgm:pt>
    <dgm:pt modelId="{4D85FDCB-D1BE-4FAE-96D3-000BEA83884D}" type="parTrans" cxnId="{C3496601-7709-40CF-BF50-03CC8197DA35}">
      <dgm:prSet/>
      <dgm:spPr/>
      <dgm:t>
        <a:bodyPr/>
        <a:lstStyle/>
        <a:p>
          <a:endParaRPr lang="ru-RU"/>
        </a:p>
      </dgm:t>
    </dgm:pt>
    <dgm:pt modelId="{A5B44E48-474C-4A5D-9BE6-F70873E7D665}" type="sibTrans" cxnId="{C3496601-7709-40CF-BF50-03CC8197DA35}">
      <dgm:prSet/>
      <dgm:spPr/>
      <dgm:t>
        <a:bodyPr/>
        <a:lstStyle/>
        <a:p>
          <a:endParaRPr lang="ru-RU"/>
        </a:p>
      </dgm:t>
    </dgm:pt>
    <dgm:pt modelId="{5E1A005D-3E5E-400A-B48B-46505A5A8FC6}">
      <dgm:prSet phldrT="[Текст]"/>
      <dgm:spPr/>
      <dgm:t>
        <a:bodyPr/>
        <a:lstStyle/>
        <a:p>
          <a:r>
            <a:rPr lang="ru-RU" i="1" dirty="0"/>
            <a:t>анонимность операций с </a:t>
          </a:r>
          <a:r>
            <a:rPr lang="ru-RU" i="1" dirty="0" err="1"/>
            <a:t>криптовалютами</a:t>
          </a:r>
          <a:endParaRPr lang="ru-RU" dirty="0"/>
        </a:p>
      </dgm:t>
    </dgm:pt>
    <dgm:pt modelId="{24647D12-97F3-4862-96DB-F6F32CAA92F2}" type="parTrans" cxnId="{6A4B6B74-7776-48A1-98C4-494F6AE303B1}">
      <dgm:prSet/>
      <dgm:spPr/>
      <dgm:t>
        <a:bodyPr/>
        <a:lstStyle/>
        <a:p>
          <a:endParaRPr lang="ru-RU"/>
        </a:p>
      </dgm:t>
    </dgm:pt>
    <dgm:pt modelId="{6CA9DA8A-CB3F-4439-B676-4635E1B65924}" type="sibTrans" cxnId="{6A4B6B74-7776-48A1-98C4-494F6AE303B1}">
      <dgm:prSet/>
      <dgm:spPr/>
      <dgm:t>
        <a:bodyPr/>
        <a:lstStyle/>
        <a:p>
          <a:endParaRPr lang="ru-RU"/>
        </a:p>
      </dgm:t>
    </dgm:pt>
    <dgm:pt modelId="{2DFE3B3D-9740-44FF-A8D5-D6E664B58E2E}">
      <dgm:prSet phldrT="[Текст]"/>
      <dgm:spPr/>
      <dgm:t>
        <a:bodyPr/>
        <a:lstStyle/>
        <a:p>
          <a:r>
            <a:rPr lang="ru-RU" dirty="0"/>
            <a:t>мобильность</a:t>
          </a:r>
        </a:p>
      </dgm:t>
    </dgm:pt>
    <dgm:pt modelId="{81C313ED-6B22-4004-BDB7-535129D33D10}" type="sibTrans" cxnId="{C2430279-E779-45C7-B0E8-24C15724DEA0}">
      <dgm:prSet/>
      <dgm:spPr/>
      <dgm:t>
        <a:bodyPr/>
        <a:lstStyle/>
        <a:p>
          <a:endParaRPr lang="ru-RU"/>
        </a:p>
      </dgm:t>
    </dgm:pt>
    <dgm:pt modelId="{923F96CA-6893-4E05-B6A0-102431124A8A}" type="parTrans" cxnId="{C2430279-E779-45C7-B0E8-24C15724DEA0}">
      <dgm:prSet/>
      <dgm:spPr/>
      <dgm:t>
        <a:bodyPr/>
        <a:lstStyle/>
        <a:p>
          <a:endParaRPr lang="ru-RU"/>
        </a:p>
      </dgm:t>
    </dgm:pt>
    <dgm:pt modelId="{4D6A2A51-CCA9-4E74-ABBB-6401C5DB8196}" type="pres">
      <dgm:prSet presAssocID="{9910BAC2-2815-4D77-97B7-5546F9A4837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BA1B27-13B6-4384-86E0-73111E88FCF9}" type="pres">
      <dgm:prSet presAssocID="{9910BAC2-2815-4D77-97B7-5546F9A4837E}" presName="matrix" presStyleCnt="0"/>
      <dgm:spPr/>
      <dgm:t>
        <a:bodyPr/>
        <a:lstStyle/>
        <a:p>
          <a:endParaRPr lang="ru-RU"/>
        </a:p>
      </dgm:t>
    </dgm:pt>
    <dgm:pt modelId="{66BB63E3-D199-45CB-8069-A5C7DF6FDAB4}" type="pres">
      <dgm:prSet presAssocID="{9910BAC2-2815-4D77-97B7-5546F9A4837E}" presName="tile1" presStyleLbl="node1" presStyleIdx="0" presStyleCnt="4"/>
      <dgm:spPr/>
      <dgm:t>
        <a:bodyPr/>
        <a:lstStyle/>
        <a:p>
          <a:endParaRPr lang="ru-RU"/>
        </a:p>
      </dgm:t>
    </dgm:pt>
    <dgm:pt modelId="{E44C9500-D837-4C02-8E97-C917E436F405}" type="pres">
      <dgm:prSet presAssocID="{9910BAC2-2815-4D77-97B7-5546F9A4837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930DF-D670-4D00-A2A7-D872B804DC95}" type="pres">
      <dgm:prSet presAssocID="{9910BAC2-2815-4D77-97B7-5546F9A4837E}" presName="tile2" presStyleLbl="node1" presStyleIdx="1" presStyleCnt="4"/>
      <dgm:spPr/>
      <dgm:t>
        <a:bodyPr/>
        <a:lstStyle/>
        <a:p>
          <a:endParaRPr lang="ru-RU"/>
        </a:p>
      </dgm:t>
    </dgm:pt>
    <dgm:pt modelId="{A7F049EE-8C39-40C5-BBC9-798AA6449911}" type="pres">
      <dgm:prSet presAssocID="{9910BAC2-2815-4D77-97B7-5546F9A4837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78B6A-6EDA-4F13-88E3-2F1AEA0BEDB0}" type="pres">
      <dgm:prSet presAssocID="{9910BAC2-2815-4D77-97B7-5546F9A4837E}" presName="tile3" presStyleLbl="node1" presStyleIdx="2" presStyleCnt="4"/>
      <dgm:spPr/>
      <dgm:t>
        <a:bodyPr/>
        <a:lstStyle/>
        <a:p>
          <a:endParaRPr lang="ru-RU"/>
        </a:p>
      </dgm:t>
    </dgm:pt>
    <dgm:pt modelId="{61B7B8B0-5A6B-4AD0-98D8-22C305D6595E}" type="pres">
      <dgm:prSet presAssocID="{9910BAC2-2815-4D77-97B7-5546F9A4837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3E881-5D1A-4B65-ADDF-46A144C165DD}" type="pres">
      <dgm:prSet presAssocID="{9910BAC2-2815-4D77-97B7-5546F9A4837E}" presName="tile4" presStyleLbl="node1" presStyleIdx="3" presStyleCnt="4"/>
      <dgm:spPr/>
      <dgm:t>
        <a:bodyPr/>
        <a:lstStyle/>
        <a:p>
          <a:endParaRPr lang="ru-RU"/>
        </a:p>
      </dgm:t>
    </dgm:pt>
    <dgm:pt modelId="{8EBA582F-31C4-4A56-B875-6FD2EACB6260}" type="pres">
      <dgm:prSet presAssocID="{9910BAC2-2815-4D77-97B7-5546F9A4837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CF375-760A-4D95-8792-52DD0ED82496}" type="pres">
      <dgm:prSet presAssocID="{9910BAC2-2815-4D77-97B7-5546F9A4837E}" presName="centerTile" presStyleLbl="fgShp" presStyleIdx="0" presStyleCnt="1" custScaleY="1315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2923121E-F262-4849-8DE5-3EE2A6FB3621}" type="presOf" srcId="{393028AB-9843-47E8-9BD8-683D875D4865}" destId="{66BB63E3-D199-45CB-8069-A5C7DF6FDAB4}" srcOrd="0" destOrd="0" presId="urn:microsoft.com/office/officeart/2005/8/layout/matrix1"/>
    <dgm:cxn modelId="{5BDD4AF2-19A4-48BD-8154-FE575D5CC378}" type="presOf" srcId="{9910BAC2-2815-4D77-97B7-5546F9A4837E}" destId="{4D6A2A51-CCA9-4E74-ABBB-6401C5DB8196}" srcOrd="0" destOrd="0" presId="urn:microsoft.com/office/officeart/2005/8/layout/matrix1"/>
    <dgm:cxn modelId="{C3496601-7709-40CF-BF50-03CC8197DA35}" srcId="{B55AF965-0895-4C29-93CA-42F5D8CAD888}" destId="{96A3D5EB-F401-4B19-9680-5C2E3D2673F2}" srcOrd="1" destOrd="0" parTransId="{4D85FDCB-D1BE-4FAE-96D3-000BEA83884D}" sibTransId="{A5B44E48-474C-4A5D-9BE6-F70873E7D665}"/>
    <dgm:cxn modelId="{B9791CBF-DE2A-4E6D-92CB-23EEC25293E8}" type="presOf" srcId="{2DFE3B3D-9740-44FF-A8D5-D6E664B58E2E}" destId="{61B7B8B0-5A6B-4AD0-98D8-22C305D6595E}" srcOrd="1" destOrd="0" presId="urn:microsoft.com/office/officeart/2005/8/layout/matrix1"/>
    <dgm:cxn modelId="{A81B0CCA-8529-4A8F-9C94-83989D31EF75}" type="presOf" srcId="{5E1A005D-3E5E-400A-B48B-46505A5A8FC6}" destId="{8EBA582F-31C4-4A56-B875-6FD2EACB6260}" srcOrd="1" destOrd="0" presId="urn:microsoft.com/office/officeart/2005/8/layout/matrix1"/>
    <dgm:cxn modelId="{B49DD15A-896A-43E6-BBC8-3CB4F022A048}" srcId="{9910BAC2-2815-4D77-97B7-5546F9A4837E}" destId="{B55AF965-0895-4C29-93CA-42F5D8CAD888}" srcOrd="0" destOrd="0" parTransId="{0CE39C43-5A1B-4A48-BC7C-16223C7C8490}" sibTransId="{0CFD2FE2-2A44-4794-9479-EB4848581439}"/>
    <dgm:cxn modelId="{39D19DBD-E9D5-4A39-8759-5D78D54C7149}" type="presOf" srcId="{B55AF965-0895-4C29-93CA-42F5D8CAD888}" destId="{19ACF375-760A-4D95-8792-52DD0ED82496}" srcOrd="0" destOrd="0" presId="urn:microsoft.com/office/officeart/2005/8/layout/matrix1"/>
    <dgm:cxn modelId="{329C9D4F-D591-49CE-ADC4-5F7201BD0DA4}" type="presOf" srcId="{393028AB-9843-47E8-9BD8-683D875D4865}" destId="{E44C9500-D837-4C02-8E97-C917E436F405}" srcOrd="1" destOrd="0" presId="urn:microsoft.com/office/officeart/2005/8/layout/matrix1"/>
    <dgm:cxn modelId="{FA83A17C-7A6C-4D63-AA26-5C4EE9D89BC9}" type="presOf" srcId="{96A3D5EB-F401-4B19-9680-5C2E3D2673F2}" destId="{50E930DF-D670-4D00-A2A7-D872B804DC95}" srcOrd="0" destOrd="0" presId="urn:microsoft.com/office/officeart/2005/8/layout/matrix1"/>
    <dgm:cxn modelId="{6A4B6B74-7776-48A1-98C4-494F6AE303B1}" srcId="{B55AF965-0895-4C29-93CA-42F5D8CAD888}" destId="{5E1A005D-3E5E-400A-B48B-46505A5A8FC6}" srcOrd="3" destOrd="0" parTransId="{24647D12-97F3-4862-96DB-F6F32CAA92F2}" sibTransId="{6CA9DA8A-CB3F-4439-B676-4635E1B65924}"/>
    <dgm:cxn modelId="{32A485B3-E9F7-488B-A557-4C4236742B0E}" type="presOf" srcId="{5E1A005D-3E5E-400A-B48B-46505A5A8FC6}" destId="{3163E881-5D1A-4B65-ADDF-46A144C165DD}" srcOrd="0" destOrd="0" presId="urn:microsoft.com/office/officeart/2005/8/layout/matrix1"/>
    <dgm:cxn modelId="{D40EAF6B-DE31-4645-920E-8640B4D22A6A}" srcId="{B55AF965-0895-4C29-93CA-42F5D8CAD888}" destId="{393028AB-9843-47E8-9BD8-683D875D4865}" srcOrd="0" destOrd="0" parTransId="{0914931A-7996-4273-8DD3-4BE11565459B}" sibTransId="{40D8D514-1717-4767-BF33-95399F76CE3C}"/>
    <dgm:cxn modelId="{05930B27-0BFD-43F1-814C-D8AB726C6CCD}" type="presOf" srcId="{96A3D5EB-F401-4B19-9680-5C2E3D2673F2}" destId="{A7F049EE-8C39-40C5-BBC9-798AA6449911}" srcOrd="1" destOrd="0" presId="urn:microsoft.com/office/officeart/2005/8/layout/matrix1"/>
    <dgm:cxn modelId="{5DC37140-5A06-44D0-B679-7C007CE84006}" type="presOf" srcId="{2DFE3B3D-9740-44FF-A8D5-D6E664B58E2E}" destId="{36C78B6A-6EDA-4F13-88E3-2F1AEA0BEDB0}" srcOrd="0" destOrd="0" presId="urn:microsoft.com/office/officeart/2005/8/layout/matrix1"/>
    <dgm:cxn modelId="{C2430279-E779-45C7-B0E8-24C15724DEA0}" srcId="{B55AF965-0895-4C29-93CA-42F5D8CAD888}" destId="{2DFE3B3D-9740-44FF-A8D5-D6E664B58E2E}" srcOrd="2" destOrd="0" parTransId="{923F96CA-6893-4E05-B6A0-102431124A8A}" sibTransId="{81C313ED-6B22-4004-BDB7-535129D33D10}"/>
    <dgm:cxn modelId="{AB882CBE-140A-4C09-BEA6-D30371A76AC3}" type="presParOf" srcId="{4D6A2A51-CCA9-4E74-ABBB-6401C5DB8196}" destId="{14BA1B27-13B6-4384-86E0-73111E88FCF9}" srcOrd="0" destOrd="0" presId="urn:microsoft.com/office/officeart/2005/8/layout/matrix1"/>
    <dgm:cxn modelId="{D170016E-3AC0-496A-BA69-3DF1C5C80C5A}" type="presParOf" srcId="{14BA1B27-13B6-4384-86E0-73111E88FCF9}" destId="{66BB63E3-D199-45CB-8069-A5C7DF6FDAB4}" srcOrd="0" destOrd="0" presId="urn:microsoft.com/office/officeart/2005/8/layout/matrix1"/>
    <dgm:cxn modelId="{43477E34-B897-4AFA-9978-43B95EB455F6}" type="presParOf" srcId="{14BA1B27-13B6-4384-86E0-73111E88FCF9}" destId="{E44C9500-D837-4C02-8E97-C917E436F405}" srcOrd="1" destOrd="0" presId="urn:microsoft.com/office/officeart/2005/8/layout/matrix1"/>
    <dgm:cxn modelId="{84CB961C-CB20-4F9D-809C-5BBBA4F95683}" type="presParOf" srcId="{14BA1B27-13B6-4384-86E0-73111E88FCF9}" destId="{50E930DF-D670-4D00-A2A7-D872B804DC95}" srcOrd="2" destOrd="0" presId="urn:microsoft.com/office/officeart/2005/8/layout/matrix1"/>
    <dgm:cxn modelId="{040811EE-D597-4960-BFAD-05260F514740}" type="presParOf" srcId="{14BA1B27-13B6-4384-86E0-73111E88FCF9}" destId="{A7F049EE-8C39-40C5-BBC9-798AA6449911}" srcOrd="3" destOrd="0" presId="urn:microsoft.com/office/officeart/2005/8/layout/matrix1"/>
    <dgm:cxn modelId="{67CAF70C-271E-477E-B332-DF027A6765E1}" type="presParOf" srcId="{14BA1B27-13B6-4384-86E0-73111E88FCF9}" destId="{36C78B6A-6EDA-4F13-88E3-2F1AEA0BEDB0}" srcOrd="4" destOrd="0" presId="urn:microsoft.com/office/officeart/2005/8/layout/matrix1"/>
    <dgm:cxn modelId="{7CC820F4-B77E-4405-B791-655A4AC0957F}" type="presParOf" srcId="{14BA1B27-13B6-4384-86E0-73111E88FCF9}" destId="{61B7B8B0-5A6B-4AD0-98D8-22C305D6595E}" srcOrd="5" destOrd="0" presId="urn:microsoft.com/office/officeart/2005/8/layout/matrix1"/>
    <dgm:cxn modelId="{1FB938F0-F234-4C98-A3AF-A0D1DFF3A62C}" type="presParOf" srcId="{14BA1B27-13B6-4384-86E0-73111E88FCF9}" destId="{3163E881-5D1A-4B65-ADDF-46A144C165DD}" srcOrd="6" destOrd="0" presId="urn:microsoft.com/office/officeart/2005/8/layout/matrix1"/>
    <dgm:cxn modelId="{D4DF4DC5-02A8-4670-8CBB-82E173CEAF54}" type="presParOf" srcId="{14BA1B27-13B6-4384-86E0-73111E88FCF9}" destId="{8EBA582F-31C4-4A56-B875-6FD2EACB6260}" srcOrd="7" destOrd="0" presId="urn:microsoft.com/office/officeart/2005/8/layout/matrix1"/>
    <dgm:cxn modelId="{810C6333-C6F3-415B-8DE6-9D9175CFD470}" type="presParOf" srcId="{4D6A2A51-CCA9-4E74-ABBB-6401C5DB8196}" destId="{19ACF375-760A-4D95-8792-52DD0ED8249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40D5A24-804E-4E44-A106-EF33D5CCAEAB}" type="doc">
      <dgm:prSet loTypeId="urn:microsoft.com/office/officeart/2005/8/layout/chevron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76BF84F-655F-4315-A471-E77A0FC68DC0}">
      <dgm:prSet phldrT="[Текст]" custT="1"/>
      <dgm:spPr/>
      <dgm:t>
        <a:bodyPr/>
        <a:lstStyle/>
        <a:p>
          <a:endParaRPr lang="ru-RU" sz="1800" dirty="0"/>
        </a:p>
      </dgm:t>
    </dgm:pt>
    <dgm:pt modelId="{F6D26865-A63D-4065-8D6D-0F01AAA9E639}" type="parTrans" cxnId="{78C9B952-ABE7-4355-834B-7FD18307F02C}">
      <dgm:prSet/>
      <dgm:spPr/>
      <dgm:t>
        <a:bodyPr/>
        <a:lstStyle/>
        <a:p>
          <a:endParaRPr lang="ru-RU"/>
        </a:p>
      </dgm:t>
    </dgm:pt>
    <dgm:pt modelId="{8D80BDA1-A4C6-41A1-88F8-F441DA17E739}" type="sibTrans" cxnId="{78C9B952-ABE7-4355-834B-7FD18307F02C}">
      <dgm:prSet/>
      <dgm:spPr/>
      <dgm:t>
        <a:bodyPr/>
        <a:lstStyle/>
        <a:p>
          <a:endParaRPr lang="ru-RU"/>
        </a:p>
      </dgm:t>
    </dgm:pt>
    <dgm:pt modelId="{0C17E4D4-BAE8-4737-BD5B-F2E9EA2AC12C}">
      <dgm:prSet phldrT="[Текст]" custT="1"/>
      <dgm:spPr/>
      <dgm:t>
        <a:bodyPr/>
        <a:lstStyle/>
        <a:p>
          <a:endParaRPr lang="ru-RU" sz="1100" dirty="0"/>
        </a:p>
      </dgm:t>
    </dgm:pt>
    <dgm:pt modelId="{D12AE530-B3A8-4E95-9702-0F8FF213455E}" type="parTrans" cxnId="{5BC69ECD-083A-436B-8608-CE9F0CB7A8C5}">
      <dgm:prSet/>
      <dgm:spPr/>
      <dgm:t>
        <a:bodyPr/>
        <a:lstStyle/>
        <a:p>
          <a:endParaRPr lang="ru-RU"/>
        </a:p>
      </dgm:t>
    </dgm:pt>
    <dgm:pt modelId="{E2778278-DC67-418D-92D5-D8374BFA33DA}" type="sibTrans" cxnId="{5BC69ECD-083A-436B-8608-CE9F0CB7A8C5}">
      <dgm:prSet/>
      <dgm:spPr/>
      <dgm:t>
        <a:bodyPr/>
        <a:lstStyle/>
        <a:p>
          <a:endParaRPr lang="ru-RU"/>
        </a:p>
      </dgm:t>
    </dgm:pt>
    <dgm:pt modelId="{8DD847EE-4FC3-4DAA-95B0-725EE1B07A2D}">
      <dgm:prSet phldrT="[Текст]" custT="1"/>
      <dgm:spPr/>
      <dgm:t>
        <a:bodyPr/>
        <a:lstStyle/>
        <a:p>
          <a:r>
            <a:rPr lang="ru-RU" sz="2200" i="1" dirty="0" smtClean="0"/>
            <a:t>Высокое энергопотребление ввиду высокой вычислительной мощности</a:t>
          </a:r>
          <a:endParaRPr lang="ru-RU" sz="2200" i="1" dirty="0"/>
        </a:p>
      </dgm:t>
    </dgm:pt>
    <dgm:pt modelId="{900D845B-9027-48C2-B871-74953A0661DC}" type="parTrans" cxnId="{2071C0D3-5C73-4A57-B679-4944DC4CBDDA}">
      <dgm:prSet/>
      <dgm:spPr/>
      <dgm:t>
        <a:bodyPr/>
        <a:lstStyle/>
        <a:p>
          <a:endParaRPr lang="ru-RU"/>
        </a:p>
      </dgm:t>
    </dgm:pt>
    <dgm:pt modelId="{9860A615-DD54-4C97-BDEB-EAA984308EE6}" type="sibTrans" cxnId="{2071C0D3-5C73-4A57-B679-4944DC4CBDDA}">
      <dgm:prSet/>
      <dgm:spPr/>
      <dgm:t>
        <a:bodyPr/>
        <a:lstStyle/>
        <a:p>
          <a:endParaRPr lang="ru-RU"/>
        </a:p>
      </dgm:t>
    </dgm:pt>
    <dgm:pt modelId="{448FCB13-A179-4C42-B2A7-ACBAEB556DA6}">
      <dgm:prSet custT="1"/>
      <dgm:spPr/>
      <dgm:t>
        <a:bodyPr/>
        <a:lstStyle/>
        <a:p>
          <a:endParaRPr lang="ru-RU" sz="1200" dirty="0"/>
        </a:p>
      </dgm:t>
    </dgm:pt>
    <dgm:pt modelId="{8AB2DCC9-3ED3-4F63-9A22-9A37F9B28BE2}" type="parTrans" cxnId="{6E7891AE-7D2B-4F19-AA05-4CECEDA1E80A}">
      <dgm:prSet/>
      <dgm:spPr/>
      <dgm:t>
        <a:bodyPr/>
        <a:lstStyle/>
        <a:p>
          <a:endParaRPr lang="ru-RU"/>
        </a:p>
      </dgm:t>
    </dgm:pt>
    <dgm:pt modelId="{B7D12E7D-0FAB-48FF-A189-4C8C9CC13A44}" type="sibTrans" cxnId="{6E7891AE-7D2B-4F19-AA05-4CECEDA1E80A}">
      <dgm:prSet/>
      <dgm:spPr/>
      <dgm:t>
        <a:bodyPr/>
        <a:lstStyle/>
        <a:p>
          <a:endParaRPr lang="ru-RU"/>
        </a:p>
      </dgm:t>
    </dgm:pt>
    <dgm:pt modelId="{9D15F352-BE9F-4D75-BD36-E4BEFDBA0DE2}">
      <dgm:prSet/>
      <dgm:spPr/>
      <dgm:t>
        <a:bodyPr/>
        <a:lstStyle/>
        <a:p>
          <a:r>
            <a:rPr lang="ru-RU" i="1" dirty="0" smtClean="0"/>
            <a:t>Отсутствие </a:t>
          </a:r>
          <a:r>
            <a:rPr lang="ru-RU" i="1" dirty="0"/>
            <a:t>общей нормативной базы </a:t>
          </a:r>
          <a:r>
            <a:rPr lang="ru-RU" i="1" dirty="0" smtClean="0"/>
            <a:t>для правового регулирования операций с </a:t>
          </a:r>
          <a:r>
            <a:rPr lang="ru-RU" i="1" dirty="0" err="1" smtClean="0"/>
            <a:t>криптовалютой</a:t>
          </a:r>
          <a:endParaRPr lang="ru-RU" dirty="0"/>
        </a:p>
      </dgm:t>
    </dgm:pt>
    <dgm:pt modelId="{AAAE1BC7-707A-415C-A411-5D8C291FFC64}" type="parTrans" cxnId="{15B0A4FC-54B1-443E-A4B5-0C71D29480DA}">
      <dgm:prSet/>
      <dgm:spPr/>
      <dgm:t>
        <a:bodyPr/>
        <a:lstStyle/>
        <a:p>
          <a:endParaRPr lang="ru-RU"/>
        </a:p>
      </dgm:t>
    </dgm:pt>
    <dgm:pt modelId="{4555E4B6-E209-4C29-8FE8-95F839416D06}" type="sibTrans" cxnId="{15B0A4FC-54B1-443E-A4B5-0C71D29480DA}">
      <dgm:prSet/>
      <dgm:spPr/>
      <dgm:t>
        <a:bodyPr/>
        <a:lstStyle/>
        <a:p>
          <a:endParaRPr lang="ru-RU"/>
        </a:p>
      </dgm:t>
    </dgm:pt>
    <dgm:pt modelId="{8380B858-EFBB-44CE-98C6-E5AEFB854474}">
      <dgm:prSet custT="1"/>
      <dgm:spPr/>
      <dgm:t>
        <a:bodyPr/>
        <a:lstStyle/>
        <a:p>
          <a:endParaRPr lang="ru-RU" sz="1200" dirty="0"/>
        </a:p>
      </dgm:t>
    </dgm:pt>
    <dgm:pt modelId="{50034FD7-30DC-460E-81EC-11CB96FA402F}" type="parTrans" cxnId="{3A3A96AA-0FD8-46BB-B38A-EB344C68737E}">
      <dgm:prSet/>
      <dgm:spPr/>
      <dgm:t>
        <a:bodyPr/>
        <a:lstStyle/>
        <a:p>
          <a:endParaRPr lang="ru-RU"/>
        </a:p>
      </dgm:t>
    </dgm:pt>
    <dgm:pt modelId="{6B3206AC-19F3-479A-A2C8-631CD06F07EA}" type="sibTrans" cxnId="{3A3A96AA-0FD8-46BB-B38A-EB344C68737E}">
      <dgm:prSet/>
      <dgm:spPr/>
      <dgm:t>
        <a:bodyPr/>
        <a:lstStyle/>
        <a:p>
          <a:endParaRPr lang="ru-RU"/>
        </a:p>
      </dgm:t>
    </dgm:pt>
    <dgm:pt modelId="{779CDB79-CB56-4621-A9C0-07A11B76E4BF}">
      <dgm:prSet/>
      <dgm:spPr/>
      <dgm:t>
        <a:bodyPr/>
        <a:lstStyle/>
        <a:p>
          <a:r>
            <a:rPr lang="ru-RU" i="1" dirty="0" smtClean="0"/>
            <a:t>Риск, ввиду высокой волатильности</a:t>
          </a:r>
          <a:endParaRPr lang="ru-RU" dirty="0"/>
        </a:p>
      </dgm:t>
    </dgm:pt>
    <dgm:pt modelId="{E5FACFBE-BAB3-46AF-B57E-EF0509986F68}" type="parTrans" cxnId="{77C289C2-0CB1-44CB-9FDF-4405FEB01A96}">
      <dgm:prSet/>
      <dgm:spPr/>
      <dgm:t>
        <a:bodyPr/>
        <a:lstStyle/>
        <a:p>
          <a:endParaRPr lang="ru-RU"/>
        </a:p>
      </dgm:t>
    </dgm:pt>
    <dgm:pt modelId="{F54ECB76-F874-469E-8D10-0A922E5A8E2F}" type="sibTrans" cxnId="{77C289C2-0CB1-44CB-9FDF-4405FEB01A96}">
      <dgm:prSet/>
      <dgm:spPr/>
      <dgm:t>
        <a:bodyPr/>
        <a:lstStyle/>
        <a:p>
          <a:endParaRPr lang="ru-RU"/>
        </a:p>
      </dgm:t>
    </dgm:pt>
    <dgm:pt modelId="{522E523A-3993-4381-9D37-9535ACBA1705}">
      <dgm:prSet phldrT="[Текст]" custT="1"/>
      <dgm:spPr/>
      <dgm:t>
        <a:bodyPr/>
        <a:lstStyle/>
        <a:p>
          <a:endParaRPr lang="ru-RU" sz="1100" dirty="0"/>
        </a:p>
      </dgm:t>
    </dgm:pt>
    <dgm:pt modelId="{950BF2D2-5C19-4116-A198-E1BC88D4D155}" type="sibTrans" cxnId="{A540E8B8-1FA7-49FB-8F54-91D79B92EB5D}">
      <dgm:prSet/>
      <dgm:spPr/>
      <dgm:t>
        <a:bodyPr/>
        <a:lstStyle/>
        <a:p>
          <a:endParaRPr lang="ru-RU"/>
        </a:p>
      </dgm:t>
    </dgm:pt>
    <dgm:pt modelId="{2B69F45A-869C-4734-92CC-7DAB5BCE5EE4}" type="parTrans" cxnId="{A540E8B8-1FA7-49FB-8F54-91D79B92EB5D}">
      <dgm:prSet/>
      <dgm:spPr/>
      <dgm:t>
        <a:bodyPr/>
        <a:lstStyle/>
        <a:p>
          <a:endParaRPr lang="ru-RU"/>
        </a:p>
      </dgm:t>
    </dgm:pt>
    <dgm:pt modelId="{ED9A700E-7728-4ED5-AA29-D23348366284}">
      <dgm:prSet custT="1"/>
      <dgm:spPr/>
      <dgm:t>
        <a:bodyPr/>
        <a:lstStyle/>
        <a:p>
          <a:r>
            <a:rPr lang="ru-RU" sz="2200" i="1" dirty="0" smtClean="0"/>
            <a:t>Высокая</a:t>
          </a:r>
          <a:r>
            <a:rPr lang="de-DE" sz="2200" i="1" dirty="0" smtClean="0"/>
            <a:t> </a:t>
          </a:r>
          <a:r>
            <a:rPr lang="ru-RU" sz="2200" i="1" dirty="0" smtClean="0"/>
            <a:t>стоимость транзакций (составляет в среднем 17</a:t>
          </a:r>
          <a:r>
            <a:rPr lang="de-DE" sz="2200" i="1" dirty="0" smtClean="0"/>
            <a:t>$</a:t>
          </a:r>
          <a:r>
            <a:rPr lang="ru-RU" sz="2200" i="1" dirty="0" smtClean="0"/>
            <a:t> за операцию)</a:t>
          </a:r>
          <a:endParaRPr lang="en-US" sz="2200" i="1" dirty="0"/>
        </a:p>
      </dgm:t>
    </dgm:pt>
    <dgm:pt modelId="{D37F44C5-9580-4F0E-99D6-35C199463D72}" type="parTrans" cxnId="{254C6F80-16EB-4109-9487-5D6ABCB2CB16}">
      <dgm:prSet/>
      <dgm:spPr/>
      <dgm:t>
        <a:bodyPr/>
        <a:lstStyle/>
        <a:p>
          <a:endParaRPr lang="en-US"/>
        </a:p>
      </dgm:t>
    </dgm:pt>
    <dgm:pt modelId="{151646E4-7CF4-4289-9F1B-29329542BEB7}" type="sibTrans" cxnId="{254C6F80-16EB-4109-9487-5D6ABCB2CB16}">
      <dgm:prSet/>
      <dgm:spPr/>
      <dgm:t>
        <a:bodyPr/>
        <a:lstStyle/>
        <a:p>
          <a:endParaRPr lang="en-US"/>
        </a:p>
      </dgm:t>
    </dgm:pt>
    <dgm:pt modelId="{FD70C54C-1367-414F-8A7C-0FE2A2B96692}">
      <dgm:prSet custT="1"/>
      <dgm:spPr/>
      <dgm:t>
        <a:bodyPr/>
        <a:lstStyle/>
        <a:p>
          <a:r>
            <a:rPr lang="ru-RU" sz="2200" i="1" dirty="0" smtClean="0"/>
            <a:t>Низкая скорость транзакций. Для обычной операции требуется в среднем около 10 минут (400 транзакций в минуту против до 50000 транзакций в секунду в системе </a:t>
          </a:r>
          <a:r>
            <a:rPr lang="de-DE" sz="2200" i="1" dirty="0" smtClean="0"/>
            <a:t>VISA</a:t>
          </a:r>
          <a:r>
            <a:rPr lang="ru-RU" sz="2200" i="1" dirty="0" smtClean="0"/>
            <a:t>)</a:t>
          </a:r>
          <a:endParaRPr lang="en-US" sz="2200" i="1" dirty="0"/>
        </a:p>
      </dgm:t>
    </dgm:pt>
    <dgm:pt modelId="{E18AF39E-DF0E-4E0A-95E2-D988FCB7594F}" type="parTrans" cxnId="{1586B6C6-F05F-4663-BB04-4E31381A340E}">
      <dgm:prSet/>
      <dgm:spPr/>
      <dgm:t>
        <a:bodyPr/>
        <a:lstStyle/>
        <a:p>
          <a:endParaRPr lang="en-US"/>
        </a:p>
      </dgm:t>
    </dgm:pt>
    <dgm:pt modelId="{CB1F14E2-C826-4FAF-9696-EC8AA783F119}" type="sibTrans" cxnId="{1586B6C6-F05F-4663-BB04-4E31381A340E}">
      <dgm:prSet/>
      <dgm:spPr/>
      <dgm:t>
        <a:bodyPr/>
        <a:lstStyle/>
        <a:p>
          <a:endParaRPr lang="en-US"/>
        </a:p>
      </dgm:t>
    </dgm:pt>
    <dgm:pt modelId="{1A569CFF-61AE-40D0-9053-CEB2826551A4}" type="pres">
      <dgm:prSet presAssocID="{340D5A24-804E-4E44-A106-EF33D5CCAEA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72BAA1-1EB4-4C30-8FA2-B29799DD0F4D}" type="pres">
      <dgm:prSet presAssocID="{776BF84F-655F-4315-A471-E77A0FC68DC0}" presName="composite" presStyleCnt="0"/>
      <dgm:spPr/>
    </dgm:pt>
    <dgm:pt modelId="{13681EE4-5E39-4E8C-BF33-8FB43C20E655}" type="pres">
      <dgm:prSet presAssocID="{776BF84F-655F-4315-A471-E77A0FC68DC0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A697A-0CE7-43F8-8D08-5E5121AE78CE}" type="pres">
      <dgm:prSet presAssocID="{776BF84F-655F-4315-A471-E77A0FC68DC0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FF506-7863-45FE-A0A3-9F0E8869CA18}" type="pres">
      <dgm:prSet presAssocID="{8D80BDA1-A4C6-41A1-88F8-F441DA17E739}" presName="sp" presStyleCnt="0"/>
      <dgm:spPr/>
    </dgm:pt>
    <dgm:pt modelId="{C3582094-75B9-4021-B3EE-8FF6346164F3}" type="pres">
      <dgm:prSet presAssocID="{522E523A-3993-4381-9D37-9535ACBA1705}" presName="composite" presStyleCnt="0"/>
      <dgm:spPr/>
    </dgm:pt>
    <dgm:pt modelId="{A7EFC160-07CD-4475-BFB4-021FEA6641AA}" type="pres">
      <dgm:prSet presAssocID="{522E523A-3993-4381-9D37-9535ACBA1705}" presName="parentText" presStyleLbl="alignNode1" presStyleIdx="1" presStyleCnt="5" custLinFactNeighborX="1107" custLinFactNeighborY="-118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51F4EE-DAA9-44FC-9D6B-0E8316431130}" type="pres">
      <dgm:prSet presAssocID="{522E523A-3993-4381-9D37-9535ACBA1705}" presName="descendantText" presStyleLbl="alignAcc1" presStyleIdx="1" presStyleCnt="5" custScaleY="149079" custLinFactNeighborY="-14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35719-F5E2-4074-A707-39FC6F9C988B}" type="pres">
      <dgm:prSet presAssocID="{950BF2D2-5C19-4116-A198-E1BC88D4D155}" presName="sp" presStyleCnt="0"/>
      <dgm:spPr/>
    </dgm:pt>
    <dgm:pt modelId="{9F19B730-AF61-43C2-BB25-C226671C85B5}" type="pres">
      <dgm:prSet presAssocID="{0C17E4D4-BAE8-4737-BD5B-F2E9EA2AC12C}" presName="composite" presStyleCnt="0"/>
      <dgm:spPr/>
    </dgm:pt>
    <dgm:pt modelId="{78B08D0D-CD8C-4388-9A9A-47A471B6BBD1}" type="pres">
      <dgm:prSet presAssocID="{0C17E4D4-BAE8-4737-BD5B-F2E9EA2AC12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AF375-5038-416F-82B8-86B3CBA7F230}" type="pres">
      <dgm:prSet presAssocID="{0C17E4D4-BAE8-4737-BD5B-F2E9EA2AC12C}" presName="descendantText" presStyleLbl="alignAcc1" presStyleIdx="2" presStyleCnt="5" custScaleY="98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CCDF07-62D1-41F2-A240-8E5752D1133C}" type="pres">
      <dgm:prSet presAssocID="{E2778278-DC67-418D-92D5-D8374BFA33DA}" presName="sp" presStyleCnt="0"/>
      <dgm:spPr/>
    </dgm:pt>
    <dgm:pt modelId="{B9BAE096-2CCA-4CF8-BB7E-22D165326FF4}" type="pres">
      <dgm:prSet presAssocID="{448FCB13-A179-4C42-B2A7-ACBAEB556DA6}" presName="composite" presStyleCnt="0"/>
      <dgm:spPr/>
    </dgm:pt>
    <dgm:pt modelId="{F43E7FC5-CFB4-4D9B-A73F-CCA0CE3FED1E}" type="pres">
      <dgm:prSet presAssocID="{448FCB13-A179-4C42-B2A7-ACBAEB556DA6}" presName="parentText" presStyleLbl="alignNode1" presStyleIdx="3" presStyleCnt="5" custLinFactNeighborY="95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1B4C3-263C-49A7-A08C-1223AB6F58C9}" type="pres">
      <dgm:prSet presAssocID="{448FCB13-A179-4C42-B2A7-ACBAEB556DA6}" presName="descendantText" presStyleLbl="alignAcc1" presStyleIdx="3" presStyleCnt="5" custLinFactNeighborY="14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B0545-B0CE-4C2C-BE07-AB5A2FEB6BB3}" type="pres">
      <dgm:prSet presAssocID="{B7D12E7D-0FAB-48FF-A189-4C8C9CC13A44}" presName="sp" presStyleCnt="0"/>
      <dgm:spPr/>
    </dgm:pt>
    <dgm:pt modelId="{C602D780-B22A-41D9-ACBE-C71DB9D46B72}" type="pres">
      <dgm:prSet presAssocID="{8380B858-EFBB-44CE-98C6-E5AEFB854474}" presName="composite" presStyleCnt="0"/>
      <dgm:spPr/>
    </dgm:pt>
    <dgm:pt modelId="{CAB81B81-F8C2-4B46-A569-7599ABF6E101}" type="pres">
      <dgm:prSet presAssocID="{8380B858-EFBB-44CE-98C6-E5AEFB854474}" presName="parentText" presStyleLbl="alignNode1" presStyleIdx="4" presStyleCnt="5" custLinFactNeighborY="68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B3DB3-5067-4FDF-A32D-D5D302E09FD8}" type="pres">
      <dgm:prSet presAssocID="{8380B858-EFBB-44CE-98C6-E5AEFB854474}" presName="descendantText" presStyleLbl="alignAcc1" presStyleIdx="4" presStyleCnt="5" custLinFactNeighborX="173" custLinFactNeighborY="-1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3A96AA-0FD8-46BB-B38A-EB344C68737E}" srcId="{340D5A24-804E-4E44-A106-EF33D5CCAEAB}" destId="{8380B858-EFBB-44CE-98C6-E5AEFB854474}" srcOrd="4" destOrd="0" parTransId="{50034FD7-30DC-460E-81EC-11CB96FA402F}" sibTransId="{6B3206AC-19F3-479A-A2C8-631CD06F07EA}"/>
    <dgm:cxn modelId="{77C289C2-0CB1-44CB-9FDF-4405FEB01A96}" srcId="{8380B858-EFBB-44CE-98C6-E5AEFB854474}" destId="{779CDB79-CB56-4621-A9C0-07A11B76E4BF}" srcOrd="0" destOrd="0" parTransId="{E5FACFBE-BAB3-46AF-B57E-EF0509986F68}" sibTransId="{F54ECB76-F874-469E-8D10-0A922E5A8E2F}"/>
    <dgm:cxn modelId="{2DDCA128-A039-4627-A00B-FD1906BD0E1E}" type="presOf" srcId="{340D5A24-804E-4E44-A106-EF33D5CCAEAB}" destId="{1A569CFF-61AE-40D0-9053-CEB2826551A4}" srcOrd="0" destOrd="0" presId="urn:microsoft.com/office/officeart/2005/8/layout/chevron2"/>
    <dgm:cxn modelId="{13C192D7-4FA4-4740-BD55-C8427214DF26}" type="presOf" srcId="{FD70C54C-1367-414F-8A7C-0FE2A2B96692}" destId="{9351F4EE-DAA9-44FC-9D6B-0E8316431130}" srcOrd="0" destOrd="0" presId="urn:microsoft.com/office/officeart/2005/8/layout/chevron2"/>
    <dgm:cxn modelId="{12921528-D69E-40CC-BB33-DB9EA8312743}" type="presOf" srcId="{522E523A-3993-4381-9D37-9535ACBA1705}" destId="{A7EFC160-07CD-4475-BFB4-021FEA6641AA}" srcOrd="0" destOrd="0" presId="urn:microsoft.com/office/officeart/2005/8/layout/chevron2"/>
    <dgm:cxn modelId="{2071C0D3-5C73-4A57-B679-4944DC4CBDDA}" srcId="{0C17E4D4-BAE8-4737-BD5B-F2E9EA2AC12C}" destId="{8DD847EE-4FC3-4DAA-95B0-725EE1B07A2D}" srcOrd="0" destOrd="0" parTransId="{900D845B-9027-48C2-B871-74953A0661DC}" sibTransId="{9860A615-DD54-4C97-BDEB-EAA984308EE6}"/>
    <dgm:cxn modelId="{6E7891AE-7D2B-4F19-AA05-4CECEDA1E80A}" srcId="{340D5A24-804E-4E44-A106-EF33D5CCAEAB}" destId="{448FCB13-A179-4C42-B2A7-ACBAEB556DA6}" srcOrd="3" destOrd="0" parTransId="{8AB2DCC9-3ED3-4F63-9A22-9A37F9B28BE2}" sibTransId="{B7D12E7D-0FAB-48FF-A189-4C8C9CC13A44}"/>
    <dgm:cxn modelId="{C200DF31-0162-437A-9173-1A1F04436368}" type="presOf" srcId="{448FCB13-A179-4C42-B2A7-ACBAEB556DA6}" destId="{F43E7FC5-CFB4-4D9B-A73F-CCA0CE3FED1E}" srcOrd="0" destOrd="0" presId="urn:microsoft.com/office/officeart/2005/8/layout/chevron2"/>
    <dgm:cxn modelId="{5BC69ECD-083A-436B-8608-CE9F0CB7A8C5}" srcId="{340D5A24-804E-4E44-A106-EF33D5CCAEAB}" destId="{0C17E4D4-BAE8-4737-BD5B-F2E9EA2AC12C}" srcOrd="2" destOrd="0" parTransId="{D12AE530-B3A8-4E95-9702-0F8FF213455E}" sibTransId="{E2778278-DC67-418D-92D5-D8374BFA33DA}"/>
    <dgm:cxn modelId="{7F49E3D7-86AE-4A95-B635-A72703C2F0E3}" type="presOf" srcId="{779CDB79-CB56-4621-A9C0-07A11B76E4BF}" destId="{335B3DB3-5067-4FDF-A32D-D5D302E09FD8}" srcOrd="0" destOrd="0" presId="urn:microsoft.com/office/officeart/2005/8/layout/chevron2"/>
    <dgm:cxn modelId="{A09A13BB-1944-4C14-BA82-8D681E535FF7}" type="presOf" srcId="{9D15F352-BE9F-4D75-BD36-E4BEFDBA0DE2}" destId="{E5B1B4C3-263C-49A7-A08C-1223AB6F58C9}" srcOrd="0" destOrd="0" presId="urn:microsoft.com/office/officeart/2005/8/layout/chevron2"/>
    <dgm:cxn modelId="{96FF61EA-0D33-48F6-83A6-AC37F7EB88E2}" type="presOf" srcId="{8DD847EE-4FC3-4DAA-95B0-725EE1B07A2D}" destId="{FF4AF375-5038-416F-82B8-86B3CBA7F230}" srcOrd="0" destOrd="0" presId="urn:microsoft.com/office/officeart/2005/8/layout/chevron2"/>
    <dgm:cxn modelId="{044B995C-C736-41AC-A631-57123E311B89}" type="presOf" srcId="{776BF84F-655F-4315-A471-E77A0FC68DC0}" destId="{13681EE4-5E39-4E8C-BF33-8FB43C20E655}" srcOrd="0" destOrd="0" presId="urn:microsoft.com/office/officeart/2005/8/layout/chevron2"/>
    <dgm:cxn modelId="{4452230D-515E-4367-B274-576CD7A9A7A5}" type="presOf" srcId="{8380B858-EFBB-44CE-98C6-E5AEFB854474}" destId="{CAB81B81-F8C2-4B46-A569-7599ABF6E101}" srcOrd="0" destOrd="0" presId="urn:microsoft.com/office/officeart/2005/8/layout/chevron2"/>
    <dgm:cxn modelId="{254C6F80-16EB-4109-9487-5D6ABCB2CB16}" srcId="{776BF84F-655F-4315-A471-E77A0FC68DC0}" destId="{ED9A700E-7728-4ED5-AA29-D23348366284}" srcOrd="0" destOrd="0" parTransId="{D37F44C5-9580-4F0E-99D6-35C199463D72}" sibTransId="{151646E4-7CF4-4289-9F1B-29329542BEB7}"/>
    <dgm:cxn modelId="{15B0A4FC-54B1-443E-A4B5-0C71D29480DA}" srcId="{448FCB13-A179-4C42-B2A7-ACBAEB556DA6}" destId="{9D15F352-BE9F-4D75-BD36-E4BEFDBA0DE2}" srcOrd="0" destOrd="0" parTransId="{AAAE1BC7-707A-415C-A411-5D8C291FFC64}" sibTransId="{4555E4B6-E209-4C29-8FE8-95F839416D06}"/>
    <dgm:cxn modelId="{E715F06D-FA29-4CDB-97E6-AA58573E6B20}" type="presOf" srcId="{ED9A700E-7728-4ED5-AA29-D23348366284}" destId="{315A697A-0CE7-43F8-8D08-5E5121AE78CE}" srcOrd="0" destOrd="0" presId="urn:microsoft.com/office/officeart/2005/8/layout/chevron2"/>
    <dgm:cxn modelId="{A540E8B8-1FA7-49FB-8F54-91D79B92EB5D}" srcId="{340D5A24-804E-4E44-A106-EF33D5CCAEAB}" destId="{522E523A-3993-4381-9D37-9535ACBA1705}" srcOrd="1" destOrd="0" parTransId="{2B69F45A-869C-4734-92CC-7DAB5BCE5EE4}" sibTransId="{950BF2D2-5C19-4116-A198-E1BC88D4D155}"/>
    <dgm:cxn modelId="{78C9B952-ABE7-4355-834B-7FD18307F02C}" srcId="{340D5A24-804E-4E44-A106-EF33D5CCAEAB}" destId="{776BF84F-655F-4315-A471-E77A0FC68DC0}" srcOrd="0" destOrd="0" parTransId="{F6D26865-A63D-4065-8D6D-0F01AAA9E639}" sibTransId="{8D80BDA1-A4C6-41A1-88F8-F441DA17E739}"/>
    <dgm:cxn modelId="{1586B6C6-F05F-4663-BB04-4E31381A340E}" srcId="{522E523A-3993-4381-9D37-9535ACBA1705}" destId="{FD70C54C-1367-414F-8A7C-0FE2A2B96692}" srcOrd="0" destOrd="0" parTransId="{E18AF39E-DF0E-4E0A-95E2-D988FCB7594F}" sibTransId="{CB1F14E2-C826-4FAF-9696-EC8AA783F119}"/>
    <dgm:cxn modelId="{DD0B8564-1F91-4D02-8F3A-FCA7BBB48519}" type="presOf" srcId="{0C17E4D4-BAE8-4737-BD5B-F2E9EA2AC12C}" destId="{78B08D0D-CD8C-4388-9A9A-47A471B6BBD1}" srcOrd="0" destOrd="0" presId="urn:microsoft.com/office/officeart/2005/8/layout/chevron2"/>
    <dgm:cxn modelId="{0ACA3A43-D4CE-426D-A387-2A1686086EDC}" type="presParOf" srcId="{1A569CFF-61AE-40D0-9053-CEB2826551A4}" destId="{1E72BAA1-1EB4-4C30-8FA2-B29799DD0F4D}" srcOrd="0" destOrd="0" presId="urn:microsoft.com/office/officeart/2005/8/layout/chevron2"/>
    <dgm:cxn modelId="{F42CE4C5-15C1-40DD-8F0C-652732FB8944}" type="presParOf" srcId="{1E72BAA1-1EB4-4C30-8FA2-B29799DD0F4D}" destId="{13681EE4-5E39-4E8C-BF33-8FB43C20E655}" srcOrd="0" destOrd="0" presId="urn:microsoft.com/office/officeart/2005/8/layout/chevron2"/>
    <dgm:cxn modelId="{F2A7D184-05A2-4E42-80F7-97E1FF30F183}" type="presParOf" srcId="{1E72BAA1-1EB4-4C30-8FA2-B29799DD0F4D}" destId="{315A697A-0CE7-43F8-8D08-5E5121AE78CE}" srcOrd="1" destOrd="0" presId="urn:microsoft.com/office/officeart/2005/8/layout/chevron2"/>
    <dgm:cxn modelId="{F4D70146-48BD-4A5A-8CF1-5E0F12E126E5}" type="presParOf" srcId="{1A569CFF-61AE-40D0-9053-CEB2826551A4}" destId="{E4AFF506-7863-45FE-A0A3-9F0E8869CA18}" srcOrd="1" destOrd="0" presId="urn:microsoft.com/office/officeart/2005/8/layout/chevron2"/>
    <dgm:cxn modelId="{6D739D22-0942-4A7E-88EB-D05D51E07977}" type="presParOf" srcId="{1A569CFF-61AE-40D0-9053-CEB2826551A4}" destId="{C3582094-75B9-4021-B3EE-8FF6346164F3}" srcOrd="2" destOrd="0" presId="urn:microsoft.com/office/officeart/2005/8/layout/chevron2"/>
    <dgm:cxn modelId="{41E3EDBE-ED76-4C66-ABBC-BDBA4DE28F92}" type="presParOf" srcId="{C3582094-75B9-4021-B3EE-8FF6346164F3}" destId="{A7EFC160-07CD-4475-BFB4-021FEA6641AA}" srcOrd="0" destOrd="0" presId="urn:microsoft.com/office/officeart/2005/8/layout/chevron2"/>
    <dgm:cxn modelId="{6920A2C4-B48D-42B0-94AD-78C282E4B04B}" type="presParOf" srcId="{C3582094-75B9-4021-B3EE-8FF6346164F3}" destId="{9351F4EE-DAA9-44FC-9D6B-0E8316431130}" srcOrd="1" destOrd="0" presId="urn:microsoft.com/office/officeart/2005/8/layout/chevron2"/>
    <dgm:cxn modelId="{C28BD856-7912-41E5-BDF1-A1D58F45120D}" type="presParOf" srcId="{1A569CFF-61AE-40D0-9053-CEB2826551A4}" destId="{F6935719-F5E2-4074-A707-39FC6F9C988B}" srcOrd="3" destOrd="0" presId="urn:microsoft.com/office/officeart/2005/8/layout/chevron2"/>
    <dgm:cxn modelId="{8F055039-4E40-44BE-B3FE-EECBCBB6B640}" type="presParOf" srcId="{1A569CFF-61AE-40D0-9053-CEB2826551A4}" destId="{9F19B730-AF61-43C2-BB25-C226671C85B5}" srcOrd="4" destOrd="0" presId="urn:microsoft.com/office/officeart/2005/8/layout/chevron2"/>
    <dgm:cxn modelId="{C638B9C8-ACD4-443E-A900-CA4D354910FA}" type="presParOf" srcId="{9F19B730-AF61-43C2-BB25-C226671C85B5}" destId="{78B08D0D-CD8C-4388-9A9A-47A471B6BBD1}" srcOrd="0" destOrd="0" presId="urn:microsoft.com/office/officeart/2005/8/layout/chevron2"/>
    <dgm:cxn modelId="{66EDCC26-4E3A-4610-9F46-93BFAC6CEA0D}" type="presParOf" srcId="{9F19B730-AF61-43C2-BB25-C226671C85B5}" destId="{FF4AF375-5038-416F-82B8-86B3CBA7F230}" srcOrd="1" destOrd="0" presId="urn:microsoft.com/office/officeart/2005/8/layout/chevron2"/>
    <dgm:cxn modelId="{0BB95DD2-AD01-4079-BD3A-A5BD17EFB942}" type="presParOf" srcId="{1A569CFF-61AE-40D0-9053-CEB2826551A4}" destId="{F5CCDF07-62D1-41F2-A240-8E5752D1133C}" srcOrd="5" destOrd="0" presId="urn:microsoft.com/office/officeart/2005/8/layout/chevron2"/>
    <dgm:cxn modelId="{246DC38F-6A8D-4109-A4D3-D5A4066B4262}" type="presParOf" srcId="{1A569CFF-61AE-40D0-9053-CEB2826551A4}" destId="{B9BAE096-2CCA-4CF8-BB7E-22D165326FF4}" srcOrd="6" destOrd="0" presId="urn:microsoft.com/office/officeart/2005/8/layout/chevron2"/>
    <dgm:cxn modelId="{70556633-3B10-463B-A893-A6AC38B08271}" type="presParOf" srcId="{B9BAE096-2CCA-4CF8-BB7E-22D165326FF4}" destId="{F43E7FC5-CFB4-4D9B-A73F-CCA0CE3FED1E}" srcOrd="0" destOrd="0" presId="urn:microsoft.com/office/officeart/2005/8/layout/chevron2"/>
    <dgm:cxn modelId="{D8DC7C24-0DD0-40A6-AC83-8EC19CB2E199}" type="presParOf" srcId="{B9BAE096-2CCA-4CF8-BB7E-22D165326FF4}" destId="{E5B1B4C3-263C-49A7-A08C-1223AB6F58C9}" srcOrd="1" destOrd="0" presId="urn:microsoft.com/office/officeart/2005/8/layout/chevron2"/>
    <dgm:cxn modelId="{813073EF-5692-426A-8DF0-605C7F278E20}" type="presParOf" srcId="{1A569CFF-61AE-40D0-9053-CEB2826551A4}" destId="{0C7B0545-B0CE-4C2C-BE07-AB5A2FEB6BB3}" srcOrd="7" destOrd="0" presId="urn:microsoft.com/office/officeart/2005/8/layout/chevron2"/>
    <dgm:cxn modelId="{A9BD01E3-6D11-48E4-A3CA-D4A5C731756F}" type="presParOf" srcId="{1A569CFF-61AE-40D0-9053-CEB2826551A4}" destId="{C602D780-B22A-41D9-ACBE-C71DB9D46B72}" srcOrd="8" destOrd="0" presId="urn:microsoft.com/office/officeart/2005/8/layout/chevron2"/>
    <dgm:cxn modelId="{CC6C94AD-804A-4183-89A2-1E11217A3CA6}" type="presParOf" srcId="{C602D780-B22A-41D9-ACBE-C71DB9D46B72}" destId="{CAB81B81-F8C2-4B46-A569-7599ABF6E101}" srcOrd="0" destOrd="0" presId="urn:microsoft.com/office/officeart/2005/8/layout/chevron2"/>
    <dgm:cxn modelId="{B3F84021-90F4-46B5-8FFB-E4C70DDDA3EA}" type="presParOf" srcId="{C602D780-B22A-41D9-ACBE-C71DB9D46B72}" destId="{335B3DB3-5067-4FDF-A32D-D5D302E09FD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281F62B-9AAC-486F-AA7F-4757FC02682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02B2B8-0F0E-4206-9B66-CB8818C1B81F}">
      <dgm:prSet phldrT="[Текст]" custT="1"/>
      <dgm:spPr/>
      <dgm:t>
        <a:bodyPr/>
        <a:lstStyle/>
        <a:p>
          <a:r>
            <a:rPr lang="ru-RU" sz="2000" dirty="0" smtClean="0"/>
            <a:t>Метод </a:t>
          </a:r>
          <a:r>
            <a:rPr lang="ru-RU" sz="2000" dirty="0"/>
            <a:t>предоставления услуг информационных технологий  (ИТ), в которых ресурсы извлекаются </a:t>
          </a:r>
          <a:r>
            <a:rPr lang="ru-RU" sz="2000" dirty="0" smtClean="0"/>
            <a:t>дистанционно, через сеть Интернет.</a:t>
          </a:r>
          <a:endParaRPr lang="ru-RU" sz="2000" dirty="0"/>
        </a:p>
      </dgm:t>
    </dgm:pt>
    <dgm:pt modelId="{99A90F80-E6E4-4DA5-8262-0B9BB8A137A5}" type="parTrans" cxnId="{4D034515-DC39-4E32-B504-FC5F18012294}">
      <dgm:prSet/>
      <dgm:spPr/>
      <dgm:t>
        <a:bodyPr/>
        <a:lstStyle/>
        <a:p>
          <a:endParaRPr lang="ru-RU"/>
        </a:p>
      </dgm:t>
    </dgm:pt>
    <dgm:pt modelId="{72B331D0-5FC3-489A-96C9-13D0557F8B57}" type="sibTrans" cxnId="{4D034515-DC39-4E32-B504-FC5F18012294}">
      <dgm:prSet/>
      <dgm:spPr/>
      <dgm:t>
        <a:bodyPr/>
        <a:lstStyle/>
        <a:p>
          <a:endParaRPr lang="ru-RU"/>
        </a:p>
      </dgm:t>
    </dgm:pt>
    <dgm:pt modelId="{BD65B29E-1AF0-49F5-A46F-4D2F9FD19E0C}">
      <dgm:prSet phldrT="[Текст]" custT="1"/>
      <dgm:spPr/>
      <dgm:t>
        <a:bodyPr/>
        <a:lstStyle/>
        <a:p>
          <a:r>
            <a:rPr lang="ru-RU" sz="2000" dirty="0" smtClean="0"/>
            <a:t>Хранение </a:t>
          </a:r>
          <a:r>
            <a:rPr lang="ru-RU" sz="2000" dirty="0"/>
            <a:t>файлов </a:t>
          </a:r>
          <a:r>
            <a:rPr lang="ru-RU" sz="2000" dirty="0" smtClean="0"/>
            <a:t>в </a:t>
          </a:r>
          <a:r>
            <a:rPr lang="ru-RU" sz="2000" dirty="0"/>
            <a:t>удаленной базе данных.</a:t>
          </a:r>
        </a:p>
      </dgm:t>
    </dgm:pt>
    <dgm:pt modelId="{46DD9632-89C9-4C4B-9312-B26A0FA8F1D1}" type="parTrans" cxnId="{CDE29296-4960-4448-A76E-04018C8E5F33}">
      <dgm:prSet/>
      <dgm:spPr/>
      <dgm:t>
        <a:bodyPr/>
        <a:lstStyle/>
        <a:p>
          <a:endParaRPr lang="ru-RU"/>
        </a:p>
      </dgm:t>
    </dgm:pt>
    <dgm:pt modelId="{3A7A0045-F937-41FF-B82A-40F704748196}" type="sibTrans" cxnId="{CDE29296-4960-4448-A76E-04018C8E5F33}">
      <dgm:prSet/>
      <dgm:spPr/>
      <dgm:t>
        <a:bodyPr/>
        <a:lstStyle/>
        <a:p>
          <a:endParaRPr lang="ru-RU"/>
        </a:p>
      </dgm:t>
    </dgm:pt>
    <dgm:pt modelId="{01EED433-4553-45F1-A509-DF9FEA6D3F13}">
      <dgm:prSet phldrT="[Текст]" custT="1"/>
      <dgm:spPr/>
      <dgm:t>
        <a:bodyPr/>
        <a:lstStyle/>
        <a:p>
          <a:r>
            <a:rPr lang="ru-RU" sz="2000" dirty="0" smtClean="0"/>
            <a:t>Доступ возможен с любого компьютера, мобильного телефона или планшета, подключенного к интернет.</a:t>
          </a:r>
          <a:endParaRPr lang="ru-RU" sz="2000" dirty="0"/>
        </a:p>
      </dgm:t>
    </dgm:pt>
    <dgm:pt modelId="{D51077AF-6E58-44CF-9D3D-386BA7B3064C}" type="parTrans" cxnId="{33340765-2233-4E81-B04D-618B7FB9E107}">
      <dgm:prSet/>
      <dgm:spPr/>
      <dgm:t>
        <a:bodyPr/>
        <a:lstStyle/>
        <a:p>
          <a:endParaRPr lang="ru-RU"/>
        </a:p>
      </dgm:t>
    </dgm:pt>
    <dgm:pt modelId="{5F8F8700-A1CA-4856-AED4-BEDDE7BF7F09}" type="sibTrans" cxnId="{33340765-2233-4E81-B04D-618B7FB9E107}">
      <dgm:prSet/>
      <dgm:spPr/>
      <dgm:t>
        <a:bodyPr/>
        <a:lstStyle/>
        <a:p>
          <a:endParaRPr lang="ru-RU"/>
        </a:p>
      </dgm:t>
    </dgm:pt>
    <dgm:pt modelId="{068F96EB-B859-4D38-97AB-484ED5DE3888}">
      <dgm:prSet custT="1"/>
      <dgm:spPr/>
      <dgm:t>
        <a:bodyPr/>
        <a:lstStyle/>
        <a:p>
          <a:r>
            <a:rPr lang="ru-RU" sz="2000" dirty="0" smtClean="0"/>
            <a:t>Сектор весьма перспективен. По данным  компании</a:t>
          </a:r>
          <a:r>
            <a:rPr lang="ru-RU" sz="2000" dirty="0"/>
            <a:t> Forrester, к 2020 году ожидается , что рынок облачных вычислений достигнет  </a:t>
          </a:r>
          <a:r>
            <a:rPr lang="ru-RU" sz="2000" dirty="0" smtClean="0"/>
            <a:t>$191 </a:t>
          </a:r>
          <a:r>
            <a:rPr lang="ru-RU" sz="2000" dirty="0"/>
            <a:t>млрд.</a:t>
          </a:r>
        </a:p>
      </dgm:t>
    </dgm:pt>
    <dgm:pt modelId="{0827E229-1D37-43A0-874E-5BB43AFEC37E}" type="parTrans" cxnId="{AECBEE0E-74B3-43FF-8923-90E8F5BAD2D0}">
      <dgm:prSet/>
      <dgm:spPr/>
      <dgm:t>
        <a:bodyPr/>
        <a:lstStyle/>
        <a:p>
          <a:endParaRPr lang="ru-RU"/>
        </a:p>
      </dgm:t>
    </dgm:pt>
    <dgm:pt modelId="{821E705D-7799-42E7-83D5-D200C9DB33C0}" type="sibTrans" cxnId="{AECBEE0E-74B3-43FF-8923-90E8F5BAD2D0}">
      <dgm:prSet/>
      <dgm:spPr/>
      <dgm:t>
        <a:bodyPr/>
        <a:lstStyle/>
        <a:p>
          <a:endParaRPr lang="ru-RU"/>
        </a:p>
      </dgm:t>
    </dgm:pt>
    <dgm:pt modelId="{69CC27E1-4BC2-4598-BC0E-90CA3CF551E8}" type="pres">
      <dgm:prSet presAssocID="{B281F62B-9AAC-486F-AA7F-4757FC0268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799B828-A483-43F0-BDAB-6A72114A15D3}" type="pres">
      <dgm:prSet presAssocID="{B281F62B-9AAC-486F-AA7F-4757FC02682C}" presName="Name1" presStyleCnt="0"/>
      <dgm:spPr/>
    </dgm:pt>
    <dgm:pt modelId="{C6A57728-B6AE-47DD-B33F-A5BAC967459F}" type="pres">
      <dgm:prSet presAssocID="{B281F62B-9AAC-486F-AA7F-4757FC02682C}" presName="cycle" presStyleCnt="0"/>
      <dgm:spPr/>
    </dgm:pt>
    <dgm:pt modelId="{A5F8440B-874E-4FE3-81C6-939B3A9205C4}" type="pres">
      <dgm:prSet presAssocID="{B281F62B-9AAC-486F-AA7F-4757FC02682C}" presName="srcNode" presStyleLbl="node1" presStyleIdx="0" presStyleCnt="4"/>
      <dgm:spPr/>
    </dgm:pt>
    <dgm:pt modelId="{A095AFA6-2838-4C46-968F-38E8181F9F7C}" type="pres">
      <dgm:prSet presAssocID="{B281F62B-9AAC-486F-AA7F-4757FC02682C}" presName="conn" presStyleLbl="parChTrans1D2" presStyleIdx="0" presStyleCnt="1"/>
      <dgm:spPr/>
      <dgm:t>
        <a:bodyPr/>
        <a:lstStyle/>
        <a:p>
          <a:endParaRPr lang="ru-RU"/>
        </a:p>
      </dgm:t>
    </dgm:pt>
    <dgm:pt modelId="{363226E8-F72B-4DDB-93D6-2EAD4FDFFE0B}" type="pres">
      <dgm:prSet presAssocID="{B281F62B-9AAC-486F-AA7F-4757FC02682C}" presName="extraNode" presStyleLbl="node1" presStyleIdx="0" presStyleCnt="4"/>
      <dgm:spPr/>
    </dgm:pt>
    <dgm:pt modelId="{44072C61-778A-40C3-A2D4-77553E9275C1}" type="pres">
      <dgm:prSet presAssocID="{B281F62B-9AAC-486F-AA7F-4757FC02682C}" presName="dstNode" presStyleLbl="node1" presStyleIdx="0" presStyleCnt="4"/>
      <dgm:spPr/>
    </dgm:pt>
    <dgm:pt modelId="{4D40DAB1-674F-46FC-8598-89C280A276CB}" type="pres">
      <dgm:prSet presAssocID="{7302B2B8-0F0E-4206-9B66-CB8818C1B81F}" presName="text_1" presStyleLbl="node1" presStyleIdx="0" presStyleCnt="4" custScaleY="123093" custLinFactNeighborX="831" custLinFactNeighborY="-4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4B87C-AFC0-49A8-BCE0-3C312ABCC99B}" type="pres">
      <dgm:prSet presAssocID="{7302B2B8-0F0E-4206-9B66-CB8818C1B81F}" presName="accent_1" presStyleCnt="0"/>
      <dgm:spPr/>
    </dgm:pt>
    <dgm:pt modelId="{7D5118AC-8049-48E8-A7BC-40E47551C268}" type="pres">
      <dgm:prSet presAssocID="{7302B2B8-0F0E-4206-9B66-CB8818C1B81F}" presName="accentRepeatNode" presStyleLbl="solidFgAcc1" presStyleIdx="0" presStyleCnt="4"/>
      <dgm:spPr/>
    </dgm:pt>
    <dgm:pt modelId="{089BF10A-A46B-4767-A248-27D4C64E5F44}" type="pres">
      <dgm:prSet presAssocID="{BD65B29E-1AF0-49F5-A46F-4D2F9FD19E0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13910-00CB-403E-A6BF-7DD7620A713D}" type="pres">
      <dgm:prSet presAssocID="{BD65B29E-1AF0-49F5-A46F-4D2F9FD19E0C}" presName="accent_2" presStyleCnt="0"/>
      <dgm:spPr/>
    </dgm:pt>
    <dgm:pt modelId="{B9AA6C5C-4442-4451-B79A-35E0922141BB}" type="pres">
      <dgm:prSet presAssocID="{BD65B29E-1AF0-49F5-A46F-4D2F9FD19E0C}" presName="accentRepeatNode" presStyleLbl="solidFgAcc1" presStyleIdx="1" presStyleCnt="4"/>
      <dgm:spPr/>
    </dgm:pt>
    <dgm:pt modelId="{929CE8F8-91B2-4DEA-9988-4C8A0099E190}" type="pres">
      <dgm:prSet presAssocID="{01EED433-4553-45F1-A509-DF9FEA6D3F1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F039E-5194-41CA-B736-1857A5593597}" type="pres">
      <dgm:prSet presAssocID="{01EED433-4553-45F1-A509-DF9FEA6D3F13}" presName="accent_3" presStyleCnt="0"/>
      <dgm:spPr/>
    </dgm:pt>
    <dgm:pt modelId="{A5E20A95-DAB9-4BF6-A940-DB4416B1CE86}" type="pres">
      <dgm:prSet presAssocID="{01EED433-4553-45F1-A509-DF9FEA6D3F13}" presName="accentRepeatNode" presStyleLbl="solidFgAcc1" presStyleIdx="2" presStyleCnt="4"/>
      <dgm:spPr/>
    </dgm:pt>
    <dgm:pt modelId="{16B549C4-FDD2-4FB2-8D56-26F99F8E6658}" type="pres">
      <dgm:prSet presAssocID="{068F96EB-B859-4D38-97AB-484ED5DE3888}" presName="text_4" presStyleLbl="node1" presStyleIdx="3" presStyleCnt="4" custScaleY="136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0445F-0A81-4A63-8300-1B212E0E171F}" type="pres">
      <dgm:prSet presAssocID="{068F96EB-B859-4D38-97AB-484ED5DE3888}" presName="accent_4" presStyleCnt="0"/>
      <dgm:spPr/>
    </dgm:pt>
    <dgm:pt modelId="{FB504DE1-5A05-4AE3-AA65-32FA722E4DE2}" type="pres">
      <dgm:prSet presAssocID="{068F96EB-B859-4D38-97AB-484ED5DE3888}" presName="accentRepeatNode" presStyleLbl="solidFgAcc1" presStyleIdx="3" presStyleCnt="4"/>
      <dgm:spPr/>
    </dgm:pt>
  </dgm:ptLst>
  <dgm:cxnLst>
    <dgm:cxn modelId="{4D034515-DC39-4E32-B504-FC5F18012294}" srcId="{B281F62B-9AAC-486F-AA7F-4757FC02682C}" destId="{7302B2B8-0F0E-4206-9B66-CB8818C1B81F}" srcOrd="0" destOrd="0" parTransId="{99A90F80-E6E4-4DA5-8262-0B9BB8A137A5}" sibTransId="{72B331D0-5FC3-489A-96C9-13D0557F8B57}"/>
    <dgm:cxn modelId="{FA81AF2A-8A85-43B9-920C-3ABA67B87D36}" type="presOf" srcId="{BD65B29E-1AF0-49F5-A46F-4D2F9FD19E0C}" destId="{089BF10A-A46B-4767-A248-27D4C64E5F44}" srcOrd="0" destOrd="0" presId="urn:microsoft.com/office/officeart/2008/layout/VerticalCurvedList"/>
    <dgm:cxn modelId="{33340765-2233-4E81-B04D-618B7FB9E107}" srcId="{B281F62B-9AAC-486F-AA7F-4757FC02682C}" destId="{01EED433-4553-45F1-A509-DF9FEA6D3F13}" srcOrd="2" destOrd="0" parTransId="{D51077AF-6E58-44CF-9D3D-386BA7B3064C}" sibTransId="{5F8F8700-A1CA-4856-AED4-BEDDE7BF7F09}"/>
    <dgm:cxn modelId="{CDE29296-4960-4448-A76E-04018C8E5F33}" srcId="{B281F62B-9AAC-486F-AA7F-4757FC02682C}" destId="{BD65B29E-1AF0-49F5-A46F-4D2F9FD19E0C}" srcOrd="1" destOrd="0" parTransId="{46DD9632-89C9-4C4B-9312-B26A0FA8F1D1}" sibTransId="{3A7A0045-F937-41FF-B82A-40F704748196}"/>
    <dgm:cxn modelId="{44E4C50A-4421-4DA8-984B-7C9D8053C4C5}" type="presOf" srcId="{068F96EB-B859-4D38-97AB-484ED5DE3888}" destId="{16B549C4-FDD2-4FB2-8D56-26F99F8E6658}" srcOrd="0" destOrd="0" presId="urn:microsoft.com/office/officeart/2008/layout/VerticalCurvedList"/>
    <dgm:cxn modelId="{E910CF87-2744-4A0A-B6B6-F759617D4E96}" type="presOf" srcId="{7302B2B8-0F0E-4206-9B66-CB8818C1B81F}" destId="{4D40DAB1-674F-46FC-8598-89C280A276CB}" srcOrd="0" destOrd="0" presId="urn:microsoft.com/office/officeart/2008/layout/VerticalCurvedList"/>
    <dgm:cxn modelId="{AECBEE0E-74B3-43FF-8923-90E8F5BAD2D0}" srcId="{B281F62B-9AAC-486F-AA7F-4757FC02682C}" destId="{068F96EB-B859-4D38-97AB-484ED5DE3888}" srcOrd="3" destOrd="0" parTransId="{0827E229-1D37-43A0-874E-5BB43AFEC37E}" sibTransId="{821E705D-7799-42E7-83D5-D200C9DB33C0}"/>
    <dgm:cxn modelId="{1A74C3AA-75D6-4B37-A826-DCED86815F30}" type="presOf" srcId="{72B331D0-5FC3-489A-96C9-13D0557F8B57}" destId="{A095AFA6-2838-4C46-968F-38E8181F9F7C}" srcOrd="0" destOrd="0" presId="urn:microsoft.com/office/officeart/2008/layout/VerticalCurvedList"/>
    <dgm:cxn modelId="{FB0943FE-1531-4102-A4EB-49A30C5F051F}" type="presOf" srcId="{01EED433-4553-45F1-A509-DF9FEA6D3F13}" destId="{929CE8F8-91B2-4DEA-9988-4C8A0099E190}" srcOrd="0" destOrd="0" presId="urn:microsoft.com/office/officeart/2008/layout/VerticalCurvedList"/>
    <dgm:cxn modelId="{47AAF144-7A23-4F01-9369-0441723A7EB1}" type="presOf" srcId="{B281F62B-9AAC-486F-AA7F-4757FC02682C}" destId="{69CC27E1-4BC2-4598-BC0E-90CA3CF551E8}" srcOrd="0" destOrd="0" presId="urn:microsoft.com/office/officeart/2008/layout/VerticalCurvedList"/>
    <dgm:cxn modelId="{51C296B3-37D2-4A5D-9CF6-2BE724AE6AF7}" type="presParOf" srcId="{69CC27E1-4BC2-4598-BC0E-90CA3CF551E8}" destId="{D799B828-A483-43F0-BDAB-6A72114A15D3}" srcOrd="0" destOrd="0" presId="urn:microsoft.com/office/officeart/2008/layout/VerticalCurvedList"/>
    <dgm:cxn modelId="{DA7E55DB-E662-4112-9DD5-AA269ACCA208}" type="presParOf" srcId="{D799B828-A483-43F0-BDAB-6A72114A15D3}" destId="{C6A57728-B6AE-47DD-B33F-A5BAC967459F}" srcOrd="0" destOrd="0" presId="urn:microsoft.com/office/officeart/2008/layout/VerticalCurvedList"/>
    <dgm:cxn modelId="{ED282E62-F157-467D-8FD7-A2EE256990C8}" type="presParOf" srcId="{C6A57728-B6AE-47DD-B33F-A5BAC967459F}" destId="{A5F8440B-874E-4FE3-81C6-939B3A9205C4}" srcOrd="0" destOrd="0" presId="urn:microsoft.com/office/officeart/2008/layout/VerticalCurvedList"/>
    <dgm:cxn modelId="{CE6AD369-4C9A-4D3A-8E6C-2DBBBCE37D39}" type="presParOf" srcId="{C6A57728-B6AE-47DD-B33F-A5BAC967459F}" destId="{A095AFA6-2838-4C46-968F-38E8181F9F7C}" srcOrd="1" destOrd="0" presId="urn:microsoft.com/office/officeart/2008/layout/VerticalCurvedList"/>
    <dgm:cxn modelId="{2693DFBE-6640-4480-A042-4834D6A8ED00}" type="presParOf" srcId="{C6A57728-B6AE-47DD-B33F-A5BAC967459F}" destId="{363226E8-F72B-4DDB-93D6-2EAD4FDFFE0B}" srcOrd="2" destOrd="0" presId="urn:microsoft.com/office/officeart/2008/layout/VerticalCurvedList"/>
    <dgm:cxn modelId="{281AFF24-89D5-4517-8DBC-3BC9E78483CD}" type="presParOf" srcId="{C6A57728-B6AE-47DD-B33F-A5BAC967459F}" destId="{44072C61-778A-40C3-A2D4-77553E9275C1}" srcOrd="3" destOrd="0" presId="urn:microsoft.com/office/officeart/2008/layout/VerticalCurvedList"/>
    <dgm:cxn modelId="{DE7EDFCF-BBC4-47FA-8CAA-D707AE95C3BE}" type="presParOf" srcId="{D799B828-A483-43F0-BDAB-6A72114A15D3}" destId="{4D40DAB1-674F-46FC-8598-89C280A276CB}" srcOrd="1" destOrd="0" presId="urn:microsoft.com/office/officeart/2008/layout/VerticalCurvedList"/>
    <dgm:cxn modelId="{57492B4D-95F7-46B9-B15F-55E09DC95C95}" type="presParOf" srcId="{D799B828-A483-43F0-BDAB-6A72114A15D3}" destId="{8024B87C-AFC0-49A8-BCE0-3C312ABCC99B}" srcOrd="2" destOrd="0" presId="urn:microsoft.com/office/officeart/2008/layout/VerticalCurvedList"/>
    <dgm:cxn modelId="{5F94ED76-BCFE-4EBF-A956-330F53AA6EC6}" type="presParOf" srcId="{8024B87C-AFC0-49A8-BCE0-3C312ABCC99B}" destId="{7D5118AC-8049-48E8-A7BC-40E47551C268}" srcOrd="0" destOrd="0" presId="urn:microsoft.com/office/officeart/2008/layout/VerticalCurvedList"/>
    <dgm:cxn modelId="{2F66F135-2CE9-4529-A63E-124B1EEA9C0C}" type="presParOf" srcId="{D799B828-A483-43F0-BDAB-6A72114A15D3}" destId="{089BF10A-A46B-4767-A248-27D4C64E5F44}" srcOrd="3" destOrd="0" presId="urn:microsoft.com/office/officeart/2008/layout/VerticalCurvedList"/>
    <dgm:cxn modelId="{4F40793A-9812-4F26-B9AE-8592CA299A26}" type="presParOf" srcId="{D799B828-A483-43F0-BDAB-6A72114A15D3}" destId="{59513910-00CB-403E-A6BF-7DD7620A713D}" srcOrd="4" destOrd="0" presId="urn:microsoft.com/office/officeart/2008/layout/VerticalCurvedList"/>
    <dgm:cxn modelId="{EE6EE25D-2636-4096-99D5-9854C5A19BFD}" type="presParOf" srcId="{59513910-00CB-403E-A6BF-7DD7620A713D}" destId="{B9AA6C5C-4442-4451-B79A-35E0922141BB}" srcOrd="0" destOrd="0" presId="urn:microsoft.com/office/officeart/2008/layout/VerticalCurvedList"/>
    <dgm:cxn modelId="{3CAE0163-BC68-4F55-AB13-8927C42A3354}" type="presParOf" srcId="{D799B828-A483-43F0-BDAB-6A72114A15D3}" destId="{929CE8F8-91B2-4DEA-9988-4C8A0099E190}" srcOrd="5" destOrd="0" presId="urn:microsoft.com/office/officeart/2008/layout/VerticalCurvedList"/>
    <dgm:cxn modelId="{6B930EC5-DF9C-455D-9006-90704882DA8A}" type="presParOf" srcId="{D799B828-A483-43F0-BDAB-6A72114A15D3}" destId="{B95F039E-5194-41CA-B736-1857A5593597}" srcOrd="6" destOrd="0" presId="urn:microsoft.com/office/officeart/2008/layout/VerticalCurvedList"/>
    <dgm:cxn modelId="{625C25E6-2074-4856-B080-CED4B8E6A924}" type="presParOf" srcId="{B95F039E-5194-41CA-B736-1857A5593597}" destId="{A5E20A95-DAB9-4BF6-A940-DB4416B1CE86}" srcOrd="0" destOrd="0" presId="urn:microsoft.com/office/officeart/2008/layout/VerticalCurvedList"/>
    <dgm:cxn modelId="{9168DA83-22D0-4F83-A72D-3DEDC4129D84}" type="presParOf" srcId="{D799B828-A483-43F0-BDAB-6A72114A15D3}" destId="{16B549C4-FDD2-4FB2-8D56-26F99F8E6658}" srcOrd="7" destOrd="0" presId="urn:microsoft.com/office/officeart/2008/layout/VerticalCurvedList"/>
    <dgm:cxn modelId="{1B95E138-1EA9-49EF-B294-33A5FCEE7244}" type="presParOf" srcId="{D799B828-A483-43F0-BDAB-6A72114A15D3}" destId="{8A10445F-0A81-4A63-8300-1B212E0E171F}" srcOrd="8" destOrd="0" presId="urn:microsoft.com/office/officeart/2008/layout/VerticalCurvedList"/>
    <dgm:cxn modelId="{E01C5862-1A0B-499A-B626-15D07856A65D}" type="presParOf" srcId="{8A10445F-0A81-4A63-8300-1B212E0E171F}" destId="{FB504DE1-5A05-4AE3-AA65-32FA722E4D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D30C25-DEA3-4841-AFAE-83801BAE8664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3ADB14A-9B92-4A42-A84C-BE7A2C5A58B1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</dgm:t>
    </dgm:pt>
    <dgm:pt modelId="{0E8BB79C-DA39-4BC5-BC89-61EAC2BD0F9E}" type="parTrans" cxnId="{8477AC19-78EF-44AC-86A3-3D1C8D25FFD3}">
      <dgm:prSet/>
      <dgm:spPr/>
      <dgm:t>
        <a:bodyPr/>
        <a:lstStyle/>
        <a:p>
          <a:endParaRPr lang="ru-RU"/>
        </a:p>
      </dgm:t>
    </dgm:pt>
    <dgm:pt modelId="{9932DE7F-9C26-492C-8B80-072E581D6FC8}" type="sibTrans" cxnId="{8477AC19-78EF-44AC-86A3-3D1C8D25FFD3}">
      <dgm:prSet/>
      <dgm:spPr/>
      <dgm:t>
        <a:bodyPr/>
        <a:lstStyle/>
        <a:p>
          <a:endParaRPr lang="ru-RU"/>
        </a:p>
      </dgm:t>
    </dgm:pt>
    <dgm:pt modelId="{6E917593-85E4-400D-8973-62F895765025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Экономия дискового пространства и экономия времени.  </a:t>
          </a:r>
          <a:endParaRPr lang="ru-RU" sz="2200" dirty="0"/>
        </a:p>
      </dgm:t>
    </dgm:pt>
    <dgm:pt modelId="{D1ED56F1-12BB-470E-847C-238B181846A2}" type="parTrans" cxnId="{A186C000-2D36-4A76-8225-32F166CBBEF9}">
      <dgm:prSet/>
      <dgm:spPr/>
      <dgm:t>
        <a:bodyPr/>
        <a:lstStyle/>
        <a:p>
          <a:endParaRPr lang="ru-RU"/>
        </a:p>
      </dgm:t>
    </dgm:pt>
    <dgm:pt modelId="{56F9C2D6-3B98-452F-A97B-02424F4A9A14}" type="sibTrans" cxnId="{A186C000-2D36-4A76-8225-32F166CBBEF9}">
      <dgm:prSet/>
      <dgm:spPr/>
      <dgm:t>
        <a:bodyPr/>
        <a:lstStyle/>
        <a:p>
          <a:endParaRPr lang="ru-RU"/>
        </a:p>
      </dgm:t>
    </dgm:pt>
    <dgm:pt modelId="{A6C5171A-5718-4608-AA6C-E8121C720CE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</dgm:t>
    </dgm:pt>
    <dgm:pt modelId="{13EB1372-E7F3-40C9-AE43-6BFA52DB515E}" type="parTrans" cxnId="{D5965A1B-5406-4F23-9BF6-13B79F0007A6}">
      <dgm:prSet/>
      <dgm:spPr/>
      <dgm:t>
        <a:bodyPr/>
        <a:lstStyle/>
        <a:p>
          <a:endParaRPr lang="ru-RU"/>
        </a:p>
      </dgm:t>
    </dgm:pt>
    <dgm:pt modelId="{BDB1FD98-032E-480D-9013-2DAFD102CC18}" type="sibTrans" cxnId="{D5965A1B-5406-4F23-9BF6-13B79F0007A6}">
      <dgm:prSet/>
      <dgm:spPr/>
      <dgm:t>
        <a:bodyPr/>
        <a:lstStyle/>
        <a:p>
          <a:endParaRPr lang="ru-RU"/>
        </a:p>
      </dgm:t>
    </dgm:pt>
    <dgm:pt modelId="{2BC2EC76-E7D3-4632-8479-D660BC49872E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Простой доступ к программному обеспечению с любого устройства либо через собственное приложение, либо через браузер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89D19B-FF71-459A-884E-676B80EAE800}" type="parTrans" cxnId="{2F6761D0-4E2F-4C0D-BD0A-4D3ED7AE2A75}">
      <dgm:prSet/>
      <dgm:spPr/>
      <dgm:t>
        <a:bodyPr/>
        <a:lstStyle/>
        <a:p>
          <a:endParaRPr lang="ru-RU"/>
        </a:p>
      </dgm:t>
    </dgm:pt>
    <dgm:pt modelId="{5FF2D881-85E6-49A2-B3C2-DB54E85190C1}" type="sibTrans" cxnId="{2F6761D0-4E2F-4C0D-BD0A-4D3ED7AE2A75}">
      <dgm:prSet/>
      <dgm:spPr/>
      <dgm:t>
        <a:bodyPr/>
        <a:lstStyle/>
        <a:p>
          <a:endParaRPr lang="ru-RU"/>
        </a:p>
      </dgm:t>
    </dgm:pt>
    <dgm:pt modelId="{30999961-6C21-4ADF-90C0-80BD442A09D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</dgm:t>
    </dgm:pt>
    <dgm:pt modelId="{110EE78C-E620-47E2-A00F-ACFC1DAE0DAC}" type="parTrans" cxnId="{3BAB015F-B2D9-4F58-8394-821FFA7A72AC}">
      <dgm:prSet/>
      <dgm:spPr/>
      <dgm:t>
        <a:bodyPr/>
        <a:lstStyle/>
        <a:p>
          <a:endParaRPr lang="ru-RU"/>
        </a:p>
      </dgm:t>
    </dgm:pt>
    <dgm:pt modelId="{D4FD1C13-7649-45FC-8C75-70A8EE560DE2}" type="sibTrans" cxnId="{3BAB015F-B2D9-4F58-8394-821FFA7A72AC}">
      <dgm:prSet/>
      <dgm:spPr/>
      <dgm:t>
        <a:bodyPr/>
        <a:lstStyle/>
        <a:p>
          <a:endParaRPr lang="ru-RU"/>
        </a:p>
      </dgm:t>
    </dgm:pt>
    <dgm:pt modelId="{8E707227-EC67-4866-A3BC-446C55C163DA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Упрощенная процедура обновления программного обеспечения. За это несет ответственность поставщик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0963B2-9A2D-460A-A360-78184D3B184C}" type="parTrans" cxnId="{6336569F-DEED-47DD-B2EF-59DFEA60EDDC}">
      <dgm:prSet/>
      <dgm:spPr/>
      <dgm:t>
        <a:bodyPr/>
        <a:lstStyle/>
        <a:p>
          <a:endParaRPr lang="ru-RU"/>
        </a:p>
      </dgm:t>
    </dgm:pt>
    <dgm:pt modelId="{E1A0B9A5-C01D-4F59-961B-5AC0B59EDDE1}" type="sibTrans" cxnId="{6336569F-DEED-47DD-B2EF-59DFEA60EDDC}">
      <dgm:prSet/>
      <dgm:spPr/>
      <dgm:t>
        <a:bodyPr/>
        <a:lstStyle/>
        <a:p>
          <a:endParaRPr lang="ru-RU"/>
        </a:p>
      </dgm:t>
    </dgm:pt>
    <dgm:pt modelId="{5EBF0B3C-5C9E-4558-BC75-D8EF5C1B72C6}" type="pres">
      <dgm:prSet presAssocID="{BAD30C25-DEA3-4841-AFAE-83801BAE86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8AB71F-D6A3-423D-B69A-BA05DF687684}" type="pres">
      <dgm:prSet presAssocID="{73ADB14A-9B92-4A42-A84C-BE7A2C5A58B1}" presName="linNode" presStyleCnt="0"/>
      <dgm:spPr/>
      <dgm:t>
        <a:bodyPr/>
        <a:lstStyle/>
        <a:p>
          <a:endParaRPr lang="ru-RU"/>
        </a:p>
      </dgm:t>
    </dgm:pt>
    <dgm:pt modelId="{5F6DA3C0-A2D7-4FD0-9449-283FFDDBBAD4}" type="pres">
      <dgm:prSet presAssocID="{73ADB14A-9B92-4A42-A84C-BE7A2C5A58B1}" presName="parentText" presStyleLbl="node1" presStyleIdx="0" presStyleCnt="3" custScaleX="308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93641-ECA2-43D8-A903-6D8501444840}" type="pres">
      <dgm:prSet presAssocID="{73ADB14A-9B92-4A42-A84C-BE7A2C5A58B1}" presName="descendantText" presStyleLbl="alignAccFollowNode1" presStyleIdx="0" presStyleCnt="3" custScaleX="137772" custLinFactNeighborX="1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76C1E5-1242-4945-A967-35854E4E26E9}" type="pres">
      <dgm:prSet presAssocID="{9932DE7F-9C26-492C-8B80-072E581D6FC8}" presName="sp" presStyleCnt="0"/>
      <dgm:spPr/>
      <dgm:t>
        <a:bodyPr/>
        <a:lstStyle/>
        <a:p>
          <a:endParaRPr lang="ru-RU"/>
        </a:p>
      </dgm:t>
    </dgm:pt>
    <dgm:pt modelId="{D5281A64-A122-4F09-A2F7-56477F1D4E91}" type="pres">
      <dgm:prSet presAssocID="{A6C5171A-5718-4608-AA6C-E8121C720CE6}" presName="linNode" presStyleCnt="0"/>
      <dgm:spPr/>
      <dgm:t>
        <a:bodyPr/>
        <a:lstStyle/>
        <a:p>
          <a:endParaRPr lang="ru-RU"/>
        </a:p>
      </dgm:t>
    </dgm:pt>
    <dgm:pt modelId="{7BA94AA8-5A2C-477C-8B0E-C8480E155E0F}" type="pres">
      <dgm:prSet presAssocID="{A6C5171A-5718-4608-AA6C-E8121C720CE6}" presName="parentText" presStyleLbl="node1" presStyleIdx="1" presStyleCnt="3" custScaleX="32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2D9DD-FD6B-4D30-951D-816FF495A34E}" type="pres">
      <dgm:prSet presAssocID="{A6C5171A-5718-4608-AA6C-E8121C720CE6}" presName="descendantText" presStyleLbl="alignAccFollowNode1" presStyleIdx="1" presStyleCnt="3" custScaleX="136945" custScaleY="102728" custLinFactNeighborX="-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B0124-634A-4239-A3FA-04D59BEE829C}" type="pres">
      <dgm:prSet presAssocID="{BDB1FD98-032E-480D-9013-2DAFD102CC18}" presName="sp" presStyleCnt="0"/>
      <dgm:spPr/>
      <dgm:t>
        <a:bodyPr/>
        <a:lstStyle/>
        <a:p>
          <a:endParaRPr lang="ru-RU"/>
        </a:p>
      </dgm:t>
    </dgm:pt>
    <dgm:pt modelId="{C022F3C1-1E7A-41A5-87A0-1E1192594FA7}" type="pres">
      <dgm:prSet presAssocID="{30999961-6C21-4ADF-90C0-80BD442A09D6}" presName="linNode" presStyleCnt="0"/>
      <dgm:spPr/>
      <dgm:t>
        <a:bodyPr/>
        <a:lstStyle/>
        <a:p>
          <a:endParaRPr lang="ru-RU"/>
        </a:p>
      </dgm:t>
    </dgm:pt>
    <dgm:pt modelId="{E5BF26DF-DD20-4F69-B0B9-9411839775DB}" type="pres">
      <dgm:prSet presAssocID="{30999961-6C21-4ADF-90C0-80BD442A09D6}" presName="parentText" presStyleLbl="node1" presStyleIdx="2" presStyleCnt="3" custScaleX="516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F2129-1D62-4F7C-A7B0-AC8D84EAC813}" type="pres">
      <dgm:prSet presAssocID="{30999961-6C21-4ADF-90C0-80BD442A09D6}" presName="descendantText" presStyleLbl="alignAccFollowNode1" presStyleIdx="2" presStyleCnt="3" custScaleX="215440" custLinFactNeighborX="-1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FFE1F4-F4B3-454B-AED1-E946F1961382}" type="presOf" srcId="{73ADB14A-9B92-4A42-A84C-BE7A2C5A58B1}" destId="{5F6DA3C0-A2D7-4FD0-9449-283FFDDBBAD4}" srcOrd="0" destOrd="0" presId="urn:microsoft.com/office/officeart/2005/8/layout/vList5"/>
    <dgm:cxn modelId="{3BAB015F-B2D9-4F58-8394-821FFA7A72AC}" srcId="{BAD30C25-DEA3-4841-AFAE-83801BAE8664}" destId="{30999961-6C21-4ADF-90C0-80BD442A09D6}" srcOrd="2" destOrd="0" parTransId="{110EE78C-E620-47E2-A00F-ACFC1DAE0DAC}" sibTransId="{D4FD1C13-7649-45FC-8C75-70A8EE560DE2}"/>
    <dgm:cxn modelId="{8477AC19-78EF-44AC-86A3-3D1C8D25FFD3}" srcId="{BAD30C25-DEA3-4841-AFAE-83801BAE8664}" destId="{73ADB14A-9B92-4A42-A84C-BE7A2C5A58B1}" srcOrd="0" destOrd="0" parTransId="{0E8BB79C-DA39-4BC5-BC89-61EAC2BD0F9E}" sibTransId="{9932DE7F-9C26-492C-8B80-072E581D6FC8}"/>
    <dgm:cxn modelId="{B17B819B-9C96-41C0-8977-5FAF9EC99AFE}" type="presOf" srcId="{A6C5171A-5718-4608-AA6C-E8121C720CE6}" destId="{7BA94AA8-5A2C-477C-8B0E-C8480E155E0F}" srcOrd="0" destOrd="0" presId="urn:microsoft.com/office/officeart/2005/8/layout/vList5"/>
    <dgm:cxn modelId="{2F6761D0-4E2F-4C0D-BD0A-4D3ED7AE2A75}" srcId="{A6C5171A-5718-4608-AA6C-E8121C720CE6}" destId="{2BC2EC76-E7D3-4632-8479-D660BC49872E}" srcOrd="0" destOrd="0" parTransId="{0689D19B-FF71-459A-884E-676B80EAE800}" sibTransId="{5FF2D881-85E6-49A2-B3C2-DB54E85190C1}"/>
    <dgm:cxn modelId="{DE51D3A5-4717-4D69-B60F-6D201C48DF2E}" type="presOf" srcId="{30999961-6C21-4ADF-90C0-80BD442A09D6}" destId="{E5BF26DF-DD20-4F69-B0B9-9411839775DB}" srcOrd="0" destOrd="0" presId="urn:microsoft.com/office/officeart/2005/8/layout/vList5"/>
    <dgm:cxn modelId="{805D9714-435D-46CF-9637-AEA301E4FC4B}" type="presOf" srcId="{2BC2EC76-E7D3-4632-8479-D660BC49872E}" destId="{7932D9DD-FD6B-4D30-951D-816FF495A34E}" srcOrd="0" destOrd="0" presId="urn:microsoft.com/office/officeart/2005/8/layout/vList5"/>
    <dgm:cxn modelId="{6336569F-DEED-47DD-B2EF-59DFEA60EDDC}" srcId="{30999961-6C21-4ADF-90C0-80BD442A09D6}" destId="{8E707227-EC67-4866-A3BC-446C55C163DA}" srcOrd="0" destOrd="0" parTransId="{890963B2-9A2D-460A-A360-78184D3B184C}" sibTransId="{E1A0B9A5-C01D-4F59-961B-5AC0B59EDDE1}"/>
    <dgm:cxn modelId="{104AF7D2-6D73-4FD6-B66C-D35C49544E01}" type="presOf" srcId="{BAD30C25-DEA3-4841-AFAE-83801BAE8664}" destId="{5EBF0B3C-5C9E-4558-BC75-D8EF5C1B72C6}" srcOrd="0" destOrd="0" presId="urn:microsoft.com/office/officeart/2005/8/layout/vList5"/>
    <dgm:cxn modelId="{AEE856B2-E64F-466A-8100-7D6E455672A1}" type="presOf" srcId="{8E707227-EC67-4866-A3BC-446C55C163DA}" destId="{745F2129-1D62-4F7C-A7B0-AC8D84EAC813}" srcOrd="0" destOrd="0" presId="urn:microsoft.com/office/officeart/2005/8/layout/vList5"/>
    <dgm:cxn modelId="{A186C000-2D36-4A76-8225-32F166CBBEF9}" srcId="{73ADB14A-9B92-4A42-A84C-BE7A2C5A58B1}" destId="{6E917593-85E4-400D-8973-62F895765025}" srcOrd="0" destOrd="0" parTransId="{D1ED56F1-12BB-470E-847C-238B181846A2}" sibTransId="{56F9C2D6-3B98-452F-A97B-02424F4A9A14}"/>
    <dgm:cxn modelId="{D5965A1B-5406-4F23-9BF6-13B79F0007A6}" srcId="{BAD30C25-DEA3-4841-AFAE-83801BAE8664}" destId="{A6C5171A-5718-4608-AA6C-E8121C720CE6}" srcOrd="1" destOrd="0" parTransId="{13EB1372-E7F3-40C9-AE43-6BFA52DB515E}" sibTransId="{BDB1FD98-032E-480D-9013-2DAFD102CC18}"/>
    <dgm:cxn modelId="{8A1DF916-55C9-45D9-A80B-0476A1BD0105}" type="presOf" srcId="{6E917593-85E4-400D-8973-62F895765025}" destId="{D1893641-ECA2-43D8-A903-6D8501444840}" srcOrd="0" destOrd="0" presId="urn:microsoft.com/office/officeart/2005/8/layout/vList5"/>
    <dgm:cxn modelId="{698B7DB9-CDD8-44A3-8E22-BB4585FECE10}" type="presParOf" srcId="{5EBF0B3C-5C9E-4558-BC75-D8EF5C1B72C6}" destId="{B88AB71F-D6A3-423D-B69A-BA05DF687684}" srcOrd="0" destOrd="0" presId="urn:microsoft.com/office/officeart/2005/8/layout/vList5"/>
    <dgm:cxn modelId="{4297BA39-585A-4171-BDCD-EC6CEA8E030B}" type="presParOf" srcId="{B88AB71F-D6A3-423D-B69A-BA05DF687684}" destId="{5F6DA3C0-A2D7-4FD0-9449-283FFDDBBAD4}" srcOrd="0" destOrd="0" presId="urn:microsoft.com/office/officeart/2005/8/layout/vList5"/>
    <dgm:cxn modelId="{F4679879-0A78-4F15-92A8-7783BB8328DF}" type="presParOf" srcId="{B88AB71F-D6A3-423D-B69A-BA05DF687684}" destId="{D1893641-ECA2-43D8-A903-6D8501444840}" srcOrd="1" destOrd="0" presId="urn:microsoft.com/office/officeart/2005/8/layout/vList5"/>
    <dgm:cxn modelId="{03B01EE0-1F72-404D-B232-43875167982B}" type="presParOf" srcId="{5EBF0B3C-5C9E-4558-BC75-D8EF5C1B72C6}" destId="{0676C1E5-1242-4945-A967-35854E4E26E9}" srcOrd="1" destOrd="0" presId="urn:microsoft.com/office/officeart/2005/8/layout/vList5"/>
    <dgm:cxn modelId="{4B84FB88-F37A-4283-8BD8-D021D7B5D055}" type="presParOf" srcId="{5EBF0B3C-5C9E-4558-BC75-D8EF5C1B72C6}" destId="{D5281A64-A122-4F09-A2F7-56477F1D4E91}" srcOrd="2" destOrd="0" presId="urn:microsoft.com/office/officeart/2005/8/layout/vList5"/>
    <dgm:cxn modelId="{FDD1A6E8-501E-4869-AD88-1C42AAF631B0}" type="presParOf" srcId="{D5281A64-A122-4F09-A2F7-56477F1D4E91}" destId="{7BA94AA8-5A2C-477C-8B0E-C8480E155E0F}" srcOrd="0" destOrd="0" presId="urn:microsoft.com/office/officeart/2005/8/layout/vList5"/>
    <dgm:cxn modelId="{D612D249-5B7D-4B98-A75C-3BE23156AC85}" type="presParOf" srcId="{D5281A64-A122-4F09-A2F7-56477F1D4E91}" destId="{7932D9DD-FD6B-4D30-951D-816FF495A34E}" srcOrd="1" destOrd="0" presId="urn:microsoft.com/office/officeart/2005/8/layout/vList5"/>
    <dgm:cxn modelId="{3A1CC385-3401-4423-9FD6-E84D14D24805}" type="presParOf" srcId="{5EBF0B3C-5C9E-4558-BC75-D8EF5C1B72C6}" destId="{04DB0124-634A-4239-A3FA-04D59BEE829C}" srcOrd="3" destOrd="0" presId="urn:microsoft.com/office/officeart/2005/8/layout/vList5"/>
    <dgm:cxn modelId="{ED0E9955-9E96-4B1B-B8A2-D471EA9F5A91}" type="presParOf" srcId="{5EBF0B3C-5C9E-4558-BC75-D8EF5C1B72C6}" destId="{C022F3C1-1E7A-41A5-87A0-1E1192594FA7}" srcOrd="4" destOrd="0" presId="urn:microsoft.com/office/officeart/2005/8/layout/vList5"/>
    <dgm:cxn modelId="{F190476D-AC7B-4BC4-B78E-283195153EC8}" type="presParOf" srcId="{C022F3C1-1E7A-41A5-87A0-1E1192594FA7}" destId="{E5BF26DF-DD20-4F69-B0B9-9411839775DB}" srcOrd="0" destOrd="0" presId="urn:microsoft.com/office/officeart/2005/8/layout/vList5"/>
    <dgm:cxn modelId="{96279C7E-204C-47C6-B9CE-7425B1952E2A}" type="presParOf" srcId="{C022F3C1-1E7A-41A5-87A0-1E1192594FA7}" destId="{745F2129-1D62-4F7C-A7B0-AC8D84EAC8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DC49279-F6FC-4165-8D3F-5621468B782A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6493FD2-6455-4FB4-9E53-A9267C90A9E2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</a:p>
      </dgm:t>
    </dgm:pt>
    <dgm:pt modelId="{E8F7C5E2-47F4-4156-9F53-92429C05ACA9}" type="parTrans" cxnId="{75109DFA-4A91-4CB8-8593-7A45C582700E}">
      <dgm:prSet/>
      <dgm:spPr/>
      <dgm:t>
        <a:bodyPr/>
        <a:lstStyle/>
        <a:p>
          <a:endParaRPr lang="ru-RU"/>
        </a:p>
      </dgm:t>
    </dgm:pt>
    <dgm:pt modelId="{347881DC-FAD0-4D26-B050-AEB0B4944D81}" type="sibTrans" cxnId="{75109DFA-4A91-4CB8-8593-7A45C582700E}">
      <dgm:prSet/>
      <dgm:spPr/>
      <dgm:t>
        <a:bodyPr/>
        <a:lstStyle/>
        <a:p>
          <a:endParaRPr lang="ru-RU"/>
        </a:p>
      </dgm:t>
    </dgm:pt>
    <dgm:pt modelId="{EF2120A8-067B-4B37-8404-56696BC83B54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Экономия средств для фирм, так как нет необходимости, вкладывать миллионы в огромные серверные центры и сложные глобальные ИТ-отделы, требующие постоянных обновлений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937EBB-2F6A-4026-B720-5C49CB7A8996}" type="parTrans" cxnId="{414391BC-006B-4576-914E-A7DBC7BF6C8E}">
      <dgm:prSet/>
      <dgm:spPr/>
      <dgm:t>
        <a:bodyPr/>
        <a:lstStyle/>
        <a:p>
          <a:endParaRPr lang="ru-RU"/>
        </a:p>
      </dgm:t>
    </dgm:pt>
    <dgm:pt modelId="{89003954-7448-481A-BCB9-F510CD1A2593}" type="sibTrans" cxnId="{414391BC-006B-4576-914E-A7DBC7BF6C8E}">
      <dgm:prSet/>
      <dgm:spPr/>
      <dgm:t>
        <a:bodyPr/>
        <a:lstStyle/>
        <a:p>
          <a:endParaRPr lang="ru-RU"/>
        </a:p>
      </dgm:t>
    </dgm:pt>
    <dgm:pt modelId="{2E4DC755-EEB2-4CCB-8E10-3DBC12E43DA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</dgm:t>
    </dgm:pt>
    <dgm:pt modelId="{07C18404-9793-4927-A7BB-939DFB0397C9}" type="parTrans" cxnId="{9615F0D1-B91A-48C9-ADDE-A0AF5635162C}">
      <dgm:prSet/>
      <dgm:spPr/>
      <dgm:t>
        <a:bodyPr/>
        <a:lstStyle/>
        <a:p>
          <a:endParaRPr lang="ru-RU"/>
        </a:p>
      </dgm:t>
    </dgm:pt>
    <dgm:pt modelId="{0A6F6122-90C2-42BE-8F04-396A3421D865}" type="sibTrans" cxnId="{9615F0D1-B91A-48C9-ADDE-A0AF5635162C}">
      <dgm:prSet/>
      <dgm:spPr/>
      <dgm:t>
        <a:bodyPr/>
        <a:lstStyle/>
        <a:p>
          <a:endParaRPr lang="ru-RU"/>
        </a:p>
      </dgm:t>
    </dgm:pt>
    <dgm:pt modelId="{68E88CE4-85CF-418E-BE90-C0353169D937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позволяет создавать резервные копии своей музыки, файлов и фотографий, гарантируя, что эти файлы будут немедленно доступны в случае сбоя жесткого диска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B4CF4A-6149-47CA-8CD3-292E85E0942C}" type="parTrans" cxnId="{486DF767-0293-4C0B-941F-6479DB2218C8}">
      <dgm:prSet/>
      <dgm:spPr/>
      <dgm:t>
        <a:bodyPr/>
        <a:lstStyle/>
        <a:p>
          <a:endParaRPr lang="ru-RU"/>
        </a:p>
      </dgm:t>
    </dgm:pt>
    <dgm:pt modelId="{056A4AF0-9655-4B4D-84CC-DE1E47A1E7B2}" type="sibTrans" cxnId="{486DF767-0293-4C0B-941F-6479DB2218C8}">
      <dgm:prSet/>
      <dgm:spPr/>
      <dgm:t>
        <a:bodyPr/>
        <a:lstStyle/>
        <a:p>
          <a:endParaRPr lang="ru-RU"/>
        </a:p>
      </dgm:t>
    </dgm:pt>
    <dgm:pt modelId="{B6A309DD-A4CF-4ED7-B9E9-4CE8C921EF7F}" type="pres">
      <dgm:prSet presAssocID="{EDC49279-F6FC-4165-8D3F-5621468B78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E4EC67-2588-4122-B8FF-1B9BA6B5D846}" type="pres">
      <dgm:prSet presAssocID="{06493FD2-6455-4FB4-9E53-A9267C90A9E2}" presName="linNode" presStyleCnt="0"/>
      <dgm:spPr/>
      <dgm:t>
        <a:bodyPr/>
        <a:lstStyle/>
        <a:p>
          <a:endParaRPr lang="ru-RU"/>
        </a:p>
      </dgm:t>
    </dgm:pt>
    <dgm:pt modelId="{2F9C2CC4-FC25-4269-B77B-A9F0BE55493E}" type="pres">
      <dgm:prSet presAssocID="{06493FD2-6455-4FB4-9E53-A9267C90A9E2}" presName="parentText" presStyleLbl="node1" presStyleIdx="0" presStyleCnt="2" custScaleX="30801" custScaleY="715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04DEC-C386-44C7-ABBF-5E198066E719}" type="pres">
      <dgm:prSet presAssocID="{06493FD2-6455-4FB4-9E53-A9267C90A9E2}" presName="descendantText" presStyleLbl="alignAccFollowNode1" presStyleIdx="0" presStyleCnt="2" custScaleX="164021" custScaleY="71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D7D8-CE4C-4206-8B7C-27434409EC36}" type="pres">
      <dgm:prSet presAssocID="{347881DC-FAD0-4D26-B050-AEB0B4944D81}" presName="sp" presStyleCnt="0"/>
      <dgm:spPr/>
      <dgm:t>
        <a:bodyPr/>
        <a:lstStyle/>
        <a:p>
          <a:endParaRPr lang="ru-RU"/>
        </a:p>
      </dgm:t>
    </dgm:pt>
    <dgm:pt modelId="{E28089CC-E76A-4BCE-9ECC-212B8A81F0F8}" type="pres">
      <dgm:prSet presAssocID="{2E4DC755-EEB2-4CCB-8E10-3DBC12E43DA4}" presName="linNode" presStyleCnt="0"/>
      <dgm:spPr/>
      <dgm:t>
        <a:bodyPr/>
        <a:lstStyle/>
        <a:p>
          <a:endParaRPr lang="ru-RU"/>
        </a:p>
      </dgm:t>
    </dgm:pt>
    <dgm:pt modelId="{897BE8D8-CB69-45AD-9C32-82E2E287E1F0}" type="pres">
      <dgm:prSet presAssocID="{2E4DC755-EEB2-4CCB-8E10-3DBC12E43DA4}" presName="parentText" presStyleLbl="node1" presStyleIdx="1" presStyleCnt="2" custScaleX="36876" custScaleY="758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53FAE-B181-460B-B8A5-E80EC0C9CB2F}" type="pres">
      <dgm:prSet presAssocID="{2E4DC755-EEB2-4CCB-8E10-3DBC12E43DA4}" presName="descendantText" presStyleLbl="alignAccFollowNode1" presStyleIdx="1" presStyleCnt="2" custScaleX="188664" custScaleY="7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B1AFE0-01DA-4048-AF30-8CB1513C7A52}" type="presOf" srcId="{EF2120A8-067B-4B37-8404-56696BC83B54}" destId="{17604DEC-C386-44C7-ABBF-5E198066E719}" srcOrd="0" destOrd="0" presId="urn:microsoft.com/office/officeart/2005/8/layout/vList5"/>
    <dgm:cxn modelId="{ACEEA51D-E39D-4558-9798-7DC04A5AB880}" type="presOf" srcId="{EDC49279-F6FC-4165-8D3F-5621468B782A}" destId="{B6A309DD-A4CF-4ED7-B9E9-4CE8C921EF7F}" srcOrd="0" destOrd="0" presId="urn:microsoft.com/office/officeart/2005/8/layout/vList5"/>
    <dgm:cxn modelId="{75109DFA-4A91-4CB8-8593-7A45C582700E}" srcId="{EDC49279-F6FC-4165-8D3F-5621468B782A}" destId="{06493FD2-6455-4FB4-9E53-A9267C90A9E2}" srcOrd="0" destOrd="0" parTransId="{E8F7C5E2-47F4-4156-9F53-92429C05ACA9}" sibTransId="{347881DC-FAD0-4D26-B050-AEB0B4944D81}"/>
    <dgm:cxn modelId="{4A5781DA-A30E-4192-92FF-B075D541ECF5}" type="presOf" srcId="{2E4DC755-EEB2-4CCB-8E10-3DBC12E43DA4}" destId="{897BE8D8-CB69-45AD-9C32-82E2E287E1F0}" srcOrd="0" destOrd="0" presId="urn:microsoft.com/office/officeart/2005/8/layout/vList5"/>
    <dgm:cxn modelId="{13475410-E963-4424-9BD6-6EEC2D0E259B}" type="presOf" srcId="{68E88CE4-85CF-418E-BE90-C0353169D937}" destId="{FA653FAE-B181-460B-B8A5-E80EC0C9CB2F}" srcOrd="0" destOrd="0" presId="urn:microsoft.com/office/officeart/2005/8/layout/vList5"/>
    <dgm:cxn modelId="{486DF767-0293-4C0B-941F-6479DB2218C8}" srcId="{2E4DC755-EEB2-4CCB-8E10-3DBC12E43DA4}" destId="{68E88CE4-85CF-418E-BE90-C0353169D937}" srcOrd="0" destOrd="0" parTransId="{A4B4CF4A-6149-47CA-8CD3-292E85E0942C}" sibTransId="{056A4AF0-9655-4B4D-84CC-DE1E47A1E7B2}"/>
    <dgm:cxn modelId="{CA86C0CA-BA88-4320-8BDC-98036859C7BE}" type="presOf" srcId="{06493FD2-6455-4FB4-9E53-A9267C90A9E2}" destId="{2F9C2CC4-FC25-4269-B77B-A9F0BE55493E}" srcOrd="0" destOrd="0" presId="urn:microsoft.com/office/officeart/2005/8/layout/vList5"/>
    <dgm:cxn modelId="{9615F0D1-B91A-48C9-ADDE-A0AF5635162C}" srcId="{EDC49279-F6FC-4165-8D3F-5621468B782A}" destId="{2E4DC755-EEB2-4CCB-8E10-3DBC12E43DA4}" srcOrd="1" destOrd="0" parTransId="{07C18404-9793-4927-A7BB-939DFB0397C9}" sibTransId="{0A6F6122-90C2-42BE-8F04-396A3421D865}"/>
    <dgm:cxn modelId="{414391BC-006B-4576-914E-A7DBC7BF6C8E}" srcId="{06493FD2-6455-4FB4-9E53-A9267C90A9E2}" destId="{EF2120A8-067B-4B37-8404-56696BC83B54}" srcOrd="0" destOrd="0" parTransId="{02937EBB-2F6A-4026-B720-5C49CB7A8996}" sibTransId="{89003954-7448-481A-BCB9-F510CD1A2593}"/>
    <dgm:cxn modelId="{F570D7CF-C936-450E-A0C7-75F5062A4C86}" type="presParOf" srcId="{B6A309DD-A4CF-4ED7-B9E9-4CE8C921EF7F}" destId="{84E4EC67-2588-4122-B8FF-1B9BA6B5D846}" srcOrd="0" destOrd="0" presId="urn:microsoft.com/office/officeart/2005/8/layout/vList5"/>
    <dgm:cxn modelId="{04CE959A-018D-4D08-B9DD-97C6CFE78F2B}" type="presParOf" srcId="{84E4EC67-2588-4122-B8FF-1B9BA6B5D846}" destId="{2F9C2CC4-FC25-4269-B77B-A9F0BE55493E}" srcOrd="0" destOrd="0" presId="urn:microsoft.com/office/officeart/2005/8/layout/vList5"/>
    <dgm:cxn modelId="{2B958454-1464-4B28-8264-E45CE82BB687}" type="presParOf" srcId="{84E4EC67-2588-4122-B8FF-1B9BA6B5D846}" destId="{17604DEC-C386-44C7-ABBF-5E198066E719}" srcOrd="1" destOrd="0" presId="urn:microsoft.com/office/officeart/2005/8/layout/vList5"/>
    <dgm:cxn modelId="{EEC34E7B-07F0-4E26-A995-FE77129981C2}" type="presParOf" srcId="{B6A309DD-A4CF-4ED7-B9E9-4CE8C921EF7F}" destId="{E2E4D7D8-CE4C-4206-8B7C-27434409EC36}" srcOrd="1" destOrd="0" presId="urn:microsoft.com/office/officeart/2005/8/layout/vList5"/>
    <dgm:cxn modelId="{7DE95B0A-E3DB-4FE8-BD12-3772CCE002BF}" type="presParOf" srcId="{B6A309DD-A4CF-4ED7-B9E9-4CE8C921EF7F}" destId="{E28089CC-E76A-4BCE-9ECC-212B8A81F0F8}" srcOrd="2" destOrd="0" presId="urn:microsoft.com/office/officeart/2005/8/layout/vList5"/>
    <dgm:cxn modelId="{4AA9413A-59AA-44DE-9117-5B37AD227AE2}" type="presParOf" srcId="{E28089CC-E76A-4BCE-9ECC-212B8A81F0F8}" destId="{897BE8D8-CB69-45AD-9C32-82E2E287E1F0}" srcOrd="0" destOrd="0" presId="urn:microsoft.com/office/officeart/2005/8/layout/vList5"/>
    <dgm:cxn modelId="{19A0B88E-15D3-4EA7-93B7-C78A9DC7655B}" type="presParOf" srcId="{E28089CC-E76A-4BCE-9ECC-212B8A81F0F8}" destId="{FA653FAE-B181-460B-B8A5-E80EC0C9CB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0BC2CAC-C663-4EF8-BF95-8B60AA0692E6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F774397-3990-4A71-9067-19AAC8660CF8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</dgm:t>
    </dgm:pt>
    <dgm:pt modelId="{C86BEBA3-D005-423D-A6B2-8B3B922D1A27}" type="parTrans" cxnId="{89773279-5248-40D3-BA69-7D26B50F75D3}">
      <dgm:prSet/>
      <dgm:spPr/>
      <dgm:t>
        <a:bodyPr/>
        <a:lstStyle/>
        <a:p>
          <a:endParaRPr lang="ru-RU"/>
        </a:p>
      </dgm:t>
    </dgm:pt>
    <dgm:pt modelId="{6BA6FE06-B688-449F-B054-E22D0989BDDF}" type="sibTrans" cxnId="{89773279-5248-40D3-BA69-7D26B50F75D3}">
      <dgm:prSet/>
      <dgm:spPr/>
      <dgm:t>
        <a:bodyPr/>
        <a:lstStyle/>
        <a:p>
          <a:endParaRPr lang="ru-RU"/>
        </a:p>
      </dgm:t>
    </dgm:pt>
    <dgm:pt modelId="{0F62A06D-7F69-40E8-B747-CB0513E095C7}">
      <dgm:prSet phldrT="[Текст]" custT="1"/>
      <dgm:spPr/>
      <dgm:t>
        <a:bodyPr/>
        <a:lstStyle/>
        <a:p>
          <a:r>
            <a:rPr lang="ru-RU" sz="2800" dirty="0" smtClean="0"/>
            <a:t>Конфиденциальность данных</a:t>
          </a:r>
          <a:endParaRPr lang="ru-RU" sz="2800" dirty="0"/>
        </a:p>
      </dgm:t>
    </dgm:pt>
    <dgm:pt modelId="{BA8AEAA0-7416-4959-9805-9B1A92F8A607}" type="parTrans" cxnId="{A0C0CE71-380C-45C0-85E3-BE95B33D23A5}">
      <dgm:prSet/>
      <dgm:spPr/>
      <dgm:t>
        <a:bodyPr/>
        <a:lstStyle/>
        <a:p>
          <a:endParaRPr lang="ru-RU"/>
        </a:p>
      </dgm:t>
    </dgm:pt>
    <dgm:pt modelId="{91832D74-1E9B-444E-B2A4-D0C94EAD0819}" type="sibTrans" cxnId="{A0C0CE71-380C-45C0-85E3-BE95B33D23A5}">
      <dgm:prSet/>
      <dgm:spPr/>
      <dgm:t>
        <a:bodyPr/>
        <a:lstStyle/>
        <a:p>
          <a:endParaRPr lang="ru-RU"/>
        </a:p>
      </dgm:t>
    </dgm:pt>
    <dgm:pt modelId="{1C9F2BC7-6A39-4B7F-ABC9-45D861DEB33A}">
      <dgm:prSet phldrT="[Текст]"/>
      <dgm:spPr/>
      <dgm:t>
        <a:bodyPr/>
        <a:lstStyle/>
        <a:p>
          <a:r>
            <a:rPr lang="ru-RU"/>
            <a:t>2</a:t>
          </a:r>
        </a:p>
      </dgm:t>
    </dgm:pt>
    <dgm:pt modelId="{BC33E132-225B-4D1E-99DF-6835291A4227}" type="parTrans" cxnId="{B01F1467-9955-44F6-8159-612D21550D2D}">
      <dgm:prSet/>
      <dgm:spPr/>
      <dgm:t>
        <a:bodyPr/>
        <a:lstStyle/>
        <a:p>
          <a:endParaRPr lang="ru-RU"/>
        </a:p>
      </dgm:t>
    </dgm:pt>
    <dgm:pt modelId="{B3ACDFC3-7B21-40CC-858E-5295EB5503D3}" type="sibTrans" cxnId="{B01F1467-9955-44F6-8159-612D21550D2D}">
      <dgm:prSet/>
      <dgm:spPr/>
      <dgm:t>
        <a:bodyPr/>
        <a:lstStyle/>
        <a:p>
          <a:endParaRPr lang="ru-RU"/>
        </a:p>
      </dgm:t>
    </dgm:pt>
    <dgm:pt modelId="{E317E3F0-28E8-44A7-9A33-12502370CCE1}">
      <dgm:prSet phldrT="[Текст]" custT="1"/>
      <dgm:spPr/>
      <dgm:t>
        <a:bodyPr/>
        <a:lstStyle/>
        <a:p>
          <a:r>
            <a:rPr lang="ru-RU" sz="2800" dirty="0" smtClean="0"/>
            <a:t>Риск потери информации</a:t>
          </a:r>
          <a:endParaRPr lang="ru-RU" sz="2800" dirty="0"/>
        </a:p>
      </dgm:t>
    </dgm:pt>
    <dgm:pt modelId="{390AD5DD-606A-4963-83D1-3787E6793C7B}" type="parTrans" cxnId="{159DC817-52D4-4FD7-A82E-45CD449FA632}">
      <dgm:prSet/>
      <dgm:spPr/>
      <dgm:t>
        <a:bodyPr/>
        <a:lstStyle/>
        <a:p>
          <a:endParaRPr lang="ru-RU"/>
        </a:p>
      </dgm:t>
    </dgm:pt>
    <dgm:pt modelId="{A1A0B1AB-91C5-4B55-9E3B-D021B757B9F5}" type="sibTrans" cxnId="{159DC817-52D4-4FD7-A82E-45CD449FA632}">
      <dgm:prSet/>
      <dgm:spPr/>
      <dgm:t>
        <a:bodyPr/>
        <a:lstStyle/>
        <a:p>
          <a:endParaRPr lang="ru-RU"/>
        </a:p>
      </dgm:t>
    </dgm:pt>
    <dgm:pt modelId="{E42C68F7-64C8-4D36-B7F5-C05ADB099AD3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</dgm:t>
    </dgm:pt>
    <dgm:pt modelId="{D3CA0925-D0B5-4004-BD2E-75958056A39B}" type="parTrans" cxnId="{37E708EB-3061-45D8-B1C4-CD3600B32E58}">
      <dgm:prSet/>
      <dgm:spPr/>
      <dgm:t>
        <a:bodyPr/>
        <a:lstStyle/>
        <a:p>
          <a:endParaRPr lang="ru-RU"/>
        </a:p>
      </dgm:t>
    </dgm:pt>
    <dgm:pt modelId="{46EFF75F-11B5-4E92-AF27-C78AB9A83EAA}" type="sibTrans" cxnId="{37E708EB-3061-45D8-B1C4-CD3600B32E58}">
      <dgm:prSet/>
      <dgm:spPr/>
      <dgm:t>
        <a:bodyPr/>
        <a:lstStyle/>
        <a:p>
          <a:endParaRPr lang="ru-RU"/>
        </a:p>
      </dgm:t>
    </dgm:pt>
    <dgm:pt modelId="{E763AE02-3469-419D-A83F-4E3DC0BE9E94}">
      <dgm:prSet phldrT="[Текст]" custT="1"/>
      <dgm:spPr/>
      <dgm:t>
        <a:bodyPr/>
        <a:lstStyle/>
        <a:p>
          <a:r>
            <a:rPr lang="ru-RU" sz="2800" dirty="0" smtClean="0"/>
            <a:t>Скорость доступа к сети Интернет</a:t>
          </a:r>
          <a:endParaRPr lang="ru-RU" sz="2800" dirty="0"/>
        </a:p>
      </dgm:t>
    </dgm:pt>
    <dgm:pt modelId="{FB5C4AC8-BCDC-4D47-942B-743A1A1382BC}" type="parTrans" cxnId="{435CDE41-610F-45A2-AC24-A1310D0E0200}">
      <dgm:prSet/>
      <dgm:spPr/>
      <dgm:t>
        <a:bodyPr/>
        <a:lstStyle/>
        <a:p>
          <a:endParaRPr lang="ru-RU"/>
        </a:p>
      </dgm:t>
    </dgm:pt>
    <dgm:pt modelId="{D5370E7C-049A-4513-84B7-7D00020AD07C}" type="sibTrans" cxnId="{435CDE41-610F-45A2-AC24-A1310D0E0200}">
      <dgm:prSet/>
      <dgm:spPr/>
      <dgm:t>
        <a:bodyPr/>
        <a:lstStyle/>
        <a:p>
          <a:endParaRPr lang="ru-RU"/>
        </a:p>
      </dgm:t>
    </dgm:pt>
    <dgm:pt modelId="{94ED808A-A0AD-4E99-95CB-67BF58C2D743}" type="pres">
      <dgm:prSet presAssocID="{F0BC2CAC-C663-4EF8-BF95-8B60AA0692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06AC5E-E6D8-4849-BBC5-80BB63DEC23D}" type="pres">
      <dgm:prSet presAssocID="{9F774397-3990-4A71-9067-19AAC8660CF8}" presName="composite" presStyleCnt="0"/>
      <dgm:spPr/>
      <dgm:t>
        <a:bodyPr/>
        <a:lstStyle/>
        <a:p>
          <a:endParaRPr lang="ru-RU"/>
        </a:p>
      </dgm:t>
    </dgm:pt>
    <dgm:pt modelId="{06C4FA4A-3D11-4439-97CA-8D892C4C1AC7}" type="pres">
      <dgm:prSet presAssocID="{9F774397-3990-4A71-9067-19AAC8660CF8}" presName="parentText" presStyleLbl="alignNode1" presStyleIdx="0" presStyleCnt="3" custLinFactNeighborY="-80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1E2A7-B9A6-4B2E-AB44-C6023C0AF7A8}" type="pres">
      <dgm:prSet presAssocID="{9F774397-3990-4A71-9067-19AAC8660CF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63702-1E8F-4A5B-ABDF-15106DBFB2EA}" type="pres">
      <dgm:prSet presAssocID="{6BA6FE06-B688-449F-B054-E22D0989BDDF}" presName="sp" presStyleCnt="0"/>
      <dgm:spPr/>
      <dgm:t>
        <a:bodyPr/>
        <a:lstStyle/>
        <a:p>
          <a:endParaRPr lang="ru-RU"/>
        </a:p>
      </dgm:t>
    </dgm:pt>
    <dgm:pt modelId="{87FB45C0-D62F-467D-BA4E-2D7078EAFFF0}" type="pres">
      <dgm:prSet presAssocID="{1C9F2BC7-6A39-4B7F-ABC9-45D861DEB33A}" presName="composite" presStyleCnt="0"/>
      <dgm:spPr/>
      <dgm:t>
        <a:bodyPr/>
        <a:lstStyle/>
        <a:p>
          <a:endParaRPr lang="ru-RU"/>
        </a:p>
      </dgm:t>
    </dgm:pt>
    <dgm:pt modelId="{6B503853-4AC7-407D-894C-3AF260113734}" type="pres">
      <dgm:prSet presAssocID="{1C9F2BC7-6A39-4B7F-ABC9-45D861DEB33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890BB-4049-4F68-B7CF-015FD5AC9F74}" type="pres">
      <dgm:prSet presAssocID="{1C9F2BC7-6A39-4B7F-ABC9-45D861DEB33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0FE24D-BF73-4632-B1D1-0166ACBC0D17}" type="pres">
      <dgm:prSet presAssocID="{B3ACDFC3-7B21-40CC-858E-5295EB5503D3}" presName="sp" presStyleCnt="0"/>
      <dgm:spPr/>
      <dgm:t>
        <a:bodyPr/>
        <a:lstStyle/>
        <a:p>
          <a:endParaRPr lang="ru-RU"/>
        </a:p>
      </dgm:t>
    </dgm:pt>
    <dgm:pt modelId="{949E7F70-6C6D-4C9D-AF19-883BA2DE8071}" type="pres">
      <dgm:prSet presAssocID="{E42C68F7-64C8-4D36-B7F5-C05ADB099AD3}" presName="composite" presStyleCnt="0"/>
      <dgm:spPr/>
      <dgm:t>
        <a:bodyPr/>
        <a:lstStyle/>
        <a:p>
          <a:endParaRPr lang="ru-RU"/>
        </a:p>
      </dgm:t>
    </dgm:pt>
    <dgm:pt modelId="{9F1E7AF7-BA04-4813-AE2D-E57A47010E50}" type="pres">
      <dgm:prSet presAssocID="{E42C68F7-64C8-4D36-B7F5-C05ADB099AD3}" presName="parentText" presStyleLbl="alignNode1" presStyleIdx="2" presStyleCnt="3" custLinFactNeighborY="-40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33D97-1EDF-4574-B667-4F0793AE50C5}" type="pres">
      <dgm:prSet presAssocID="{E42C68F7-64C8-4D36-B7F5-C05ADB099AD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F66EB7-670A-4A94-AB46-1FEAFD14684E}" type="presOf" srcId="{F0BC2CAC-C663-4EF8-BF95-8B60AA0692E6}" destId="{94ED808A-A0AD-4E99-95CB-67BF58C2D743}" srcOrd="0" destOrd="0" presId="urn:microsoft.com/office/officeart/2005/8/layout/chevron2"/>
    <dgm:cxn modelId="{89773279-5248-40D3-BA69-7D26B50F75D3}" srcId="{F0BC2CAC-C663-4EF8-BF95-8B60AA0692E6}" destId="{9F774397-3990-4A71-9067-19AAC8660CF8}" srcOrd="0" destOrd="0" parTransId="{C86BEBA3-D005-423D-A6B2-8B3B922D1A27}" sibTransId="{6BA6FE06-B688-449F-B054-E22D0989BDDF}"/>
    <dgm:cxn modelId="{119A1AB4-DCC7-4D34-91E3-3F450151881E}" type="presOf" srcId="{9F774397-3990-4A71-9067-19AAC8660CF8}" destId="{06C4FA4A-3D11-4439-97CA-8D892C4C1AC7}" srcOrd="0" destOrd="0" presId="urn:microsoft.com/office/officeart/2005/8/layout/chevron2"/>
    <dgm:cxn modelId="{A0C0CE71-380C-45C0-85E3-BE95B33D23A5}" srcId="{9F774397-3990-4A71-9067-19AAC8660CF8}" destId="{0F62A06D-7F69-40E8-B747-CB0513E095C7}" srcOrd="0" destOrd="0" parTransId="{BA8AEAA0-7416-4959-9805-9B1A92F8A607}" sibTransId="{91832D74-1E9B-444E-B2A4-D0C94EAD0819}"/>
    <dgm:cxn modelId="{435CDE41-610F-45A2-AC24-A1310D0E0200}" srcId="{E42C68F7-64C8-4D36-B7F5-C05ADB099AD3}" destId="{E763AE02-3469-419D-A83F-4E3DC0BE9E94}" srcOrd="0" destOrd="0" parTransId="{FB5C4AC8-BCDC-4D47-942B-743A1A1382BC}" sibTransId="{D5370E7C-049A-4513-84B7-7D00020AD07C}"/>
    <dgm:cxn modelId="{37E708EB-3061-45D8-B1C4-CD3600B32E58}" srcId="{F0BC2CAC-C663-4EF8-BF95-8B60AA0692E6}" destId="{E42C68F7-64C8-4D36-B7F5-C05ADB099AD3}" srcOrd="2" destOrd="0" parTransId="{D3CA0925-D0B5-4004-BD2E-75958056A39B}" sibTransId="{46EFF75F-11B5-4E92-AF27-C78AB9A83EAA}"/>
    <dgm:cxn modelId="{B01F1467-9955-44F6-8159-612D21550D2D}" srcId="{F0BC2CAC-C663-4EF8-BF95-8B60AA0692E6}" destId="{1C9F2BC7-6A39-4B7F-ABC9-45D861DEB33A}" srcOrd="1" destOrd="0" parTransId="{BC33E132-225B-4D1E-99DF-6835291A4227}" sibTransId="{B3ACDFC3-7B21-40CC-858E-5295EB5503D3}"/>
    <dgm:cxn modelId="{516D72D3-CAFB-44E6-A4B4-59D93082A520}" type="presOf" srcId="{1C9F2BC7-6A39-4B7F-ABC9-45D861DEB33A}" destId="{6B503853-4AC7-407D-894C-3AF260113734}" srcOrd="0" destOrd="0" presId="urn:microsoft.com/office/officeart/2005/8/layout/chevron2"/>
    <dgm:cxn modelId="{83B8B567-A017-4DD8-BAFB-9C02D6D469BE}" type="presOf" srcId="{E763AE02-3469-419D-A83F-4E3DC0BE9E94}" destId="{67C33D97-1EDF-4574-B667-4F0793AE50C5}" srcOrd="0" destOrd="0" presId="urn:microsoft.com/office/officeart/2005/8/layout/chevron2"/>
    <dgm:cxn modelId="{9A45BC21-7A16-431A-97FE-B71B1D3847BC}" type="presOf" srcId="{E42C68F7-64C8-4D36-B7F5-C05ADB099AD3}" destId="{9F1E7AF7-BA04-4813-AE2D-E57A47010E50}" srcOrd="0" destOrd="0" presId="urn:microsoft.com/office/officeart/2005/8/layout/chevron2"/>
    <dgm:cxn modelId="{159DC817-52D4-4FD7-A82E-45CD449FA632}" srcId="{1C9F2BC7-6A39-4B7F-ABC9-45D861DEB33A}" destId="{E317E3F0-28E8-44A7-9A33-12502370CCE1}" srcOrd="0" destOrd="0" parTransId="{390AD5DD-606A-4963-83D1-3787E6793C7B}" sibTransId="{A1A0B1AB-91C5-4B55-9E3B-D021B757B9F5}"/>
    <dgm:cxn modelId="{7A415920-8D6E-43B2-A6AD-EF2A5E6FDA1D}" type="presOf" srcId="{0F62A06D-7F69-40E8-B747-CB0513E095C7}" destId="{3521E2A7-B9A6-4B2E-AB44-C6023C0AF7A8}" srcOrd="0" destOrd="0" presId="urn:microsoft.com/office/officeart/2005/8/layout/chevron2"/>
    <dgm:cxn modelId="{AC83852A-E3A4-4916-9073-BBF43D918F23}" type="presOf" srcId="{E317E3F0-28E8-44A7-9A33-12502370CCE1}" destId="{338890BB-4049-4F68-B7CF-015FD5AC9F74}" srcOrd="0" destOrd="0" presId="urn:microsoft.com/office/officeart/2005/8/layout/chevron2"/>
    <dgm:cxn modelId="{4474E90C-4967-4AD8-BB50-695F0DC38BC0}" type="presParOf" srcId="{94ED808A-A0AD-4E99-95CB-67BF58C2D743}" destId="{CB06AC5E-E6D8-4849-BBC5-80BB63DEC23D}" srcOrd="0" destOrd="0" presId="urn:microsoft.com/office/officeart/2005/8/layout/chevron2"/>
    <dgm:cxn modelId="{FB48C9FA-60AD-489F-933C-5CECD0E573C2}" type="presParOf" srcId="{CB06AC5E-E6D8-4849-BBC5-80BB63DEC23D}" destId="{06C4FA4A-3D11-4439-97CA-8D892C4C1AC7}" srcOrd="0" destOrd="0" presId="urn:microsoft.com/office/officeart/2005/8/layout/chevron2"/>
    <dgm:cxn modelId="{90D0C250-A056-42D5-9994-F76AF6B3023E}" type="presParOf" srcId="{CB06AC5E-E6D8-4849-BBC5-80BB63DEC23D}" destId="{3521E2A7-B9A6-4B2E-AB44-C6023C0AF7A8}" srcOrd="1" destOrd="0" presId="urn:microsoft.com/office/officeart/2005/8/layout/chevron2"/>
    <dgm:cxn modelId="{33CA2407-3490-4639-AA0C-D23FA5C3274D}" type="presParOf" srcId="{94ED808A-A0AD-4E99-95CB-67BF58C2D743}" destId="{16863702-1E8F-4A5B-ABDF-15106DBFB2EA}" srcOrd="1" destOrd="0" presId="urn:microsoft.com/office/officeart/2005/8/layout/chevron2"/>
    <dgm:cxn modelId="{E3F15628-50A3-481C-8F98-331E0921322A}" type="presParOf" srcId="{94ED808A-A0AD-4E99-95CB-67BF58C2D743}" destId="{87FB45C0-D62F-467D-BA4E-2D7078EAFFF0}" srcOrd="2" destOrd="0" presId="urn:microsoft.com/office/officeart/2005/8/layout/chevron2"/>
    <dgm:cxn modelId="{E5959B79-9FC3-4068-A4B1-A9D516A737CD}" type="presParOf" srcId="{87FB45C0-D62F-467D-BA4E-2D7078EAFFF0}" destId="{6B503853-4AC7-407D-894C-3AF260113734}" srcOrd="0" destOrd="0" presId="urn:microsoft.com/office/officeart/2005/8/layout/chevron2"/>
    <dgm:cxn modelId="{0AC9F874-00F7-48AB-91A5-826FE85EA19B}" type="presParOf" srcId="{87FB45C0-D62F-467D-BA4E-2D7078EAFFF0}" destId="{338890BB-4049-4F68-B7CF-015FD5AC9F74}" srcOrd="1" destOrd="0" presId="urn:microsoft.com/office/officeart/2005/8/layout/chevron2"/>
    <dgm:cxn modelId="{FFA59988-5216-4112-B077-C5E8C59F917B}" type="presParOf" srcId="{94ED808A-A0AD-4E99-95CB-67BF58C2D743}" destId="{590FE24D-BF73-4632-B1D1-0166ACBC0D17}" srcOrd="3" destOrd="0" presId="urn:microsoft.com/office/officeart/2005/8/layout/chevron2"/>
    <dgm:cxn modelId="{E34A3975-DACD-436D-9341-EC39543BB790}" type="presParOf" srcId="{94ED808A-A0AD-4E99-95CB-67BF58C2D743}" destId="{949E7F70-6C6D-4C9D-AF19-883BA2DE8071}" srcOrd="4" destOrd="0" presId="urn:microsoft.com/office/officeart/2005/8/layout/chevron2"/>
    <dgm:cxn modelId="{C653C3C6-6A4B-4148-A968-A43676BAE8A6}" type="presParOf" srcId="{949E7F70-6C6D-4C9D-AF19-883BA2DE8071}" destId="{9F1E7AF7-BA04-4813-AE2D-E57A47010E50}" srcOrd="0" destOrd="0" presId="urn:microsoft.com/office/officeart/2005/8/layout/chevron2"/>
    <dgm:cxn modelId="{BD01EDF1-8A18-4737-B49F-687334B00717}" type="presParOf" srcId="{949E7F70-6C6D-4C9D-AF19-883BA2DE8071}" destId="{67C33D97-1EDF-4574-B667-4F0793AE50C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8747A99-E06A-4357-8AF2-622A5E1EC819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4E56AA1E-0B9B-4F8F-9EED-BB42EAF68505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Программное обеспечение как услуга (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):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endParaRPr lang="ru-RU" sz="1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включает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лицензирование программного приложения для клиентов. К 2018 году 59% от общей облачной рабочей нагрузки будет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34642B-97A4-4BB5-B052-7B369F5AEEA1}" type="parTrans" cxnId="{AEC1D39C-0327-477B-AB44-4F47F9B9B1A5}">
      <dgm:prSet/>
      <dgm:spPr/>
      <dgm:t>
        <a:bodyPr/>
        <a:lstStyle/>
        <a:p>
          <a:endParaRPr lang="ru-RU"/>
        </a:p>
      </dgm:t>
    </dgm:pt>
    <dgm:pt modelId="{E436B4DB-343E-48F8-A1D5-C1E0DAA044C7}" type="sibTrans" cxnId="{AEC1D39C-0327-477B-AB44-4F47F9B9B1A5}">
      <dgm:prSet/>
      <dgm:spPr/>
      <dgm:t>
        <a:bodyPr/>
        <a:lstStyle/>
        <a:p>
          <a:endParaRPr lang="ru-RU"/>
        </a:p>
      </dgm:t>
    </dgm:pt>
    <dgm:pt modelId="{89455313-0F60-45E1-95E7-4DFFB148C0D1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Инфраструктура как услуга (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IaaS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включает в себя метод доставки всего: от операционных систем до серверов и хранения через IP-соединение в составе службы по требованию. Клиенты приобретают эти ресурсы в 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аутсорсинговой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endParaRPr lang="ru-RU" sz="1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службе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13B309-FC76-4691-8B59-D2861DAC1666}" type="parTrans" cxnId="{B11E07D4-BDA6-4F89-ABB9-783B5DA1FBD9}">
      <dgm:prSet/>
      <dgm:spPr/>
      <dgm:t>
        <a:bodyPr/>
        <a:lstStyle/>
        <a:p>
          <a:endParaRPr lang="ru-RU"/>
        </a:p>
      </dgm:t>
    </dgm:pt>
    <dgm:pt modelId="{113A5861-FF2C-4417-89C8-AAA19F9DD65C}" type="sibTrans" cxnId="{B11E07D4-BDA6-4F89-ABB9-783B5DA1FBD9}">
      <dgm:prSet/>
      <dgm:spPr/>
      <dgm:t>
        <a:bodyPr/>
        <a:lstStyle/>
        <a:p>
          <a:endParaRPr lang="ru-RU"/>
        </a:p>
      </dgm:t>
    </dgm:pt>
    <dgm:pt modelId="{9C0839F5-1A75-4479-B570-DEF28F6122D1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Платформа как услуга (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PaaS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):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  считается наиболее сложным обеспечением, отличие от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состоит в том,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что,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представляет собой платформу для создания программного обеспечения, которое поставляется через Интернет. </a:t>
          </a:r>
          <a:endParaRPr lang="ru-RU" sz="1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2020 году решения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PaaS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будут генерировать 44 миллиарда долларов</a:t>
          </a:r>
        </a:p>
      </dgm:t>
    </dgm:pt>
    <dgm:pt modelId="{83743B5F-DB07-41EE-8281-A22A9920FA33}" type="parTrans" cxnId="{163FA034-B233-46DF-8D92-00C060527DCD}">
      <dgm:prSet/>
      <dgm:spPr/>
      <dgm:t>
        <a:bodyPr/>
        <a:lstStyle/>
        <a:p>
          <a:endParaRPr lang="ru-RU"/>
        </a:p>
      </dgm:t>
    </dgm:pt>
    <dgm:pt modelId="{BBF56C00-E12B-488C-BCAF-F4237C74BE39}" type="sibTrans" cxnId="{163FA034-B233-46DF-8D92-00C060527DCD}">
      <dgm:prSet/>
      <dgm:spPr/>
      <dgm:t>
        <a:bodyPr/>
        <a:lstStyle/>
        <a:p>
          <a:endParaRPr lang="ru-RU"/>
        </a:p>
      </dgm:t>
    </dgm:pt>
    <dgm:pt modelId="{D23991BF-76E2-43DC-BB89-526DEBC42362}" type="pres">
      <dgm:prSet presAssocID="{B8747A99-E06A-4357-8AF2-622A5E1EC819}" presName="CompostProcess" presStyleCnt="0">
        <dgm:presLayoutVars>
          <dgm:dir/>
          <dgm:resizeHandles val="exact"/>
        </dgm:presLayoutVars>
      </dgm:prSet>
      <dgm:spPr/>
    </dgm:pt>
    <dgm:pt modelId="{C84034C1-3BD3-41D8-BCF4-3FED21FBD65A}" type="pres">
      <dgm:prSet presAssocID="{B8747A99-E06A-4357-8AF2-622A5E1EC819}" presName="arrow" presStyleLbl="bgShp" presStyleIdx="0" presStyleCnt="1"/>
      <dgm:spPr/>
    </dgm:pt>
    <dgm:pt modelId="{29954672-AD5C-4598-9099-88C6F90A263B}" type="pres">
      <dgm:prSet presAssocID="{B8747A99-E06A-4357-8AF2-622A5E1EC819}" presName="linearProcess" presStyleCnt="0"/>
      <dgm:spPr/>
    </dgm:pt>
    <dgm:pt modelId="{73448FD8-3B0B-4FAF-A2CA-648202C792EB}" type="pres">
      <dgm:prSet presAssocID="{4E56AA1E-0B9B-4F8F-9EED-BB42EAF68505}" presName="textNode" presStyleLbl="node1" presStyleIdx="0" presStyleCnt="3" custScaleX="99934" custScaleY="178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65CCE-5D79-4E09-87AA-EBA077D9AB1C}" type="pres">
      <dgm:prSet presAssocID="{E436B4DB-343E-48F8-A1D5-C1E0DAA044C7}" presName="sibTrans" presStyleCnt="0"/>
      <dgm:spPr/>
    </dgm:pt>
    <dgm:pt modelId="{C5E606AB-F911-4D48-9DA7-1F1099E35808}" type="pres">
      <dgm:prSet presAssocID="{89455313-0F60-45E1-95E7-4DFFB148C0D1}" presName="textNode" presStyleLbl="node1" presStyleIdx="1" presStyleCnt="3" custScaleX="123741" custScaleY="176049" custLinFactNeighborX="-56060" custLinFactNeighborY="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8B44B-377B-4A4E-B582-5E58830B8A41}" type="pres">
      <dgm:prSet presAssocID="{113A5861-FF2C-4417-89C8-AAA19F9DD65C}" presName="sibTrans" presStyleCnt="0"/>
      <dgm:spPr/>
    </dgm:pt>
    <dgm:pt modelId="{E54A2EFB-BC0B-4877-B95A-177FE4D436C0}" type="pres">
      <dgm:prSet presAssocID="{9C0839F5-1A75-4479-B570-DEF28F6122D1}" presName="textNode" presStyleLbl="node1" presStyleIdx="2" presStyleCnt="3" custScaleX="139269" custScaleY="176049" custLinFactNeighborX="-91277" custLinFactNeighborY="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1E07D4-BDA6-4F89-ABB9-783B5DA1FBD9}" srcId="{B8747A99-E06A-4357-8AF2-622A5E1EC819}" destId="{89455313-0F60-45E1-95E7-4DFFB148C0D1}" srcOrd="1" destOrd="0" parTransId="{7A13B309-FC76-4691-8B59-D2861DAC1666}" sibTransId="{113A5861-FF2C-4417-89C8-AAA19F9DD65C}"/>
    <dgm:cxn modelId="{09CC33AE-E05C-4DCE-9944-2A3572203AF3}" type="presOf" srcId="{9C0839F5-1A75-4479-B570-DEF28F6122D1}" destId="{E54A2EFB-BC0B-4877-B95A-177FE4D436C0}" srcOrd="0" destOrd="0" presId="urn:microsoft.com/office/officeart/2005/8/layout/hProcess9"/>
    <dgm:cxn modelId="{4FD4CEFB-238C-4A1B-A808-11B07746BF4A}" type="presOf" srcId="{89455313-0F60-45E1-95E7-4DFFB148C0D1}" destId="{C5E606AB-F911-4D48-9DA7-1F1099E35808}" srcOrd="0" destOrd="0" presId="urn:microsoft.com/office/officeart/2005/8/layout/hProcess9"/>
    <dgm:cxn modelId="{AEC1D39C-0327-477B-AB44-4F47F9B9B1A5}" srcId="{B8747A99-E06A-4357-8AF2-622A5E1EC819}" destId="{4E56AA1E-0B9B-4F8F-9EED-BB42EAF68505}" srcOrd="0" destOrd="0" parTransId="{2434642B-97A4-4BB5-B052-7B369F5AEEA1}" sibTransId="{E436B4DB-343E-48F8-A1D5-C1E0DAA044C7}"/>
    <dgm:cxn modelId="{F6344E63-B70D-477D-B1E7-1A8489654010}" type="presOf" srcId="{B8747A99-E06A-4357-8AF2-622A5E1EC819}" destId="{D23991BF-76E2-43DC-BB89-526DEBC42362}" srcOrd="0" destOrd="0" presId="urn:microsoft.com/office/officeart/2005/8/layout/hProcess9"/>
    <dgm:cxn modelId="{163FA034-B233-46DF-8D92-00C060527DCD}" srcId="{B8747A99-E06A-4357-8AF2-622A5E1EC819}" destId="{9C0839F5-1A75-4479-B570-DEF28F6122D1}" srcOrd="2" destOrd="0" parTransId="{83743B5F-DB07-41EE-8281-A22A9920FA33}" sibTransId="{BBF56C00-E12B-488C-BCAF-F4237C74BE39}"/>
    <dgm:cxn modelId="{DE526E5A-0263-440B-B1D1-B8F1D7F16062}" type="presOf" srcId="{4E56AA1E-0B9B-4F8F-9EED-BB42EAF68505}" destId="{73448FD8-3B0B-4FAF-A2CA-648202C792EB}" srcOrd="0" destOrd="0" presId="urn:microsoft.com/office/officeart/2005/8/layout/hProcess9"/>
    <dgm:cxn modelId="{20255DE6-5C92-4E92-A9DB-781B746E14DD}" type="presParOf" srcId="{D23991BF-76E2-43DC-BB89-526DEBC42362}" destId="{C84034C1-3BD3-41D8-BCF4-3FED21FBD65A}" srcOrd="0" destOrd="0" presId="urn:microsoft.com/office/officeart/2005/8/layout/hProcess9"/>
    <dgm:cxn modelId="{C4694009-2E58-4CF1-BD73-628F14977678}" type="presParOf" srcId="{D23991BF-76E2-43DC-BB89-526DEBC42362}" destId="{29954672-AD5C-4598-9099-88C6F90A263B}" srcOrd="1" destOrd="0" presId="urn:microsoft.com/office/officeart/2005/8/layout/hProcess9"/>
    <dgm:cxn modelId="{80E4525C-5CE8-43F3-A61C-7A7194294E0C}" type="presParOf" srcId="{29954672-AD5C-4598-9099-88C6F90A263B}" destId="{73448FD8-3B0B-4FAF-A2CA-648202C792EB}" srcOrd="0" destOrd="0" presId="urn:microsoft.com/office/officeart/2005/8/layout/hProcess9"/>
    <dgm:cxn modelId="{DD403E93-D724-40F9-92C3-20B6F44D3A4F}" type="presParOf" srcId="{29954672-AD5C-4598-9099-88C6F90A263B}" destId="{AD965CCE-5D79-4E09-87AA-EBA077D9AB1C}" srcOrd="1" destOrd="0" presId="urn:microsoft.com/office/officeart/2005/8/layout/hProcess9"/>
    <dgm:cxn modelId="{0EDBF2AF-55AE-4D64-90E8-FA817B3790CD}" type="presParOf" srcId="{29954672-AD5C-4598-9099-88C6F90A263B}" destId="{C5E606AB-F911-4D48-9DA7-1F1099E35808}" srcOrd="2" destOrd="0" presId="urn:microsoft.com/office/officeart/2005/8/layout/hProcess9"/>
    <dgm:cxn modelId="{60BB4F0C-72EF-4AD7-8C69-DC58E40F614A}" type="presParOf" srcId="{29954672-AD5C-4598-9099-88C6F90A263B}" destId="{6558B44B-377B-4A4E-B582-5E58830B8A41}" srcOrd="3" destOrd="0" presId="urn:microsoft.com/office/officeart/2005/8/layout/hProcess9"/>
    <dgm:cxn modelId="{63221273-1E7B-4008-9AB4-98A6B0976382}" type="presParOf" srcId="{29954672-AD5C-4598-9099-88C6F90A263B}" destId="{E54A2EFB-BC0B-4877-B95A-177FE4D436C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7E8DDD-71E6-4FCB-A31A-5B803EAB9BCB}" type="doc">
      <dgm:prSet loTypeId="urn:diagrams.loki3.com/BracketList+Icon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15D29ED-62D5-47B5-AE07-2741D13E5AE6}">
      <dgm:prSet phldrT="[Текст]" custT="1"/>
      <dgm:spPr/>
      <dgm:t>
        <a:bodyPr/>
        <a:lstStyle/>
        <a:p>
          <a:r>
            <a:rPr lang="ru-RU" sz="2800"/>
            <a:t>3</a:t>
          </a:r>
        </a:p>
      </dgm:t>
    </dgm:pt>
    <dgm:pt modelId="{30F53BD9-143B-4F85-B1B9-42BFB2711766}" type="parTrans" cxnId="{1B0253E8-3E90-4783-BB12-874FA3372FD9}">
      <dgm:prSet/>
      <dgm:spPr/>
      <dgm:t>
        <a:bodyPr/>
        <a:lstStyle/>
        <a:p>
          <a:endParaRPr lang="ru-RU" sz="2400"/>
        </a:p>
      </dgm:t>
    </dgm:pt>
    <dgm:pt modelId="{AF3248F0-1540-4B28-990D-D029CB221A84}" type="sibTrans" cxnId="{1B0253E8-3E90-4783-BB12-874FA3372FD9}">
      <dgm:prSet/>
      <dgm:spPr/>
      <dgm:t>
        <a:bodyPr/>
        <a:lstStyle/>
        <a:p>
          <a:endParaRPr lang="ru-RU" sz="2400"/>
        </a:p>
      </dgm:t>
    </dgm:pt>
    <dgm:pt modelId="{C58AAE48-D826-445F-9E0D-FBB00DFF0FB5}">
      <dgm:prSet phldrT="[Текст]" custT="1"/>
      <dgm:spPr/>
      <dgm:t>
        <a:bodyPr/>
        <a:lstStyle/>
        <a:p>
          <a:r>
            <a:rPr lang="ru-RU" sz="2800" dirty="0"/>
            <a:t>получать доступ к совершенно новой клиентской базе </a:t>
          </a:r>
          <a:r>
            <a:rPr lang="ru-RU" sz="2800" dirty="0" smtClean="0"/>
            <a:t>(поставщикам </a:t>
          </a:r>
          <a:r>
            <a:rPr lang="ru-RU" sz="2800" dirty="0"/>
            <a:t>финансовых </a:t>
          </a:r>
          <a:r>
            <a:rPr lang="ru-RU" sz="2800" dirty="0" smtClean="0"/>
            <a:t>услуг) </a:t>
          </a:r>
          <a:r>
            <a:rPr lang="ru-RU" sz="2800" dirty="0"/>
            <a:t>, и сэкономить 400 миллиардов долларов в год на затратах (цифровые счета на 80% до 90% дешевле обслуживать, что увеличивает баланс примерно на 4,2 триллиона долларов)</a:t>
          </a:r>
        </a:p>
      </dgm:t>
    </dgm:pt>
    <dgm:pt modelId="{D9C91954-4E99-42F7-9275-B9E83DB6D7CE}" type="parTrans" cxnId="{DA531EDD-97BF-47AA-973A-FD204410EE02}">
      <dgm:prSet/>
      <dgm:spPr/>
      <dgm:t>
        <a:bodyPr/>
        <a:lstStyle/>
        <a:p>
          <a:endParaRPr lang="ru-RU" sz="2400"/>
        </a:p>
      </dgm:t>
    </dgm:pt>
    <dgm:pt modelId="{4C1569D0-CCCA-4C06-97D5-3C3412D313E2}" type="sibTrans" cxnId="{DA531EDD-97BF-47AA-973A-FD204410EE02}">
      <dgm:prSet/>
      <dgm:spPr/>
      <dgm:t>
        <a:bodyPr/>
        <a:lstStyle/>
        <a:p>
          <a:endParaRPr lang="ru-RU" sz="2400"/>
        </a:p>
      </dgm:t>
    </dgm:pt>
    <dgm:pt modelId="{51065490-5129-4DFA-BC40-47EB313C88E8}">
      <dgm:prSet phldrT="[Текст]" custT="1"/>
      <dgm:spPr/>
      <dgm:t>
        <a:bodyPr/>
        <a:lstStyle/>
        <a:p>
          <a:r>
            <a:rPr lang="ru-RU" sz="2800"/>
            <a:t>4</a:t>
          </a:r>
        </a:p>
      </dgm:t>
    </dgm:pt>
    <dgm:pt modelId="{8FFFEDE5-0C48-4529-9EEF-6A8756508B04}" type="parTrans" cxnId="{ADC52E20-B653-4F33-8370-02065133110C}">
      <dgm:prSet/>
      <dgm:spPr/>
      <dgm:t>
        <a:bodyPr/>
        <a:lstStyle/>
        <a:p>
          <a:endParaRPr lang="ru-RU" sz="2400"/>
        </a:p>
      </dgm:t>
    </dgm:pt>
    <dgm:pt modelId="{F4DE749B-3F5C-4EFD-8D3D-5ED20809BCDF}" type="sibTrans" cxnId="{ADC52E20-B653-4F33-8370-02065133110C}">
      <dgm:prSet/>
      <dgm:spPr/>
      <dgm:t>
        <a:bodyPr/>
        <a:lstStyle/>
        <a:p>
          <a:endParaRPr lang="ru-RU" sz="2400"/>
        </a:p>
      </dgm:t>
    </dgm:pt>
    <dgm:pt modelId="{7C7DC1F5-728E-4C49-B46E-14E5A69C11CD}">
      <dgm:prSet phldrT="[Текст]" custT="1"/>
      <dgm:spPr/>
      <dgm:t>
        <a:bodyPr/>
        <a:lstStyle/>
        <a:p>
          <a:r>
            <a:rPr lang="ru-RU" sz="2800" dirty="0"/>
            <a:t>снизить потери в сборе налогов, предоставлении государственных услуг и передаче субсидий (доходы 110 млрд. долл. США в год)</a:t>
          </a:r>
        </a:p>
      </dgm:t>
    </dgm:pt>
    <dgm:pt modelId="{5ACBAE12-7FE4-420F-B778-29AC2F22D975}" type="parTrans" cxnId="{D1AEAC2D-B4E0-4514-AEF1-6484AB32523A}">
      <dgm:prSet/>
      <dgm:spPr/>
      <dgm:t>
        <a:bodyPr/>
        <a:lstStyle/>
        <a:p>
          <a:endParaRPr lang="ru-RU" sz="2400"/>
        </a:p>
      </dgm:t>
    </dgm:pt>
    <dgm:pt modelId="{BCFEFFFE-A9B1-4528-9F92-EC9E670F7D22}" type="sibTrans" cxnId="{D1AEAC2D-B4E0-4514-AEF1-6484AB32523A}">
      <dgm:prSet/>
      <dgm:spPr/>
      <dgm:t>
        <a:bodyPr/>
        <a:lstStyle/>
        <a:p>
          <a:endParaRPr lang="ru-RU" sz="2400"/>
        </a:p>
      </dgm:t>
    </dgm:pt>
    <dgm:pt modelId="{A7C705E7-011D-4B4E-AEC2-321E49376599}" type="pres">
      <dgm:prSet presAssocID="{877E8DDD-71E6-4FCB-A31A-5B803EAB9B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162D6D-326F-48F3-9EE1-09B8310D2EE7}" type="pres">
      <dgm:prSet presAssocID="{615D29ED-62D5-47B5-AE07-2741D13E5AE6}" presName="linNode" presStyleCnt="0"/>
      <dgm:spPr/>
    </dgm:pt>
    <dgm:pt modelId="{0C202E77-B424-4AE2-B4BD-DA8E500306A6}" type="pres">
      <dgm:prSet presAssocID="{615D29ED-62D5-47B5-AE07-2741D13E5AE6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90C7F-141B-445B-BA8D-760ABF78441A}" type="pres">
      <dgm:prSet presAssocID="{615D29ED-62D5-47B5-AE07-2741D13E5AE6}" presName="bracket" presStyleLbl="parChTrans1D1" presStyleIdx="0" presStyleCnt="2"/>
      <dgm:spPr/>
    </dgm:pt>
    <dgm:pt modelId="{7D4B954D-1D52-459E-B107-B3399E5560DB}" type="pres">
      <dgm:prSet presAssocID="{615D29ED-62D5-47B5-AE07-2741D13E5AE6}" presName="spH" presStyleCnt="0"/>
      <dgm:spPr/>
    </dgm:pt>
    <dgm:pt modelId="{B1F09C14-D25B-4343-A1DB-151D7B4AFF60}" type="pres">
      <dgm:prSet presAssocID="{615D29ED-62D5-47B5-AE07-2741D13E5AE6}" presName="desTx" presStyleLbl="node1" presStyleIdx="0" presStyleCnt="2" custScaleX="147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6A5E6-9C1D-4F69-B929-D284AD54A468}" type="pres">
      <dgm:prSet presAssocID="{AF3248F0-1540-4B28-990D-D029CB221A84}" presName="spV" presStyleCnt="0"/>
      <dgm:spPr/>
    </dgm:pt>
    <dgm:pt modelId="{87EEE7D0-5E53-4065-9DA8-68F8B6166803}" type="pres">
      <dgm:prSet presAssocID="{51065490-5129-4DFA-BC40-47EB313C88E8}" presName="linNode" presStyleCnt="0"/>
      <dgm:spPr/>
    </dgm:pt>
    <dgm:pt modelId="{48B7EE85-8D15-4B3A-844C-160D282FB442}" type="pres">
      <dgm:prSet presAssocID="{51065490-5129-4DFA-BC40-47EB313C88E8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EE98D-6DD4-4E9B-9466-D47A257A6968}" type="pres">
      <dgm:prSet presAssocID="{51065490-5129-4DFA-BC40-47EB313C88E8}" presName="bracket" presStyleLbl="parChTrans1D1" presStyleIdx="1" presStyleCnt="2"/>
      <dgm:spPr/>
    </dgm:pt>
    <dgm:pt modelId="{58A938AD-6D87-4182-9F2C-BBDAE07E2C1F}" type="pres">
      <dgm:prSet presAssocID="{51065490-5129-4DFA-BC40-47EB313C88E8}" presName="spH" presStyleCnt="0"/>
      <dgm:spPr/>
    </dgm:pt>
    <dgm:pt modelId="{C61CB880-0898-449F-A4A3-D047B1D481F7}" type="pres">
      <dgm:prSet presAssocID="{51065490-5129-4DFA-BC40-47EB313C88E8}" presName="desTx" presStyleLbl="node1" presStyleIdx="1" presStyleCnt="2" custScaleX="132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0253E8-3E90-4783-BB12-874FA3372FD9}" srcId="{877E8DDD-71E6-4FCB-A31A-5B803EAB9BCB}" destId="{615D29ED-62D5-47B5-AE07-2741D13E5AE6}" srcOrd="0" destOrd="0" parTransId="{30F53BD9-143B-4F85-B1B9-42BFB2711766}" sibTransId="{AF3248F0-1540-4B28-990D-D029CB221A84}"/>
    <dgm:cxn modelId="{D1AEAC2D-B4E0-4514-AEF1-6484AB32523A}" srcId="{51065490-5129-4DFA-BC40-47EB313C88E8}" destId="{7C7DC1F5-728E-4C49-B46E-14E5A69C11CD}" srcOrd="0" destOrd="0" parTransId="{5ACBAE12-7FE4-420F-B778-29AC2F22D975}" sibTransId="{BCFEFFFE-A9B1-4528-9F92-EC9E670F7D22}"/>
    <dgm:cxn modelId="{8E3581A5-7B2E-4FD8-A71D-360FD1152F03}" type="presOf" srcId="{615D29ED-62D5-47B5-AE07-2741D13E5AE6}" destId="{0C202E77-B424-4AE2-B4BD-DA8E500306A6}" srcOrd="0" destOrd="0" presId="urn:diagrams.loki3.com/BracketList+Icon"/>
    <dgm:cxn modelId="{FA0606DF-ABEC-45A4-9056-028F504A5D5C}" type="presOf" srcId="{7C7DC1F5-728E-4C49-B46E-14E5A69C11CD}" destId="{C61CB880-0898-449F-A4A3-D047B1D481F7}" srcOrd="0" destOrd="0" presId="urn:diagrams.loki3.com/BracketList+Icon"/>
    <dgm:cxn modelId="{ADC52E20-B653-4F33-8370-02065133110C}" srcId="{877E8DDD-71E6-4FCB-A31A-5B803EAB9BCB}" destId="{51065490-5129-4DFA-BC40-47EB313C88E8}" srcOrd="1" destOrd="0" parTransId="{8FFFEDE5-0C48-4529-9EEF-6A8756508B04}" sibTransId="{F4DE749B-3F5C-4EFD-8D3D-5ED20809BCDF}"/>
    <dgm:cxn modelId="{DA531EDD-97BF-47AA-973A-FD204410EE02}" srcId="{615D29ED-62D5-47B5-AE07-2741D13E5AE6}" destId="{C58AAE48-D826-445F-9E0D-FBB00DFF0FB5}" srcOrd="0" destOrd="0" parTransId="{D9C91954-4E99-42F7-9275-B9E83DB6D7CE}" sibTransId="{4C1569D0-CCCA-4C06-97D5-3C3412D313E2}"/>
    <dgm:cxn modelId="{BC50AF38-97D2-426A-A586-66DC31C48CC6}" type="presOf" srcId="{877E8DDD-71E6-4FCB-A31A-5B803EAB9BCB}" destId="{A7C705E7-011D-4B4E-AEC2-321E49376599}" srcOrd="0" destOrd="0" presId="urn:diagrams.loki3.com/BracketList+Icon"/>
    <dgm:cxn modelId="{AA952730-5168-4521-880E-AEE8B63DBB69}" type="presOf" srcId="{51065490-5129-4DFA-BC40-47EB313C88E8}" destId="{48B7EE85-8D15-4B3A-844C-160D282FB442}" srcOrd="0" destOrd="0" presId="urn:diagrams.loki3.com/BracketList+Icon"/>
    <dgm:cxn modelId="{E541FF90-9F1E-4F46-9E45-F7D046849577}" type="presOf" srcId="{C58AAE48-D826-445F-9E0D-FBB00DFF0FB5}" destId="{B1F09C14-D25B-4343-A1DB-151D7B4AFF60}" srcOrd="0" destOrd="0" presId="urn:diagrams.loki3.com/BracketList+Icon"/>
    <dgm:cxn modelId="{301BAF63-0F53-489F-A5EE-4AD19A23CED4}" type="presParOf" srcId="{A7C705E7-011D-4B4E-AEC2-321E49376599}" destId="{C1162D6D-326F-48F3-9EE1-09B8310D2EE7}" srcOrd="0" destOrd="0" presId="urn:diagrams.loki3.com/BracketList+Icon"/>
    <dgm:cxn modelId="{A41C0459-C1E9-40A3-BEA2-E9FF154E39C1}" type="presParOf" srcId="{C1162D6D-326F-48F3-9EE1-09B8310D2EE7}" destId="{0C202E77-B424-4AE2-B4BD-DA8E500306A6}" srcOrd="0" destOrd="0" presId="urn:diagrams.loki3.com/BracketList+Icon"/>
    <dgm:cxn modelId="{24309878-0512-4DEB-AC69-F8610092B771}" type="presParOf" srcId="{C1162D6D-326F-48F3-9EE1-09B8310D2EE7}" destId="{74290C7F-141B-445B-BA8D-760ABF78441A}" srcOrd="1" destOrd="0" presId="urn:diagrams.loki3.com/BracketList+Icon"/>
    <dgm:cxn modelId="{6D13B17D-C6BA-4F97-B0DC-9AE38DBFE835}" type="presParOf" srcId="{C1162D6D-326F-48F3-9EE1-09B8310D2EE7}" destId="{7D4B954D-1D52-459E-B107-B3399E5560DB}" srcOrd="2" destOrd="0" presId="urn:diagrams.loki3.com/BracketList+Icon"/>
    <dgm:cxn modelId="{3A326323-F9B9-4798-B77A-9E81C35ED5E1}" type="presParOf" srcId="{C1162D6D-326F-48F3-9EE1-09B8310D2EE7}" destId="{B1F09C14-D25B-4343-A1DB-151D7B4AFF60}" srcOrd="3" destOrd="0" presId="urn:diagrams.loki3.com/BracketList+Icon"/>
    <dgm:cxn modelId="{F5A5329D-2A84-4FFD-ABBB-8EAC6B9F6146}" type="presParOf" srcId="{A7C705E7-011D-4B4E-AEC2-321E49376599}" destId="{61B6A5E6-9C1D-4F69-B929-D284AD54A468}" srcOrd="1" destOrd="0" presId="urn:diagrams.loki3.com/BracketList+Icon"/>
    <dgm:cxn modelId="{77FCC2C1-1400-48E7-9764-3DD240C8A5B4}" type="presParOf" srcId="{A7C705E7-011D-4B4E-AEC2-321E49376599}" destId="{87EEE7D0-5E53-4065-9DA8-68F8B6166803}" srcOrd="2" destOrd="0" presId="urn:diagrams.loki3.com/BracketList+Icon"/>
    <dgm:cxn modelId="{5C51F5AC-66E8-407E-BDFD-F74678BC7711}" type="presParOf" srcId="{87EEE7D0-5E53-4065-9DA8-68F8B6166803}" destId="{48B7EE85-8D15-4B3A-844C-160D282FB442}" srcOrd="0" destOrd="0" presId="urn:diagrams.loki3.com/BracketList+Icon"/>
    <dgm:cxn modelId="{8A55568A-4885-43D3-A4D2-0E741750F91B}" type="presParOf" srcId="{87EEE7D0-5E53-4065-9DA8-68F8B6166803}" destId="{300EE98D-6DD4-4E9B-9466-D47A257A6968}" srcOrd="1" destOrd="0" presId="urn:diagrams.loki3.com/BracketList+Icon"/>
    <dgm:cxn modelId="{829B5718-EECD-41C6-AE5F-C1926F8F4801}" type="presParOf" srcId="{87EEE7D0-5E53-4065-9DA8-68F8B6166803}" destId="{58A938AD-6D87-4182-9F2C-BBDAE07E2C1F}" srcOrd="2" destOrd="0" presId="urn:diagrams.loki3.com/BracketList+Icon"/>
    <dgm:cxn modelId="{12B9AEC2-5C7B-4B30-A488-E64F712FD954}" type="presParOf" srcId="{87EEE7D0-5E53-4065-9DA8-68F8B6166803}" destId="{C61CB880-0898-449F-A4A3-D047B1D481F7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C8ED937-F8F0-47F1-85E6-58982CE596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344583-8A63-43BF-9A28-817E106288AA}">
      <dgm:prSet phldrT="[Текст]" custT="1"/>
      <dgm:spPr/>
      <dgm:t>
        <a:bodyPr/>
        <a:lstStyle/>
        <a:p>
          <a:r>
            <a:rPr lang="ru-RU" sz="1800" dirty="0" smtClean="0"/>
            <a:t>Рост услуг, предоставляемых по модели </a:t>
          </a:r>
          <a:r>
            <a:rPr lang="ru-RU" sz="1800" b="1" dirty="0" err="1" smtClean="0"/>
            <a:t>Software</a:t>
          </a:r>
          <a:r>
            <a:rPr lang="ru-RU" sz="1800" b="1" dirty="0" smtClean="0"/>
            <a:t>-</a:t>
          </a:r>
          <a:r>
            <a:rPr lang="ru-RU" sz="1800" b="1" dirty="0" err="1" smtClean="0"/>
            <a:t>as</a:t>
          </a:r>
          <a:r>
            <a:rPr lang="ru-RU" sz="1800" b="1" dirty="0" smtClean="0"/>
            <a:t>-a-</a:t>
          </a:r>
          <a:r>
            <a:rPr lang="ru-RU" sz="1800" b="1" dirty="0" err="1" smtClean="0"/>
            <a:t>Service</a:t>
          </a:r>
          <a:r>
            <a:rPr lang="ru-RU" sz="1800" b="1" dirty="0" smtClean="0"/>
            <a:t>,</a:t>
          </a:r>
          <a:r>
            <a:rPr lang="ru-RU" sz="1800" dirty="0" smtClean="0"/>
            <a:t> </a:t>
          </a:r>
          <a:r>
            <a:rPr lang="ru-RU" sz="1800" dirty="0"/>
            <a:t>совпадает с ростом облачных </a:t>
          </a:r>
          <a:r>
            <a:rPr lang="ru-RU" sz="1800" dirty="0" smtClean="0"/>
            <a:t>вычислений. </a:t>
          </a:r>
          <a:endParaRPr lang="ru-RU" sz="1800" dirty="0"/>
        </a:p>
      </dgm:t>
    </dgm:pt>
    <dgm:pt modelId="{83214602-861D-40CB-92D1-B7759BFD98C2}" type="parTrans" cxnId="{72FF80E1-250E-4537-82B2-23BE3E0D24F3}">
      <dgm:prSet/>
      <dgm:spPr/>
      <dgm:t>
        <a:bodyPr/>
        <a:lstStyle/>
        <a:p>
          <a:endParaRPr lang="ru-RU"/>
        </a:p>
      </dgm:t>
    </dgm:pt>
    <dgm:pt modelId="{EF83099D-07BF-47A3-AA9D-31A3697909E4}" type="sibTrans" cxnId="{72FF80E1-250E-4537-82B2-23BE3E0D24F3}">
      <dgm:prSet/>
      <dgm:spPr/>
      <dgm:t>
        <a:bodyPr/>
        <a:lstStyle/>
        <a:p>
          <a:endParaRPr lang="ru-RU"/>
        </a:p>
      </dgm:t>
    </dgm:pt>
    <dgm:pt modelId="{7ED97A8A-E5BF-40F4-AFA0-A7F3436B4641}">
      <dgm:prSet custT="1"/>
      <dgm:spPr/>
      <dgm:t>
        <a:bodyPr/>
        <a:lstStyle/>
        <a:p>
          <a:r>
            <a:rPr lang="ru-RU" sz="1800" dirty="0" smtClean="0"/>
            <a:t>Легко </a:t>
          </a:r>
          <a:r>
            <a:rPr lang="ru-RU" sz="1800" dirty="0"/>
            <a:t>реализуется, легко обновляется и отлаживается, и может быть дешевле (или, по крайней мере, иметь более низкие первоначальные </a:t>
          </a:r>
          <a:r>
            <a:rPr lang="ru-RU" sz="1800" dirty="0" smtClean="0"/>
            <a:t>затраты).</a:t>
          </a:r>
          <a:endParaRPr lang="ru-RU" sz="1800" dirty="0"/>
        </a:p>
      </dgm:t>
    </dgm:pt>
    <dgm:pt modelId="{2990A8AE-671D-4BFB-8755-CDA6BA8C7A3A}" type="parTrans" cxnId="{508C9F49-A163-4509-95FE-35DBCB9E7375}">
      <dgm:prSet/>
      <dgm:spPr/>
      <dgm:t>
        <a:bodyPr/>
        <a:lstStyle/>
        <a:p>
          <a:endParaRPr lang="ru-RU"/>
        </a:p>
      </dgm:t>
    </dgm:pt>
    <dgm:pt modelId="{526E3830-D90C-4EA6-8ED0-97396EF0B01A}" type="sibTrans" cxnId="{508C9F49-A163-4509-95FE-35DBCB9E7375}">
      <dgm:prSet/>
      <dgm:spPr/>
      <dgm:t>
        <a:bodyPr/>
        <a:lstStyle/>
        <a:p>
          <a:endParaRPr lang="ru-RU"/>
        </a:p>
      </dgm:t>
    </dgm:pt>
    <dgm:pt modelId="{5B4BA6CF-B3F1-4EA0-BE3B-710572C05B7E}">
      <dgm:prSet custT="1"/>
      <dgm:spPr/>
      <dgm:t>
        <a:bodyPr/>
        <a:lstStyle/>
        <a:p>
          <a:r>
            <a:rPr lang="ru-RU" sz="1800" dirty="0" smtClean="0"/>
            <a:t>Упрощена процедура лицензирования.</a:t>
          </a:r>
          <a:endParaRPr lang="ru-RU" sz="1800" dirty="0"/>
        </a:p>
      </dgm:t>
    </dgm:pt>
    <dgm:pt modelId="{DD633609-C737-40A8-80ED-711338F34E8B}" type="parTrans" cxnId="{9045A4FF-84D7-4B41-888A-3B49C2BC65EE}">
      <dgm:prSet/>
      <dgm:spPr/>
      <dgm:t>
        <a:bodyPr/>
        <a:lstStyle/>
        <a:p>
          <a:endParaRPr lang="ru-RU"/>
        </a:p>
      </dgm:t>
    </dgm:pt>
    <dgm:pt modelId="{CD4B9E53-4E0E-4310-BAD7-14CAA549692B}" type="sibTrans" cxnId="{9045A4FF-84D7-4B41-888A-3B49C2BC65EE}">
      <dgm:prSet/>
      <dgm:spPr/>
      <dgm:t>
        <a:bodyPr/>
        <a:lstStyle/>
        <a:p>
          <a:endParaRPr lang="ru-RU"/>
        </a:p>
      </dgm:t>
    </dgm:pt>
    <dgm:pt modelId="{FC68BEDB-5B12-48CA-A1B4-5D8F13610033}">
      <dgm:prSet custT="1"/>
      <dgm:spPr/>
      <dgm:t>
        <a:bodyPr/>
        <a:lstStyle/>
        <a:p>
          <a:r>
            <a:rPr lang="ru-RU" sz="1800" dirty="0"/>
            <a:t>Пользователи могут получить доступ к программному обеспечению через веб-браузер из нескольких мест, в том числе вне </a:t>
          </a:r>
          <a:r>
            <a:rPr lang="ru-RU" sz="1800" dirty="0" smtClean="0"/>
            <a:t>офиса.</a:t>
          </a:r>
          <a:endParaRPr lang="ru-RU" sz="1800" dirty="0"/>
        </a:p>
      </dgm:t>
    </dgm:pt>
    <dgm:pt modelId="{59D37A13-C337-422A-A48B-A816480A585B}" type="parTrans" cxnId="{53A5F012-DF6E-4077-A669-BA2553508E16}">
      <dgm:prSet/>
      <dgm:spPr/>
      <dgm:t>
        <a:bodyPr/>
        <a:lstStyle/>
        <a:p>
          <a:endParaRPr lang="ru-RU"/>
        </a:p>
      </dgm:t>
    </dgm:pt>
    <dgm:pt modelId="{7107B4FF-1448-4755-8A0F-A79972495E7F}" type="sibTrans" cxnId="{53A5F012-DF6E-4077-A669-BA2553508E16}">
      <dgm:prSet/>
      <dgm:spPr/>
      <dgm:t>
        <a:bodyPr/>
        <a:lstStyle/>
        <a:p>
          <a:endParaRPr lang="ru-RU"/>
        </a:p>
      </dgm:t>
    </dgm:pt>
    <dgm:pt modelId="{75337B75-47D3-4A0D-BC9A-A1ADB8488EFB}" type="pres">
      <dgm:prSet presAssocID="{3C8ED937-F8F0-47F1-85E6-58982CE596A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F99BAD6-C374-4B6F-9B07-E9ECAFF3822D}" type="pres">
      <dgm:prSet presAssocID="{3C8ED937-F8F0-47F1-85E6-58982CE596AC}" presName="Name1" presStyleCnt="0"/>
      <dgm:spPr/>
    </dgm:pt>
    <dgm:pt modelId="{C5E43F12-2AB9-4549-86A0-CBB51D8C4C4A}" type="pres">
      <dgm:prSet presAssocID="{3C8ED937-F8F0-47F1-85E6-58982CE596AC}" presName="cycle" presStyleCnt="0"/>
      <dgm:spPr/>
    </dgm:pt>
    <dgm:pt modelId="{995403CD-6D32-47CC-8982-88668FCC2382}" type="pres">
      <dgm:prSet presAssocID="{3C8ED937-F8F0-47F1-85E6-58982CE596AC}" presName="srcNode" presStyleLbl="node1" presStyleIdx="0" presStyleCnt="4"/>
      <dgm:spPr/>
    </dgm:pt>
    <dgm:pt modelId="{9FFF1C15-4A5A-4B44-A894-FBF5F0A4F642}" type="pres">
      <dgm:prSet presAssocID="{3C8ED937-F8F0-47F1-85E6-58982CE596AC}" presName="conn" presStyleLbl="parChTrans1D2" presStyleIdx="0" presStyleCnt="1"/>
      <dgm:spPr/>
      <dgm:t>
        <a:bodyPr/>
        <a:lstStyle/>
        <a:p>
          <a:endParaRPr lang="ru-RU"/>
        </a:p>
      </dgm:t>
    </dgm:pt>
    <dgm:pt modelId="{313A5D69-26A3-40A0-8CAA-385C78963994}" type="pres">
      <dgm:prSet presAssocID="{3C8ED937-F8F0-47F1-85E6-58982CE596AC}" presName="extraNode" presStyleLbl="node1" presStyleIdx="0" presStyleCnt="4"/>
      <dgm:spPr/>
    </dgm:pt>
    <dgm:pt modelId="{AD9368F8-6106-4C2E-BE2A-D05A6B6D468F}" type="pres">
      <dgm:prSet presAssocID="{3C8ED937-F8F0-47F1-85E6-58982CE596AC}" presName="dstNode" presStyleLbl="node1" presStyleIdx="0" presStyleCnt="4"/>
      <dgm:spPr/>
    </dgm:pt>
    <dgm:pt modelId="{908D64D3-97E2-4624-850F-0E97B4E2327B}" type="pres">
      <dgm:prSet presAssocID="{0E344583-8A63-43BF-9A28-817E106288A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D772F-E8C3-4049-ACC7-4027F633F790}" type="pres">
      <dgm:prSet presAssocID="{0E344583-8A63-43BF-9A28-817E106288AA}" presName="accent_1" presStyleCnt="0"/>
      <dgm:spPr/>
    </dgm:pt>
    <dgm:pt modelId="{42FF1030-08D6-4FDA-8EBC-2AFEF4209B4A}" type="pres">
      <dgm:prSet presAssocID="{0E344583-8A63-43BF-9A28-817E106288AA}" presName="accentRepeatNode" presStyleLbl="solidFgAcc1" presStyleIdx="0" presStyleCnt="4"/>
      <dgm:spPr/>
    </dgm:pt>
    <dgm:pt modelId="{B56A89D6-0F59-46BA-9EBB-907DCBA9467E}" type="pres">
      <dgm:prSet presAssocID="{7ED97A8A-E5BF-40F4-AFA0-A7F3436B464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9241D4-7F70-4BAD-AD04-DD8EFCE6BF46}" type="pres">
      <dgm:prSet presAssocID="{7ED97A8A-E5BF-40F4-AFA0-A7F3436B4641}" presName="accent_2" presStyleCnt="0"/>
      <dgm:spPr/>
    </dgm:pt>
    <dgm:pt modelId="{FB95FAA1-2E86-4CED-8180-55E2C4E4D5A1}" type="pres">
      <dgm:prSet presAssocID="{7ED97A8A-E5BF-40F4-AFA0-A7F3436B4641}" presName="accentRepeatNode" presStyleLbl="solidFgAcc1" presStyleIdx="1" presStyleCnt="4"/>
      <dgm:spPr/>
    </dgm:pt>
    <dgm:pt modelId="{99A80B89-4FFB-48E9-8305-128765762F51}" type="pres">
      <dgm:prSet presAssocID="{FC68BEDB-5B12-48CA-A1B4-5D8F1361003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8C6BB0-56AC-42F5-8253-BC252E611D22}" type="pres">
      <dgm:prSet presAssocID="{FC68BEDB-5B12-48CA-A1B4-5D8F13610033}" presName="accent_3" presStyleCnt="0"/>
      <dgm:spPr/>
    </dgm:pt>
    <dgm:pt modelId="{E07D9AC8-C5AE-4650-BF48-947FC90960B3}" type="pres">
      <dgm:prSet presAssocID="{FC68BEDB-5B12-48CA-A1B4-5D8F13610033}" presName="accentRepeatNode" presStyleLbl="solidFgAcc1" presStyleIdx="2" presStyleCnt="4"/>
      <dgm:spPr/>
    </dgm:pt>
    <dgm:pt modelId="{8DEA6F5C-FAF9-4BF1-9C25-BED300D12E8C}" type="pres">
      <dgm:prSet presAssocID="{5B4BA6CF-B3F1-4EA0-BE3B-710572C05B7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2D948-B5E9-4CC6-91F0-9AC4C80951BF}" type="pres">
      <dgm:prSet presAssocID="{5B4BA6CF-B3F1-4EA0-BE3B-710572C05B7E}" presName="accent_4" presStyleCnt="0"/>
      <dgm:spPr/>
    </dgm:pt>
    <dgm:pt modelId="{7C0AC8FC-DC69-402B-83F8-DD32E06FB269}" type="pres">
      <dgm:prSet presAssocID="{5B4BA6CF-B3F1-4EA0-BE3B-710572C05B7E}" presName="accentRepeatNode" presStyleLbl="solidFgAcc1" presStyleIdx="3" presStyleCnt="4"/>
      <dgm:spPr/>
    </dgm:pt>
  </dgm:ptLst>
  <dgm:cxnLst>
    <dgm:cxn modelId="{42DDBFCA-7F18-41A5-A549-14E4FA981DC4}" type="presOf" srcId="{7ED97A8A-E5BF-40F4-AFA0-A7F3436B4641}" destId="{B56A89D6-0F59-46BA-9EBB-907DCBA9467E}" srcOrd="0" destOrd="0" presId="urn:microsoft.com/office/officeart/2008/layout/VerticalCurvedList"/>
    <dgm:cxn modelId="{53A5F012-DF6E-4077-A669-BA2553508E16}" srcId="{3C8ED937-F8F0-47F1-85E6-58982CE596AC}" destId="{FC68BEDB-5B12-48CA-A1B4-5D8F13610033}" srcOrd="2" destOrd="0" parTransId="{59D37A13-C337-422A-A48B-A816480A585B}" sibTransId="{7107B4FF-1448-4755-8A0F-A79972495E7F}"/>
    <dgm:cxn modelId="{9DCE80DF-058F-481F-B435-3055F4D6BB79}" type="presOf" srcId="{FC68BEDB-5B12-48CA-A1B4-5D8F13610033}" destId="{99A80B89-4FFB-48E9-8305-128765762F51}" srcOrd="0" destOrd="0" presId="urn:microsoft.com/office/officeart/2008/layout/VerticalCurvedList"/>
    <dgm:cxn modelId="{E3BFC0F8-C5B1-4095-89D2-9F0ECE545FFB}" type="presOf" srcId="{EF83099D-07BF-47A3-AA9D-31A3697909E4}" destId="{9FFF1C15-4A5A-4B44-A894-FBF5F0A4F642}" srcOrd="0" destOrd="0" presId="urn:microsoft.com/office/officeart/2008/layout/VerticalCurvedList"/>
    <dgm:cxn modelId="{508C9F49-A163-4509-95FE-35DBCB9E7375}" srcId="{3C8ED937-F8F0-47F1-85E6-58982CE596AC}" destId="{7ED97A8A-E5BF-40F4-AFA0-A7F3436B4641}" srcOrd="1" destOrd="0" parTransId="{2990A8AE-671D-4BFB-8755-CDA6BA8C7A3A}" sibTransId="{526E3830-D90C-4EA6-8ED0-97396EF0B01A}"/>
    <dgm:cxn modelId="{57DE0FD1-C833-484E-9532-17EE98A6CD20}" type="presOf" srcId="{3C8ED937-F8F0-47F1-85E6-58982CE596AC}" destId="{75337B75-47D3-4A0D-BC9A-A1ADB8488EFB}" srcOrd="0" destOrd="0" presId="urn:microsoft.com/office/officeart/2008/layout/VerticalCurvedList"/>
    <dgm:cxn modelId="{8146DF6C-F78A-4D40-98DD-C231D55E9242}" type="presOf" srcId="{5B4BA6CF-B3F1-4EA0-BE3B-710572C05B7E}" destId="{8DEA6F5C-FAF9-4BF1-9C25-BED300D12E8C}" srcOrd="0" destOrd="0" presId="urn:microsoft.com/office/officeart/2008/layout/VerticalCurvedList"/>
    <dgm:cxn modelId="{91DA5895-9FA1-4B3D-B2E5-E08A5310C855}" type="presOf" srcId="{0E344583-8A63-43BF-9A28-817E106288AA}" destId="{908D64D3-97E2-4624-850F-0E97B4E2327B}" srcOrd="0" destOrd="0" presId="urn:microsoft.com/office/officeart/2008/layout/VerticalCurvedList"/>
    <dgm:cxn modelId="{72FF80E1-250E-4537-82B2-23BE3E0D24F3}" srcId="{3C8ED937-F8F0-47F1-85E6-58982CE596AC}" destId="{0E344583-8A63-43BF-9A28-817E106288AA}" srcOrd="0" destOrd="0" parTransId="{83214602-861D-40CB-92D1-B7759BFD98C2}" sibTransId="{EF83099D-07BF-47A3-AA9D-31A3697909E4}"/>
    <dgm:cxn modelId="{9045A4FF-84D7-4B41-888A-3B49C2BC65EE}" srcId="{3C8ED937-F8F0-47F1-85E6-58982CE596AC}" destId="{5B4BA6CF-B3F1-4EA0-BE3B-710572C05B7E}" srcOrd="3" destOrd="0" parTransId="{DD633609-C737-40A8-80ED-711338F34E8B}" sibTransId="{CD4B9E53-4E0E-4310-BAD7-14CAA549692B}"/>
    <dgm:cxn modelId="{AB9337CB-408E-4190-B714-98B6DE01C2E5}" type="presParOf" srcId="{75337B75-47D3-4A0D-BC9A-A1ADB8488EFB}" destId="{0F99BAD6-C374-4B6F-9B07-E9ECAFF3822D}" srcOrd="0" destOrd="0" presId="urn:microsoft.com/office/officeart/2008/layout/VerticalCurvedList"/>
    <dgm:cxn modelId="{04C7F34C-435B-4815-9CE1-C3B8C94C02C4}" type="presParOf" srcId="{0F99BAD6-C374-4B6F-9B07-E9ECAFF3822D}" destId="{C5E43F12-2AB9-4549-86A0-CBB51D8C4C4A}" srcOrd="0" destOrd="0" presId="urn:microsoft.com/office/officeart/2008/layout/VerticalCurvedList"/>
    <dgm:cxn modelId="{25ED2DA3-1086-4389-A63A-D8917216891B}" type="presParOf" srcId="{C5E43F12-2AB9-4549-86A0-CBB51D8C4C4A}" destId="{995403CD-6D32-47CC-8982-88668FCC2382}" srcOrd="0" destOrd="0" presId="urn:microsoft.com/office/officeart/2008/layout/VerticalCurvedList"/>
    <dgm:cxn modelId="{27587D34-05DE-4C9D-BE21-C633DC48FFA2}" type="presParOf" srcId="{C5E43F12-2AB9-4549-86A0-CBB51D8C4C4A}" destId="{9FFF1C15-4A5A-4B44-A894-FBF5F0A4F642}" srcOrd="1" destOrd="0" presId="urn:microsoft.com/office/officeart/2008/layout/VerticalCurvedList"/>
    <dgm:cxn modelId="{26BB8484-9C22-422A-B70C-B4032FC115EE}" type="presParOf" srcId="{C5E43F12-2AB9-4549-86A0-CBB51D8C4C4A}" destId="{313A5D69-26A3-40A0-8CAA-385C78963994}" srcOrd="2" destOrd="0" presId="urn:microsoft.com/office/officeart/2008/layout/VerticalCurvedList"/>
    <dgm:cxn modelId="{1550E539-F8F3-4BFD-AE96-8DE0879A4686}" type="presParOf" srcId="{C5E43F12-2AB9-4549-86A0-CBB51D8C4C4A}" destId="{AD9368F8-6106-4C2E-BE2A-D05A6B6D468F}" srcOrd="3" destOrd="0" presId="urn:microsoft.com/office/officeart/2008/layout/VerticalCurvedList"/>
    <dgm:cxn modelId="{D29AEF33-C14A-4B81-AD86-20B166F0CD87}" type="presParOf" srcId="{0F99BAD6-C374-4B6F-9B07-E9ECAFF3822D}" destId="{908D64D3-97E2-4624-850F-0E97B4E2327B}" srcOrd="1" destOrd="0" presId="urn:microsoft.com/office/officeart/2008/layout/VerticalCurvedList"/>
    <dgm:cxn modelId="{5D17B090-9757-4C6E-8414-8235C30ACE31}" type="presParOf" srcId="{0F99BAD6-C374-4B6F-9B07-E9ECAFF3822D}" destId="{AA4D772F-E8C3-4049-ACC7-4027F633F790}" srcOrd="2" destOrd="0" presId="urn:microsoft.com/office/officeart/2008/layout/VerticalCurvedList"/>
    <dgm:cxn modelId="{56A6BD7D-70CC-4480-891C-D4EDCDD704CB}" type="presParOf" srcId="{AA4D772F-E8C3-4049-ACC7-4027F633F790}" destId="{42FF1030-08D6-4FDA-8EBC-2AFEF4209B4A}" srcOrd="0" destOrd="0" presId="urn:microsoft.com/office/officeart/2008/layout/VerticalCurvedList"/>
    <dgm:cxn modelId="{3D24CC6E-9432-4012-8E14-57FDC2054623}" type="presParOf" srcId="{0F99BAD6-C374-4B6F-9B07-E9ECAFF3822D}" destId="{B56A89D6-0F59-46BA-9EBB-907DCBA9467E}" srcOrd="3" destOrd="0" presId="urn:microsoft.com/office/officeart/2008/layout/VerticalCurvedList"/>
    <dgm:cxn modelId="{66B5D6F9-105B-4CD3-95DC-4DF7B92E2B72}" type="presParOf" srcId="{0F99BAD6-C374-4B6F-9B07-E9ECAFF3822D}" destId="{1A9241D4-7F70-4BAD-AD04-DD8EFCE6BF46}" srcOrd="4" destOrd="0" presId="urn:microsoft.com/office/officeart/2008/layout/VerticalCurvedList"/>
    <dgm:cxn modelId="{6417C92E-E5FE-4624-80C4-B899AF828C22}" type="presParOf" srcId="{1A9241D4-7F70-4BAD-AD04-DD8EFCE6BF46}" destId="{FB95FAA1-2E86-4CED-8180-55E2C4E4D5A1}" srcOrd="0" destOrd="0" presId="urn:microsoft.com/office/officeart/2008/layout/VerticalCurvedList"/>
    <dgm:cxn modelId="{B7B0184B-37C9-43DD-89F9-A8C92C57B76A}" type="presParOf" srcId="{0F99BAD6-C374-4B6F-9B07-E9ECAFF3822D}" destId="{99A80B89-4FFB-48E9-8305-128765762F51}" srcOrd="5" destOrd="0" presId="urn:microsoft.com/office/officeart/2008/layout/VerticalCurvedList"/>
    <dgm:cxn modelId="{F53277E7-E0E8-4ECF-B4A2-D22CBE229538}" type="presParOf" srcId="{0F99BAD6-C374-4B6F-9B07-E9ECAFF3822D}" destId="{AE8C6BB0-56AC-42F5-8253-BC252E611D22}" srcOrd="6" destOrd="0" presId="urn:microsoft.com/office/officeart/2008/layout/VerticalCurvedList"/>
    <dgm:cxn modelId="{04E115E5-FB6C-4BC1-AF13-269B4680E0B7}" type="presParOf" srcId="{AE8C6BB0-56AC-42F5-8253-BC252E611D22}" destId="{E07D9AC8-C5AE-4650-BF48-947FC90960B3}" srcOrd="0" destOrd="0" presId="urn:microsoft.com/office/officeart/2008/layout/VerticalCurvedList"/>
    <dgm:cxn modelId="{A4010E1D-82B2-4360-B17C-78D7A98C6218}" type="presParOf" srcId="{0F99BAD6-C374-4B6F-9B07-E9ECAFF3822D}" destId="{8DEA6F5C-FAF9-4BF1-9C25-BED300D12E8C}" srcOrd="7" destOrd="0" presId="urn:microsoft.com/office/officeart/2008/layout/VerticalCurvedList"/>
    <dgm:cxn modelId="{3FA1AF26-5E74-4484-81B7-65D575258123}" type="presParOf" srcId="{0F99BAD6-C374-4B6F-9B07-E9ECAFF3822D}" destId="{1762D948-B5E9-4CC6-91F0-9AC4C80951BF}" srcOrd="8" destOrd="0" presId="urn:microsoft.com/office/officeart/2008/layout/VerticalCurvedList"/>
    <dgm:cxn modelId="{343362A1-095A-4BDE-819A-08C5EF4D0931}" type="presParOf" srcId="{1762D948-B5E9-4CC6-91F0-9AC4C80951BF}" destId="{7C0AC8FC-DC69-402B-83F8-DD32E06FB26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2EFA924-AFE1-4DB8-9B3F-0D564102C91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62AE1C-DC97-4A50-8FFB-A5930450CE74}">
      <dgm:prSet phldrT="[Текст]" custT="1"/>
      <dgm:spPr/>
      <dgm:t>
        <a:bodyPr/>
        <a:lstStyle/>
        <a:p>
          <a:r>
            <a:rPr lang="ru-RU" sz="2800" dirty="0" smtClean="0"/>
            <a:t>Безопасность данных</a:t>
          </a:r>
          <a:endParaRPr lang="ru-RU" sz="2800" dirty="0"/>
        </a:p>
      </dgm:t>
    </dgm:pt>
    <dgm:pt modelId="{3918B12D-9603-4604-B3C0-7F70664658E0}" type="parTrans" cxnId="{7A4B07BD-48EC-4332-93B6-801EF8515BED}">
      <dgm:prSet/>
      <dgm:spPr/>
      <dgm:t>
        <a:bodyPr/>
        <a:lstStyle/>
        <a:p>
          <a:endParaRPr lang="ru-RU"/>
        </a:p>
      </dgm:t>
    </dgm:pt>
    <dgm:pt modelId="{68377CA4-C0AF-4080-BA65-0F5C4E3D42AC}" type="sibTrans" cxnId="{7A4B07BD-48EC-4332-93B6-801EF8515BED}">
      <dgm:prSet/>
      <dgm:spPr/>
      <dgm:t>
        <a:bodyPr/>
        <a:lstStyle/>
        <a:p>
          <a:endParaRPr lang="ru-RU"/>
        </a:p>
      </dgm:t>
    </dgm:pt>
    <dgm:pt modelId="{6432CC56-BDE0-49AF-9796-C85D5A212DB6}">
      <dgm:prSet phldrT="[Текст]" custT="1"/>
      <dgm:spPr/>
      <dgm:t>
        <a:bodyPr/>
        <a:lstStyle/>
        <a:p>
          <a:r>
            <a:rPr lang="ru-RU" sz="2800" dirty="0" smtClean="0"/>
            <a:t>Медленная скорость доступа к сети Интернет</a:t>
          </a:r>
          <a:endParaRPr lang="ru-RU" sz="2800" dirty="0"/>
        </a:p>
      </dgm:t>
    </dgm:pt>
    <dgm:pt modelId="{F8369026-81C8-4863-9142-12565690C9A6}" type="parTrans" cxnId="{02219F25-0398-4B98-989E-157F117FB631}">
      <dgm:prSet/>
      <dgm:spPr/>
      <dgm:t>
        <a:bodyPr/>
        <a:lstStyle/>
        <a:p>
          <a:endParaRPr lang="ru-RU"/>
        </a:p>
      </dgm:t>
    </dgm:pt>
    <dgm:pt modelId="{95BBF45B-6B28-4478-AA8A-51BC4C03C7F9}" type="sibTrans" cxnId="{02219F25-0398-4B98-989E-157F117FB631}">
      <dgm:prSet/>
      <dgm:spPr/>
      <dgm:t>
        <a:bodyPr/>
        <a:lstStyle/>
        <a:p>
          <a:endParaRPr lang="ru-RU"/>
        </a:p>
      </dgm:t>
    </dgm:pt>
    <dgm:pt modelId="{723B49C7-D2F7-4B29-9F49-1856A7B1988E}" type="pres">
      <dgm:prSet presAssocID="{12EFA924-AFE1-4DB8-9B3F-0D564102C91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53FA35F-9BE2-4EC4-9AFD-7C3BC5E47FF4}" type="pres">
      <dgm:prSet presAssocID="{12EFA924-AFE1-4DB8-9B3F-0D564102C918}" presName="Name1" presStyleCnt="0"/>
      <dgm:spPr/>
    </dgm:pt>
    <dgm:pt modelId="{1A99271A-CD3F-4150-B463-2725024372CC}" type="pres">
      <dgm:prSet presAssocID="{12EFA924-AFE1-4DB8-9B3F-0D564102C918}" presName="cycle" presStyleCnt="0"/>
      <dgm:spPr/>
    </dgm:pt>
    <dgm:pt modelId="{6CA77A8A-F7D0-438E-A9E3-C2894843FE7F}" type="pres">
      <dgm:prSet presAssocID="{12EFA924-AFE1-4DB8-9B3F-0D564102C918}" presName="srcNode" presStyleLbl="node1" presStyleIdx="0" presStyleCnt="2"/>
      <dgm:spPr/>
    </dgm:pt>
    <dgm:pt modelId="{CF9D5591-496D-4D97-A683-EFCFD7C26421}" type="pres">
      <dgm:prSet presAssocID="{12EFA924-AFE1-4DB8-9B3F-0D564102C918}" presName="conn" presStyleLbl="parChTrans1D2" presStyleIdx="0" presStyleCnt="1"/>
      <dgm:spPr/>
      <dgm:t>
        <a:bodyPr/>
        <a:lstStyle/>
        <a:p>
          <a:endParaRPr lang="ru-RU"/>
        </a:p>
      </dgm:t>
    </dgm:pt>
    <dgm:pt modelId="{61BFB3B7-1B5A-4B2F-920D-9E52E4F174C7}" type="pres">
      <dgm:prSet presAssocID="{12EFA924-AFE1-4DB8-9B3F-0D564102C918}" presName="extraNode" presStyleLbl="node1" presStyleIdx="0" presStyleCnt="2"/>
      <dgm:spPr/>
    </dgm:pt>
    <dgm:pt modelId="{B0B18BE5-1BE9-41A5-BBC8-462DEAB89675}" type="pres">
      <dgm:prSet presAssocID="{12EFA924-AFE1-4DB8-9B3F-0D564102C918}" presName="dstNode" presStyleLbl="node1" presStyleIdx="0" presStyleCnt="2"/>
      <dgm:spPr/>
    </dgm:pt>
    <dgm:pt modelId="{8F881032-1968-4C69-A9E2-3EC729864AE9}" type="pres">
      <dgm:prSet presAssocID="{4D62AE1C-DC97-4A50-8FFB-A5930450CE74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9329-EDFD-4204-B5CF-5ADD17F638FB}" type="pres">
      <dgm:prSet presAssocID="{4D62AE1C-DC97-4A50-8FFB-A5930450CE74}" presName="accent_1" presStyleCnt="0"/>
      <dgm:spPr/>
    </dgm:pt>
    <dgm:pt modelId="{56183856-F4A4-4007-A78B-2EBDA8B295E5}" type="pres">
      <dgm:prSet presAssocID="{4D62AE1C-DC97-4A50-8FFB-A5930450CE74}" presName="accentRepeatNode" presStyleLbl="solidFgAcc1" presStyleIdx="0" presStyleCnt="2"/>
      <dgm:spPr/>
    </dgm:pt>
    <dgm:pt modelId="{E15B4B7D-0549-4903-AF1C-BA828CB5C1C4}" type="pres">
      <dgm:prSet presAssocID="{6432CC56-BDE0-49AF-9796-C85D5A212DB6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76AC5-5146-4442-9281-7D83DB99A35C}" type="pres">
      <dgm:prSet presAssocID="{6432CC56-BDE0-49AF-9796-C85D5A212DB6}" presName="accent_2" presStyleCnt="0"/>
      <dgm:spPr/>
    </dgm:pt>
    <dgm:pt modelId="{FC995F2A-724D-4C63-8F0C-0496008120AD}" type="pres">
      <dgm:prSet presAssocID="{6432CC56-BDE0-49AF-9796-C85D5A212DB6}" presName="accentRepeatNode" presStyleLbl="solidFgAcc1" presStyleIdx="1" presStyleCnt="2"/>
      <dgm:spPr/>
    </dgm:pt>
  </dgm:ptLst>
  <dgm:cxnLst>
    <dgm:cxn modelId="{D353317A-27C1-44D4-9738-FD002B1909C4}" type="presOf" srcId="{6432CC56-BDE0-49AF-9796-C85D5A212DB6}" destId="{E15B4B7D-0549-4903-AF1C-BA828CB5C1C4}" srcOrd="0" destOrd="0" presId="urn:microsoft.com/office/officeart/2008/layout/VerticalCurvedList"/>
    <dgm:cxn modelId="{02219F25-0398-4B98-989E-157F117FB631}" srcId="{12EFA924-AFE1-4DB8-9B3F-0D564102C918}" destId="{6432CC56-BDE0-49AF-9796-C85D5A212DB6}" srcOrd="1" destOrd="0" parTransId="{F8369026-81C8-4863-9142-12565690C9A6}" sibTransId="{95BBF45B-6B28-4478-AA8A-51BC4C03C7F9}"/>
    <dgm:cxn modelId="{7A4B07BD-48EC-4332-93B6-801EF8515BED}" srcId="{12EFA924-AFE1-4DB8-9B3F-0D564102C918}" destId="{4D62AE1C-DC97-4A50-8FFB-A5930450CE74}" srcOrd="0" destOrd="0" parTransId="{3918B12D-9603-4604-B3C0-7F70664658E0}" sibTransId="{68377CA4-C0AF-4080-BA65-0F5C4E3D42AC}"/>
    <dgm:cxn modelId="{D3CC085C-16D3-459D-AADB-FC7E1BF52C6A}" type="presOf" srcId="{12EFA924-AFE1-4DB8-9B3F-0D564102C918}" destId="{723B49C7-D2F7-4B29-9F49-1856A7B1988E}" srcOrd="0" destOrd="0" presId="urn:microsoft.com/office/officeart/2008/layout/VerticalCurvedList"/>
    <dgm:cxn modelId="{E2D07521-A77B-4345-A843-C5BA48524C73}" type="presOf" srcId="{68377CA4-C0AF-4080-BA65-0F5C4E3D42AC}" destId="{CF9D5591-496D-4D97-A683-EFCFD7C26421}" srcOrd="0" destOrd="0" presId="urn:microsoft.com/office/officeart/2008/layout/VerticalCurvedList"/>
    <dgm:cxn modelId="{6ECF0437-D6F5-4AAB-BC5F-15C0456DDAC2}" type="presOf" srcId="{4D62AE1C-DC97-4A50-8FFB-A5930450CE74}" destId="{8F881032-1968-4C69-A9E2-3EC729864AE9}" srcOrd="0" destOrd="0" presId="urn:microsoft.com/office/officeart/2008/layout/VerticalCurvedList"/>
    <dgm:cxn modelId="{2A4B5DB1-B009-4482-82A9-87F3892C2CA3}" type="presParOf" srcId="{723B49C7-D2F7-4B29-9F49-1856A7B1988E}" destId="{453FA35F-9BE2-4EC4-9AFD-7C3BC5E47FF4}" srcOrd="0" destOrd="0" presId="urn:microsoft.com/office/officeart/2008/layout/VerticalCurvedList"/>
    <dgm:cxn modelId="{328BA847-0FF4-4DA1-861C-D106077526D3}" type="presParOf" srcId="{453FA35F-9BE2-4EC4-9AFD-7C3BC5E47FF4}" destId="{1A99271A-CD3F-4150-B463-2725024372CC}" srcOrd="0" destOrd="0" presId="urn:microsoft.com/office/officeart/2008/layout/VerticalCurvedList"/>
    <dgm:cxn modelId="{FABEE0B9-72FC-4BE2-8048-8BD337C12F3C}" type="presParOf" srcId="{1A99271A-CD3F-4150-B463-2725024372CC}" destId="{6CA77A8A-F7D0-438E-A9E3-C2894843FE7F}" srcOrd="0" destOrd="0" presId="urn:microsoft.com/office/officeart/2008/layout/VerticalCurvedList"/>
    <dgm:cxn modelId="{4A3126BB-1A0D-4A35-8887-D343283F3A72}" type="presParOf" srcId="{1A99271A-CD3F-4150-B463-2725024372CC}" destId="{CF9D5591-496D-4D97-A683-EFCFD7C26421}" srcOrd="1" destOrd="0" presId="urn:microsoft.com/office/officeart/2008/layout/VerticalCurvedList"/>
    <dgm:cxn modelId="{3B96C6FB-3B33-4BFE-A055-D7DBBDDF2B51}" type="presParOf" srcId="{1A99271A-CD3F-4150-B463-2725024372CC}" destId="{61BFB3B7-1B5A-4B2F-920D-9E52E4F174C7}" srcOrd="2" destOrd="0" presId="urn:microsoft.com/office/officeart/2008/layout/VerticalCurvedList"/>
    <dgm:cxn modelId="{3E24032E-AC2B-48B7-9E13-ACDCB202D1E6}" type="presParOf" srcId="{1A99271A-CD3F-4150-B463-2725024372CC}" destId="{B0B18BE5-1BE9-41A5-BBC8-462DEAB89675}" srcOrd="3" destOrd="0" presId="urn:microsoft.com/office/officeart/2008/layout/VerticalCurvedList"/>
    <dgm:cxn modelId="{5620DCFE-C28C-412C-ACE3-FCC40D5C44BD}" type="presParOf" srcId="{453FA35F-9BE2-4EC4-9AFD-7C3BC5E47FF4}" destId="{8F881032-1968-4C69-A9E2-3EC729864AE9}" srcOrd="1" destOrd="0" presId="urn:microsoft.com/office/officeart/2008/layout/VerticalCurvedList"/>
    <dgm:cxn modelId="{55180B53-5A9C-4937-8A09-A120F1548A74}" type="presParOf" srcId="{453FA35F-9BE2-4EC4-9AFD-7C3BC5E47FF4}" destId="{7EDE9329-EDFD-4204-B5CF-5ADD17F638FB}" srcOrd="2" destOrd="0" presId="urn:microsoft.com/office/officeart/2008/layout/VerticalCurvedList"/>
    <dgm:cxn modelId="{1143AABF-2B79-47A7-AA68-1651A22B6D8D}" type="presParOf" srcId="{7EDE9329-EDFD-4204-B5CF-5ADD17F638FB}" destId="{56183856-F4A4-4007-A78B-2EBDA8B295E5}" srcOrd="0" destOrd="0" presId="urn:microsoft.com/office/officeart/2008/layout/VerticalCurvedList"/>
    <dgm:cxn modelId="{095D494C-4322-430C-9A2E-7B774C6C8CAD}" type="presParOf" srcId="{453FA35F-9BE2-4EC4-9AFD-7C3BC5E47FF4}" destId="{E15B4B7D-0549-4903-AF1C-BA828CB5C1C4}" srcOrd="3" destOrd="0" presId="urn:microsoft.com/office/officeart/2008/layout/VerticalCurvedList"/>
    <dgm:cxn modelId="{79E8B2E0-4ACE-45CA-8A4D-4091AFB16E0F}" type="presParOf" srcId="{453FA35F-9BE2-4EC4-9AFD-7C3BC5E47FF4}" destId="{45E76AC5-5146-4442-9281-7D83DB99A35C}" srcOrd="4" destOrd="0" presId="urn:microsoft.com/office/officeart/2008/layout/VerticalCurvedList"/>
    <dgm:cxn modelId="{CD7B3231-C6C9-45BA-984C-26305E6FE363}" type="presParOf" srcId="{45E76AC5-5146-4442-9281-7D83DB99A35C}" destId="{FC995F2A-724D-4C63-8F0C-0496008120A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B4851AE-7A88-4604-99B2-DFE1FA23FD42}" type="doc">
      <dgm:prSet loTypeId="urn:microsoft.com/office/officeart/2005/8/layout/radial3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1624018-2735-48C3-A20A-F9B66D57EEAF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технические </a:t>
          </a: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тенденции</a:t>
          </a:r>
        </a:p>
      </dgm:t>
    </dgm:pt>
    <dgm:pt modelId="{AA7BB271-F2EE-4168-99B5-0CBA902E43F7}" type="parTrans" cxnId="{AD5D7AFB-013F-47F4-9B04-024F01D607EF}">
      <dgm:prSet/>
      <dgm:spPr/>
      <dgm:t>
        <a:bodyPr/>
        <a:lstStyle/>
        <a:p>
          <a:endParaRPr lang="ru-RU"/>
        </a:p>
      </dgm:t>
    </dgm:pt>
    <dgm:pt modelId="{015F2582-ACDB-41F8-AFCE-FCEDA155DC6C}" type="sibTrans" cxnId="{AD5D7AFB-013F-47F4-9B04-024F01D607EF}">
      <dgm:prSet/>
      <dgm:spPr/>
      <dgm:t>
        <a:bodyPr/>
        <a:lstStyle/>
        <a:p>
          <a:endParaRPr lang="ru-RU"/>
        </a:p>
      </dgm:t>
    </dgm:pt>
    <dgm:pt modelId="{CDD41BFB-D1F1-448F-B7AD-8D998A6BDBF0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Платформы </a:t>
          </a: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 основе облачных </a:t>
          </a:r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вычислений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94DFDD-516E-4823-8EF8-6B0AEAA22A3E}" type="parTrans" cxnId="{C1D9FCE7-DBA8-4534-B0A1-70FC703CA960}">
      <dgm:prSet/>
      <dgm:spPr/>
      <dgm:t>
        <a:bodyPr/>
        <a:lstStyle/>
        <a:p>
          <a:endParaRPr lang="ru-RU"/>
        </a:p>
      </dgm:t>
    </dgm:pt>
    <dgm:pt modelId="{D2BA2057-3728-4740-A8F8-79613D1D4B6B}" type="sibTrans" cxnId="{C1D9FCE7-DBA8-4534-B0A1-70FC703CA960}">
      <dgm:prSet/>
      <dgm:spPr/>
      <dgm:t>
        <a:bodyPr/>
        <a:lstStyle/>
        <a:p>
          <a:endParaRPr lang="ru-RU"/>
        </a:p>
      </dgm:t>
    </dgm:pt>
    <dgm:pt modelId="{2B3D438F-B0D9-4CC0-9885-B8F9130FAAD3}">
      <dgm:prSet phldrT="[Текст]" custT="1"/>
      <dgm:spPr/>
      <dgm:t>
        <a:bodyPr/>
        <a:lstStyle/>
        <a:p>
          <a:r>
            <a:rPr lang="de-DE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CRM</a:t>
          </a:r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Системы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A2BE17-F268-433F-9947-A801FD1ABA0D}" type="parTrans" cxnId="{885B0A52-B2EF-4391-86F0-E30F6B859169}">
      <dgm:prSet/>
      <dgm:spPr/>
      <dgm:t>
        <a:bodyPr/>
        <a:lstStyle/>
        <a:p>
          <a:endParaRPr lang="ru-RU"/>
        </a:p>
      </dgm:t>
    </dgm:pt>
    <dgm:pt modelId="{ECE27F5B-4BDD-4863-ABE4-FF2102863FB5}" type="sibTrans" cxnId="{885B0A52-B2EF-4391-86F0-E30F6B859169}">
      <dgm:prSet/>
      <dgm:spPr/>
      <dgm:t>
        <a:bodyPr/>
        <a:lstStyle/>
        <a:p>
          <a:endParaRPr lang="ru-RU"/>
        </a:p>
      </dgm:t>
    </dgm:pt>
    <dgm:pt modelId="{E095F482-F4B3-4E56-AB66-10D12329BE18}">
      <dgm:prSet custT="1"/>
      <dgm:spPr/>
      <dgm:t>
        <a:bodyPr/>
        <a:lstStyle/>
        <a:p>
          <a:r>
            <a:rPr lang="ru-RU" sz="2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Robo-Advisors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A36ADD-F4EE-4BF9-9061-C6F9B5C5983C}" type="parTrans" cxnId="{3BAC2C07-BDEF-4798-829B-422B6EDA0226}">
      <dgm:prSet/>
      <dgm:spPr/>
      <dgm:t>
        <a:bodyPr/>
        <a:lstStyle/>
        <a:p>
          <a:endParaRPr lang="ru-RU"/>
        </a:p>
      </dgm:t>
    </dgm:pt>
    <dgm:pt modelId="{A4EFF543-F63E-423C-A116-8442658E6DE6}" type="sibTrans" cxnId="{3BAC2C07-BDEF-4798-829B-422B6EDA0226}">
      <dgm:prSet/>
      <dgm:spPr/>
      <dgm:t>
        <a:bodyPr/>
        <a:lstStyle/>
        <a:p>
          <a:endParaRPr lang="ru-RU"/>
        </a:p>
      </dgm:t>
    </dgm:pt>
    <dgm:pt modelId="{89D3B751-8617-488F-BEE1-8062A4C3FCA2}">
      <dgm:prSet phldrT="[Текст]" custT="1"/>
      <dgm:spPr/>
      <dgm:t>
        <a:bodyPr/>
        <a:lstStyle/>
        <a:p>
          <a:r>
            <a:rPr lang="de-DE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ERP</a:t>
          </a:r>
          <a:r>
            <a: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Системы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8536B0-902D-44EC-82B6-813A93CDC7CB}" type="sibTrans" cxnId="{6AF73A32-8125-490B-97B1-60C43B713F0C}">
      <dgm:prSet/>
      <dgm:spPr/>
      <dgm:t>
        <a:bodyPr/>
        <a:lstStyle/>
        <a:p>
          <a:endParaRPr lang="ru-RU"/>
        </a:p>
      </dgm:t>
    </dgm:pt>
    <dgm:pt modelId="{DFF6EE0E-56D9-46F7-A52D-0F0AA519E237}" type="parTrans" cxnId="{6AF73A32-8125-490B-97B1-60C43B713F0C}">
      <dgm:prSet/>
      <dgm:spPr/>
      <dgm:t>
        <a:bodyPr/>
        <a:lstStyle/>
        <a:p>
          <a:endParaRPr lang="ru-RU"/>
        </a:p>
      </dgm:t>
    </dgm:pt>
    <dgm:pt modelId="{2B1E6309-251B-4F0D-B316-A2E35C3AE3AF}" type="pres">
      <dgm:prSet presAssocID="{EB4851AE-7A88-4604-99B2-DFE1FA23FD4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21D4FC-E71A-4AE4-8C7F-96FA5B3AB67F}" type="pres">
      <dgm:prSet presAssocID="{EB4851AE-7A88-4604-99B2-DFE1FA23FD42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0A50E3F2-BC91-4E23-8E5E-68DD25703AAC}" type="pres">
      <dgm:prSet presAssocID="{31624018-2735-48C3-A20A-F9B66D57EEAF}" presName="centerShape" presStyleLbl="vennNode1" presStyleIdx="0" presStyleCnt="5" custScaleX="91397" custScaleY="54217"/>
      <dgm:spPr/>
      <dgm:t>
        <a:bodyPr/>
        <a:lstStyle/>
        <a:p>
          <a:endParaRPr lang="ru-RU"/>
        </a:p>
      </dgm:t>
    </dgm:pt>
    <dgm:pt modelId="{235D079A-7D76-4E5C-A956-F68DE15800C5}" type="pres">
      <dgm:prSet presAssocID="{CDD41BFB-D1F1-448F-B7AD-8D998A6BDBF0}" presName="node" presStyleLbl="vennNode1" presStyleIdx="1" presStyleCnt="5" custScaleX="245766" custScaleY="97930" custRadScaleRad="66565" custRadScaleInc="-4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324CD-D2FD-4B3E-B01B-C295383E9802}" type="pres">
      <dgm:prSet presAssocID="{2B3D438F-B0D9-4CC0-9885-B8F9130FAAD3}" presName="node" presStyleLbl="vennNode1" presStyleIdx="2" presStyleCnt="5" custScaleX="183535" custScaleY="76601" custRadScaleRad="124828" custRadScaleInc="-1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291B8-79BB-4EB4-8E74-51AAE6FCC660}" type="pres">
      <dgm:prSet presAssocID="{89D3B751-8617-488F-BEE1-8062A4C3FCA2}" presName="node" presStyleLbl="vennNode1" presStyleIdx="3" presStyleCnt="5" custScaleX="258785" custScaleY="99375" custRadScaleRad="64409" custRadScaleInc="-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89CBF6-B31B-4CF5-8DEC-30CB115249EF}" type="pres">
      <dgm:prSet presAssocID="{E095F482-F4B3-4E56-AB66-10D12329BE18}" presName="node" presStyleLbl="vennNode1" presStyleIdx="4" presStyleCnt="5" custScaleX="185412" custScaleY="88433" custRadScaleRad="125704" custRadScaleInc="-5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5D7AFB-013F-47F4-9B04-024F01D607EF}" srcId="{EB4851AE-7A88-4604-99B2-DFE1FA23FD42}" destId="{31624018-2735-48C3-A20A-F9B66D57EEAF}" srcOrd="0" destOrd="0" parTransId="{AA7BB271-F2EE-4168-99B5-0CBA902E43F7}" sibTransId="{015F2582-ACDB-41F8-AFCE-FCEDA155DC6C}"/>
    <dgm:cxn modelId="{60598478-C54D-425F-9A45-C4790E00FED3}" type="presOf" srcId="{EB4851AE-7A88-4604-99B2-DFE1FA23FD42}" destId="{2B1E6309-251B-4F0D-B316-A2E35C3AE3AF}" srcOrd="0" destOrd="0" presId="urn:microsoft.com/office/officeart/2005/8/layout/radial3"/>
    <dgm:cxn modelId="{885B0A52-B2EF-4391-86F0-E30F6B859169}" srcId="{31624018-2735-48C3-A20A-F9B66D57EEAF}" destId="{2B3D438F-B0D9-4CC0-9885-B8F9130FAAD3}" srcOrd="1" destOrd="0" parTransId="{5FA2BE17-F268-433F-9947-A801FD1ABA0D}" sibTransId="{ECE27F5B-4BDD-4863-ABE4-FF2102863FB5}"/>
    <dgm:cxn modelId="{3BAC2C07-BDEF-4798-829B-422B6EDA0226}" srcId="{31624018-2735-48C3-A20A-F9B66D57EEAF}" destId="{E095F482-F4B3-4E56-AB66-10D12329BE18}" srcOrd="3" destOrd="0" parTransId="{2EA36ADD-F4EE-4BF9-9061-C6F9B5C5983C}" sibTransId="{A4EFF543-F63E-423C-A116-8442658E6DE6}"/>
    <dgm:cxn modelId="{C1D9FCE7-DBA8-4534-B0A1-70FC703CA960}" srcId="{31624018-2735-48C3-A20A-F9B66D57EEAF}" destId="{CDD41BFB-D1F1-448F-B7AD-8D998A6BDBF0}" srcOrd="0" destOrd="0" parTransId="{5C94DFDD-516E-4823-8EF8-6B0AEAA22A3E}" sibTransId="{D2BA2057-3728-4740-A8F8-79613D1D4B6B}"/>
    <dgm:cxn modelId="{69F624F4-53B0-4A3C-838A-E8CD164B9600}" type="presOf" srcId="{89D3B751-8617-488F-BEE1-8062A4C3FCA2}" destId="{F71291B8-79BB-4EB4-8E74-51AAE6FCC660}" srcOrd="0" destOrd="0" presId="urn:microsoft.com/office/officeart/2005/8/layout/radial3"/>
    <dgm:cxn modelId="{1A5BE0E6-64F8-459B-AED8-A47C8D85FABB}" type="presOf" srcId="{31624018-2735-48C3-A20A-F9B66D57EEAF}" destId="{0A50E3F2-BC91-4E23-8E5E-68DD25703AAC}" srcOrd="0" destOrd="0" presId="urn:microsoft.com/office/officeart/2005/8/layout/radial3"/>
    <dgm:cxn modelId="{6AF73A32-8125-490B-97B1-60C43B713F0C}" srcId="{31624018-2735-48C3-A20A-F9B66D57EEAF}" destId="{89D3B751-8617-488F-BEE1-8062A4C3FCA2}" srcOrd="2" destOrd="0" parTransId="{DFF6EE0E-56D9-46F7-A52D-0F0AA519E237}" sibTransId="{898536B0-902D-44EC-82B6-813A93CDC7CB}"/>
    <dgm:cxn modelId="{D7EFF4DE-C2EA-457A-87BF-A65845A8EB31}" type="presOf" srcId="{E095F482-F4B3-4E56-AB66-10D12329BE18}" destId="{1089CBF6-B31B-4CF5-8DEC-30CB115249EF}" srcOrd="0" destOrd="0" presId="urn:microsoft.com/office/officeart/2005/8/layout/radial3"/>
    <dgm:cxn modelId="{54E52F6B-306B-4CEE-9E3B-74F4D2A09656}" type="presOf" srcId="{2B3D438F-B0D9-4CC0-9885-B8F9130FAAD3}" destId="{13C324CD-D2FD-4B3E-B01B-C295383E9802}" srcOrd="0" destOrd="0" presId="urn:microsoft.com/office/officeart/2005/8/layout/radial3"/>
    <dgm:cxn modelId="{55065844-B876-404B-A0C0-E8BE97CBADC0}" type="presOf" srcId="{CDD41BFB-D1F1-448F-B7AD-8D998A6BDBF0}" destId="{235D079A-7D76-4E5C-A956-F68DE15800C5}" srcOrd="0" destOrd="0" presId="urn:microsoft.com/office/officeart/2005/8/layout/radial3"/>
    <dgm:cxn modelId="{5C4FBEA8-B7AE-477F-857C-18944EFCDDA4}" type="presParOf" srcId="{2B1E6309-251B-4F0D-B316-A2E35C3AE3AF}" destId="{3621D4FC-E71A-4AE4-8C7F-96FA5B3AB67F}" srcOrd="0" destOrd="0" presId="urn:microsoft.com/office/officeart/2005/8/layout/radial3"/>
    <dgm:cxn modelId="{40FBFD31-A1E1-4EC4-B097-280D3F7EBDFB}" type="presParOf" srcId="{3621D4FC-E71A-4AE4-8C7F-96FA5B3AB67F}" destId="{0A50E3F2-BC91-4E23-8E5E-68DD25703AAC}" srcOrd="0" destOrd="0" presId="urn:microsoft.com/office/officeart/2005/8/layout/radial3"/>
    <dgm:cxn modelId="{9C27DD04-8BD7-41AE-A57A-B97D4AB3184C}" type="presParOf" srcId="{3621D4FC-E71A-4AE4-8C7F-96FA5B3AB67F}" destId="{235D079A-7D76-4E5C-A956-F68DE15800C5}" srcOrd="1" destOrd="0" presId="urn:microsoft.com/office/officeart/2005/8/layout/radial3"/>
    <dgm:cxn modelId="{301ED4C5-C45C-4120-9270-C72552AC200A}" type="presParOf" srcId="{3621D4FC-E71A-4AE4-8C7F-96FA5B3AB67F}" destId="{13C324CD-D2FD-4B3E-B01B-C295383E9802}" srcOrd="2" destOrd="0" presId="urn:microsoft.com/office/officeart/2005/8/layout/radial3"/>
    <dgm:cxn modelId="{43CE8464-984F-4382-89E4-9FE781AB7D1C}" type="presParOf" srcId="{3621D4FC-E71A-4AE4-8C7F-96FA5B3AB67F}" destId="{F71291B8-79BB-4EB4-8E74-51AAE6FCC660}" srcOrd="3" destOrd="0" presId="urn:microsoft.com/office/officeart/2005/8/layout/radial3"/>
    <dgm:cxn modelId="{98B874DC-78BF-45C1-8C70-0894674A05AE}" type="presParOf" srcId="{3621D4FC-E71A-4AE4-8C7F-96FA5B3AB67F}" destId="{1089CBF6-B31B-4CF5-8DEC-30CB115249E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5E90223-F0ED-4236-B140-7F8E3F0F515B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9420F8D-14A9-47F8-8CB9-163281C20D06}">
      <dgm:prSet phldrT="[Текст]" custT="1"/>
      <dgm:spPr/>
      <dgm:t>
        <a:bodyPr/>
        <a:lstStyle/>
        <a:p>
          <a:r>
            <a:rPr lang="ru-RU" sz="1800" dirty="0"/>
            <a:t>Специальное программное обеспечение CRM объединяет информацию о клиентах в одном месте, чтобы предоставить предприятиям легкий доступ к данным</a:t>
          </a:r>
        </a:p>
      </dgm:t>
    </dgm:pt>
    <dgm:pt modelId="{85166A7D-5BF3-4949-8014-BAF3E6C90651}" type="parTrans" cxnId="{22E8DFD3-B219-4FDB-9875-D88B0EF8DD9F}">
      <dgm:prSet/>
      <dgm:spPr/>
      <dgm:t>
        <a:bodyPr/>
        <a:lstStyle/>
        <a:p>
          <a:endParaRPr lang="ru-RU"/>
        </a:p>
      </dgm:t>
    </dgm:pt>
    <dgm:pt modelId="{9BC1C692-F5B7-4029-9BAF-7829B6FA27B2}" type="sibTrans" cxnId="{22E8DFD3-B219-4FDB-9875-D88B0EF8DD9F}">
      <dgm:prSet/>
      <dgm:spPr/>
      <dgm:t>
        <a:bodyPr/>
        <a:lstStyle/>
        <a:p>
          <a:endParaRPr lang="ru-RU"/>
        </a:p>
      </dgm:t>
    </dgm:pt>
    <dgm:pt modelId="{8CAD3390-F10B-4FB6-92DE-C72AAE938B48}">
      <dgm:prSet custT="1"/>
      <dgm:spPr/>
      <dgm:t>
        <a:bodyPr/>
        <a:lstStyle/>
        <a:p>
          <a:r>
            <a:rPr lang="ru-RU" sz="1800" dirty="0" smtClean="0"/>
            <a:t>Автоматизированные </a:t>
          </a:r>
          <a:r>
            <a:rPr lang="ru-RU" sz="1800" dirty="0"/>
            <a:t>процедуры в модуле CRM включают отправку маркетинговых материалов отдела продаж на основе выбора продукта или услуги клиента</a:t>
          </a:r>
        </a:p>
      </dgm:t>
    </dgm:pt>
    <dgm:pt modelId="{73C4084A-7060-47BE-8A85-E3D74F16A49E}" type="parTrans" cxnId="{D29F6149-D5E5-4D42-8503-B9A1BDCB3994}">
      <dgm:prSet/>
      <dgm:spPr/>
      <dgm:t>
        <a:bodyPr/>
        <a:lstStyle/>
        <a:p>
          <a:endParaRPr lang="ru-RU"/>
        </a:p>
      </dgm:t>
    </dgm:pt>
    <dgm:pt modelId="{EDC3B353-1FBC-48B3-930E-DE63C94FC31B}" type="sibTrans" cxnId="{D29F6149-D5E5-4D42-8503-B9A1BDCB3994}">
      <dgm:prSet/>
      <dgm:spPr/>
      <dgm:t>
        <a:bodyPr/>
        <a:lstStyle/>
        <a:p>
          <a:endParaRPr lang="ru-RU"/>
        </a:p>
      </dgm:t>
    </dgm:pt>
    <dgm:pt modelId="{251CD680-1714-4536-BAB4-AEADE06F7D24}">
      <dgm:prSet custT="1"/>
      <dgm:spPr/>
      <dgm:t>
        <a:bodyPr/>
        <a:lstStyle/>
        <a:p>
          <a:r>
            <a:rPr lang="ru-RU" sz="1800" dirty="0" smtClean="0"/>
            <a:t>Облачные </a:t>
          </a:r>
          <a:r>
            <a:rPr lang="ru-RU" sz="1800" dirty="0"/>
            <a:t>системы </a:t>
          </a:r>
          <a:r>
            <a:rPr lang="ru-RU" sz="1800" dirty="0" smtClean="0"/>
            <a:t>CRM,  предоставляющие </a:t>
          </a:r>
          <a:r>
            <a:rPr lang="ru-RU" sz="1800" dirty="0"/>
            <a:t>данные в режиме реального времени</a:t>
          </a:r>
        </a:p>
      </dgm:t>
    </dgm:pt>
    <dgm:pt modelId="{963EE512-5CDF-4E83-9CE0-1A0CAE50DDE3}" type="parTrans" cxnId="{5C4DFC35-277A-4141-BC6F-2C3C3D4795F1}">
      <dgm:prSet/>
      <dgm:spPr/>
      <dgm:t>
        <a:bodyPr/>
        <a:lstStyle/>
        <a:p>
          <a:endParaRPr lang="ru-RU"/>
        </a:p>
      </dgm:t>
    </dgm:pt>
    <dgm:pt modelId="{F278B13D-832B-4122-907D-20AF665BB146}" type="sibTrans" cxnId="{5C4DFC35-277A-4141-BC6F-2C3C3D4795F1}">
      <dgm:prSet/>
      <dgm:spPr/>
      <dgm:t>
        <a:bodyPr/>
        <a:lstStyle/>
        <a:p>
          <a:endParaRPr lang="ru-RU"/>
        </a:p>
      </dgm:t>
    </dgm:pt>
    <dgm:pt modelId="{D313671B-2466-42DD-BC05-FCF90C8A78B0}">
      <dgm:prSet custT="1"/>
      <dgm:spPr/>
      <dgm:t>
        <a:bodyPr/>
        <a:lstStyle/>
        <a:p>
          <a:r>
            <a:rPr lang="ru-RU" sz="1800" dirty="0" smtClean="0"/>
            <a:t>Данные взаимодействия с клиентами предоставляются таким образом, чтобы можно было бы </a:t>
          </a:r>
          <a:r>
            <a:rPr lang="ru-RU" sz="1800" dirty="0"/>
            <a:t>легко </a:t>
          </a:r>
          <a:r>
            <a:rPr lang="ru-RU" sz="1800" dirty="0" smtClean="0"/>
            <a:t>их интерпретировать </a:t>
          </a:r>
          <a:r>
            <a:rPr lang="ru-RU" sz="1800" dirty="0"/>
            <a:t>и </a:t>
          </a:r>
          <a:r>
            <a:rPr lang="ru-RU" sz="1800" dirty="0" smtClean="0"/>
            <a:t>использовать. </a:t>
          </a:r>
          <a:endParaRPr lang="ru-RU" sz="1800" dirty="0"/>
        </a:p>
      </dgm:t>
    </dgm:pt>
    <dgm:pt modelId="{62D01FA0-BF23-413D-9E17-F2424B08DA04}" type="parTrans" cxnId="{CAA70E73-0CE4-45C9-986C-55695E77D13B}">
      <dgm:prSet/>
      <dgm:spPr/>
      <dgm:t>
        <a:bodyPr/>
        <a:lstStyle/>
        <a:p>
          <a:endParaRPr lang="ru-RU"/>
        </a:p>
      </dgm:t>
    </dgm:pt>
    <dgm:pt modelId="{E3841625-2D29-48EC-8AF6-E9479E77E705}" type="sibTrans" cxnId="{CAA70E73-0CE4-45C9-986C-55695E77D13B}">
      <dgm:prSet/>
      <dgm:spPr/>
      <dgm:t>
        <a:bodyPr/>
        <a:lstStyle/>
        <a:p>
          <a:endParaRPr lang="ru-RU"/>
        </a:p>
      </dgm:t>
    </dgm:pt>
    <dgm:pt modelId="{5BDCCFAB-37BB-46B3-A24C-9587760949E3}" type="pres">
      <dgm:prSet presAssocID="{65E90223-F0ED-4236-B140-7F8E3F0F51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F79589C-5F22-4671-A6A4-F43EF653BEFB}" type="pres">
      <dgm:prSet presAssocID="{65E90223-F0ED-4236-B140-7F8E3F0F515B}" presName="Name1" presStyleCnt="0"/>
      <dgm:spPr/>
      <dgm:t>
        <a:bodyPr/>
        <a:lstStyle/>
        <a:p>
          <a:endParaRPr lang="ru-RU"/>
        </a:p>
      </dgm:t>
    </dgm:pt>
    <dgm:pt modelId="{1A45131B-179D-4FC3-A251-DA031C65FC37}" type="pres">
      <dgm:prSet presAssocID="{65E90223-F0ED-4236-B140-7F8E3F0F515B}" presName="cycle" presStyleCnt="0"/>
      <dgm:spPr/>
      <dgm:t>
        <a:bodyPr/>
        <a:lstStyle/>
        <a:p>
          <a:endParaRPr lang="ru-RU"/>
        </a:p>
      </dgm:t>
    </dgm:pt>
    <dgm:pt modelId="{859E3DC2-0DFF-4031-A07E-39F2BF1DD0CE}" type="pres">
      <dgm:prSet presAssocID="{65E90223-F0ED-4236-B140-7F8E3F0F515B}" presName="srcNode" presStyleLbl="node1" presStyleIdx="0" presStyleCnt="4"/>
      <dgm:spPr/>
      <dgm:t>
        <a:bodyPr/>
        <a:lstStyle/>
        <a:p>
          <a:endParaRPr lang="ru-RU"/>
        </a:p>
      </dgm:t>
    </dgm:pt>
    <dgm:pt modelId="{5861AF36-B68C-456A-B225-66EB36718ED3}" type="pres">
      <dgm:prSet presAssocID="{65E90223-F0ED-4236-B140-7F8E3F0F515B}" presName="conn" presStyleLbl="parChTrans1D2" presStyleIdx="0" presStyleCnt="1"/>
      <dgm:spPr/>
      <dgm:t>
        <a:bodyPr/>
        <a:lstStyle/>
        <a:p>
          <a:endParaRPr lang="ru-RU"/>
        </a:p>
      </dgm:t>
    </dgm:pt>
    <dgm:pt modelId="{C983AE7A-3CFE-4476-A724-B11099D80A08}" type="pres">
      <dgm:prSet presAssocID="{65E90223-F0ED-4236-B140-7F8E3F0F515B}" presName="extraNode" presStyleLbl="node1" presStyleIdx="0" presStyleCnt="4"/>
      <dgm:spPr/>
      <dgm:t>
        <a:bodyPr/>
        <a:lstStyle/>
        <a:p>
          <a:endParaRPr lang="ru-RU"/>
        </a:p>
      </dgm:t>
    </dgm:pt>
    <dgm:pt modelId="{E68E3E1B-2E94-4680-8E59-882B03DB201A}" type="pres">
      <dgm:prSet presAssocID="{65E90223-F0ED-4236-B140-7F8E3F0F515B}" presName="dstNode" presStyleLbl="node1" presStyleIdx="0" presStyleCnt="4"/>
      <dgm:spPr/>
      <dgm:t>
        <a:bodyPr/>
        <a:lstStyle/>
        <a:p>
          <a:endParaRPr lang="ru-RU"/>
        </a:p>
      </dgm:t>
    </dgm:pt>
    <dgm:pt modelId="{34B007CD-05AE-4DE0-944E-7160459CE171}" type="pres">
      <dgm:prSet presAssocID="{99420F8D-14A9-47F8-8CB9-163281C20D06}" presName="text_1" presStyleLbl="node1" presStyleIdx="0" presStyleCnt="4" custLinFactNeighborY="-73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83F1E-A40F-4777-8443-071B5422DA7A}" type="pres">
      <dgm:prSet presAssocID="{99420F8D-14A9-47F8-8CB9-163281C20D06}" presName="accent_1" presStyleCnt="0"/>
      <dgm:spPr/>
    </dgm:pt>
    <dgm:pt modelId="{BA02E4B5-15C0-41CD-9026-F42A4CFCAB2F}" type="pres">
      <dgm:prSet presAssocID="{99420F8D-14A9-47F8-8CB9-163281C20D06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F9A9D56F-6B40-4295-8EE9-5825CDC2B2C7}" type="pres">
      <dgm:prSet presAssocID="{251CD680-1714-4536-BAB4-AEADE06F7D2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F9629-74FA-451D-86E0-877EA20E541C}" type="pres">
      <dgm:prSet presAssocID="{251CD680-1714-4536-BAB4-AEADE06F7D24}" presName="accent_2" presStyleCnt="0"/>
      <dgm:spPr/>
    </dgm:pt>
    <dgm:pt modelId="{DE81D0AC-9AC2-4CDC-A7E0-51832382BFF9}" type="pres">
      <dgm:prSet presAssocID="{251CD680-1714-4536-BAB4-AEADE06F7D24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8FADC567-243B-489F-B35F-39B760BBA0D4}" type="pres">
      <dgm:prSet presAssocID="{8CAD3390-F10B-4FB6-92DE-C72AAE938B4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AA19A-7154-465F-952C-74C0DC582CEB}" type="pres">
      <dgm:prSet presAssocID="{8CAD3390-F10B-4FB6-92DE-C72AAE938B48}" presName="accent_3" presStyleCnt="0"/>
      <dgm:spPr/>
    </dgm:pt>
    <dgm:pt modelId="{2241F1BF-77F5-42B3-BD60-F55AA3C020A7}" type="pres">
      <dgm:prSet presAssocID="{8CAD3390-F10B-4FB6-92DE-C72AAE938B48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3459D0C2-A23A-4212-B6FB-3D7A43EB4DEF}" type="pres">
      <dgm:prSet presAssocID="{D313671B-2466-42DD-BC05-FCF90C8A78B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46CCB-6AC9-4AEE-B049-95799561E06B}" type="pres">
      <dgm:prSet presAssocID="{D313671B-2466-42DD-BC05-FCF90C8A78B0}" presName="accent_4" presStyleCnt="0"/>
      <dgm:spPr/>
    </dgm:pt>
    <dgm:pt modelId="{A30524CC-AB8B-4746-A0D5-77068944B957}" type="pres">
      <dgm:prSet presAssocID="{D313671B-2466-42DD-BC05-FCF90C8A78B0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D71C5CAD-CB9D-4F8E-96E2-ACB15A254480}" type="presOf" srcId="{251CD680-1714-4536-BAB4-AEADE06F7D24}" destId="{F9A9D56F-6B40-4295-8EE9-5825CDC2B2C7}" srcOrd="0" destOrd="0" presId="urn:microsoft.com/office/officeart/2008/layout/VerticalCurvedList"/>
    <dgm:cxn modelId="{7672E05C-33C8-45F9-989D-2917EDABB2E4}" type="presOf" srcId="{8CAD3390-F10B-4FB6-92DE-C72AAE938B48}" destId="{8FADC567-243B-489F-B35F-39B760BBA0D4}" srcOrd="0" destOrd="0" presId="urn:microsoft.com/office/officeart/2008/layout/VerticalCurvedList"/>
    <dgm:cxn modelId="{74DF4E51-DA06-4518-8D30-35C294DAFFCC}" type="presOf" srcId="{D313671B-2466-42DD-BC05-FCF90C8A78B0}" destId="{3459D0C2-A23A-4212-B6FB-3D7A43EB4DEF}" srcOrd="0" destOrd="0" presId="urn:microsoft.com/office/officeart/2008/layout/VerticalCurvedList"/>
    <dgm:cxn modelId="{CAFB3535-34A3-4843-80C6-471CE172F3FE}" type="presOf" srcId="{9BC1C692-F5B7-4029-9BAF-7829B6FA27B2}" destId="{5861AF36-B68C-456A-B225-66EB36718ED3}" srcOrd="0" destOrd="0" presId="urn:microsoft.com/office/officeart/2008/layout/VerticalCurvedList"/>
    <dgm:cxn modelId="{5C4DFC35-277A-4141-BC6F-2C3C3D4795F1}" srcId="{65E90223-F0ED-4236-B140-7F8E3F0F515B}" destId="{251CD680-1714-4536-BAB4-AEADE06F7D24}" srcOrd="1" destOrd="0" parTransId="{963EE512-5CDF-4E83-9CE0-1A0CAE50DDE3}" sibTransId="{F278B13D-832B-4122-907D-20AF665BB146}"/>
    <dgm:cxn modelId="{0AB742C2-F722-4678-902E-FDE3F94091B2}" type="presOf" srcId="{65E90223-F0ED-4236-B140-7F8E3F0F515B}" destId="{5BDCCFAB-37BB-46B3-A24C-9587760949E3}" srcOrd="0" destOrd="0" presId="urn:microsoft.com/office/officeart/2008/layout/VerticalCurvedList"/>
    <dgm:cxn modelId="{22E8DFD3-B219-4FDB-9875-D88B0EF8DD9F}" srcId="{65E90223-F0ED-4236-B140-7F8E3F0F515B}" destId="{99420F8D-14A9-47F8-8CB9-163281C20D06}" srcOrd="0" destOrd="0" parTransId="{85166A7D-5BF3-4949-8014-BAF3E6C90651}" sibTransId="{9BC1C692-F5B7-4029-9BAF-7829B6FA27B2}"/>
    <dgm:cxn modelId="{D29F6149-D5E5-4D42-8503-B9A1BDCB3994}" srcId="{65E90223-F0ED-4236-B140-7F8E3F0F515B}" destId="{8CAD3390-F10B-4FB6-92DE-C72AAE938B48}" srcOrd="2" destOrd="0" parTransId="{73C4084A-7060-47BE-8A85-E3D74F16A49E}" sibTransId="{EDC3B353-1FBC-48B3-930E-DE63C94FC31B}"/>
    <dgm:cxn modelId="{BCCA85B9-0FDB-4053-A525-26405D649027}" type="presOf" srcId="{99420F8D-14A9-47F8-8CB9-163281C20D06}" destId="{34B007CD-05AE-4DE0-944E-7160459CE171}" srcOrd="0" destOrd="0" presId="urn:microsoft.com/office/officeart/2008/layout/VerticalCurvedList"/>
    <dgm:cxn modelId="{CAA70E73-0CE4-45C9-986C-55695E77D13B}" srcId="{65E90223-F0ED-4236-B140-7F8E3F0F515B}" destId="{D313671B-2466-42DD-BC05-FCF90C8A78B0}" srcOrd="3" destOrd="0" parTransId="{62D01FA0-BF23-413D-9E17-F2424B08DA04}" sibTransId="{E3841625-2D29-48EC-8AF6-E9479E77E705}"/>
    <dgm:cxn modelId="{13E0FAF7-65FD-45CD-AC5B-FCC9D60FFC54}" type="presParOf" srcId="{5BDCCFAB-37BB-46B3-A24C-9587760949E3}" destId="{2F79589C-5F22-4671-A6A4-F43EF653BEFB}" srcOrd="0" destOrd="0" presId="urn:microsoft.com/office/officeart/2008/layout/VerticalCurvedList"/>
    <dgm:cxn modelId="{56807B3C-D371-408C-985D-91EBAACB700D}" type="presParOf" srcId="{2F79589C-5F22-4671-A6A4-F43EF653BEFB}" destId="{1A45131B-179D-4FC3-A251-DA031C65FC37}" srcOrd="0" destOrd="0" presId="urn:microsoft.com/office/officeart/2008/layout/VerticalCurvedList"/>
    <dgm:cxn modelId="{F2DBE75C-C4CB-4D77-9CD9-3F5F670D4C77}" type="presParOf" srcId="{1A45131B-179D-4FC3-A251-DA031C65FC37}" destId="{859E3DC2-0DFF-4031-A07E-39F2BF1DD0CE}" srcOrd="0" destOrd="0" presId="urn:microsoft.com/office/officeart/2008/layout/VerticalCurvedList"/>
    <dgm:cxn modelId="{0B7215BD-60A3-4845-825B-73DE05F37C3B}" type="presParOf" srcId="{1A45131B-179D-4FC3-A251-DA031C65FC37}" destId="{5861AF36-B68C-456A-B225-66EB36718ED3}" srcOrd="1" destOrd="0" presId="urn:microsoft.com/office/officeart/2008/layout/VerticalCurvedList"/>
    <dgm:cxn modelId="{650DE232-9A5B-45B2-9C3D-3EC86B5A0F49}" type="presParOf" srcId="{1A45131B-179D-4FC3-A251-DA031C65FC37}" destId="{C983AE7A-3CFE-4476-A724-B11099D80A08}" srcOrd="2" destOrd="0" presId="urn:microsoft.com/office/officeart/2008/layout/VerticalCurvedList"/>
    <dgm:cxn modelId="{F8F54E57-51F2-4E87-A9BD-5C40AD4F1203}" type="presParOf" srcId="{1A45131B-179D-4FC3-A251-DA031C65FC37}" destId="{E68E3E1B-2E94-4680-8E59-882B03DB201A}" srcOrd="3" destOrd="0" presId="urn:microsoft.com/office/officeart/2008/layout/VerticalCurvedList"/>
    <dgm:cxn modelId="{84B54D1F-6D09-45A0-A13C-A269CE03E4AA}" type="presParOf" srcId="{2F79589C-5F22-4671-A6A4-F43EF653BEFB}" destId="{34B007CD-05AE-4DE0-944E-7160459CE171}" srcOrd="1" destOrd="0" presId="urn:microsoft.com/office/officeart/2008/layout/VerticalCurvedList"/>
    <dgm:cxn modelId="{D1F3472D-8B6B-4011-ACA6-460D9D8E6FA2}" type="presParOf" srcId="{2F79589C-5F22-4671-A6A4-F43EF653BEFB}" destId="{F7A83F1E-A40F-4777-8443-071B5422DA7A}" srcOrd="2" destOrd="0" presId="urn:microsoft.com/office/officeart/2008/layout/VerticalCurvedList"/>
    <dgm:cxn modelId="{FA94F1B3-632A-472F-AF2C-304093CDED7C}" type="presParOf" srcId="{F7A83F1E-A40F-4777-8443-071B5422DA7A}" destId="{BA02E4B5-15C0-41CD-9026-F42A4CFCAB2F}" srcOrd="0" destOrd="0" presId="urn:microsoft.com/office/officeart/2008/layout/VerticalCurvedList"/>
    <dgm:cxn modelId="{74F59BF4-221D-4725-B778-E115383A50DC}" type="presParOf" srcId="{2F79589C-5F22-4671-A6A4-F43EF653BEFB}" destId="{F9A9D56F-6B40-4295-8EE9-5825CDC2B2C7}" srcOrd="3" destOrd="0" presId="urn:microsoft.com/office/officeart/2008/layout/VerticalCurvedList"/>
    <dgm:cxn modelId="{31E70FFA-AA3F-4B74-8D6F-C70D6111372D}" type="presParOf" srcId="{2F79589C-5F22-4671-A6A4-F43EF653BEFB}" destId="{952F9629-74FA-451D-86E0-877EA20E541C}" srcOrd="4" destOrd="0" presId="urn:microsoft.com/office/officeart/2008/layout/VerticalCurvedList"/>
    <dgm:cxn modelId="{AC2D0C11-27F9-44B7-BBD4-B88EC36F2DF8}" type="presParOf" srcId="{952F9629-74FA-451D-86E0-877EA20E541C}" destId="{DE81D0AC-9AC2-4CDC-A7E0-51832382BFF9}" srcOrd="0" destOrd="0" presId="urn:microsoft.com/office/officeart/2008/layout/VerticalCurvedList"/>
    <dgm:cxn modelId="{89CA0DF7-70DA-46C1-88BC-624F6A9F3B9E}" type="presParOf" srcId="{2F79589C-5F22-4671-A6A4-F43EF653BEFB}" destId="{8FADC567-243B-489F-B35F-39B760BBA0D4}" srcOrd="5" destOrd="0" presId="urn:microsoft.com/office/officeart/2008/layout/VerticalCurvedList"/>
    <dgm:cxn modelId="{942D94F8-6FE1-48F3-975F-77A5CDF474B8}" type="presParOf" srcId="{2F79589C-5F22-4671-A6A4-F43EF653BEFB}" destId="{40AAA19A-7154-465F-952C-74C0DC582CEB}" srcOrd="6" destOrd="0" presId="urn:microsoft.com/office/officeart/2008/layout/VerticalCurvedList"/>
    <dgm:cxn modelId="{A7939EA1-B528-493B-9E7A-7292156A7001}" type="presParOf" srcId="{40AAA19A-7154-465F-952C-74C0DC582CEB}" destId="{2241F1BF-77F5-42B3-BD60-F55AA3C020A7}" srcOrd="0" destOrd="0" presId="urn:microsoft.com/office/officeart/2008/layout/VerticalCurvedList"/>
    <dgm:cxn modelId="{6D0438F3-AD1F-4EC5-B98A-A7D9112D2D10}" type="presParOf" srcId="{2F79589C-5F22-4671-A6A4-F43EF653BEFB}" destId="{3459D0C2-A23A-4212-B6FB-3D7A43EB4DEF}" srcOrd="7" destOrd="0" presId="urn:microsoft.com/office/officeart/2008/layout/VerticalCurvedList"/>
    <dgm:cxn modelId="{1469D606-D509-4B53-A7CE-9D0064B521EA}" type="presParOf" srcId="{2F79589C-5F22-4671-A6A4-F43EF653BEFB}" destId="{AFF46CCB-6AC9-4AEE-B049-95799561E06B}" srcOrd="8" destOrd="0" presId="urn:microsoft.com/office/officeart/2008/layout/VerticalCurvedList"/>
    <dgm:cxn modelId="{DF28BFFC-7934-48B7-94B5-1420727B014E}" type="presParOf" srcId="{AFF46CCB-6AC9-4AEE-B049-95799561E06B}" destId="{A30524CC-AB8B-4746-A0D5-77068944B95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89528E9-4CFE-4D32-985A-28EE56C156D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3B369F6-D1F1-4352-A537-3C19B20A04C1}">
      <dgm:prSet phldrT="[Текст]"/>
      <dgm:spPr/>
      <dgm:t>
        <a:bodyPr/>
        <a:lstStyle/>
        <a:p>
          <a:r>
            <a:rPr lang="ru-RU" dirty="0" smtClean="0"/>
            <a:t>Формировать, обслуживать и сортировать базу данных клиентов и информацию о них.</a:t>
          </a:r>
          <a:endParaRPr lang="ru-RU" dirty="0"/>
        </a:p>
      </dgm:t>
    </dgm:pt>
    <dgm:pt modelId="{D9FF1BEE-00D9-413B-BBD6-8DADC6BECD78}" type="parTrans" cxnId="{6ACB54F8-C834-497A-8FC2-AE608DB5D703}">
      <dgm:prSet/>
      <dgm:spPr/>
      <dgm:t>
        <a:bodyPr/>
        <a:lstStyle/>
        <a:p>
          <a:endParaRPr lang="ru-RU"/>
        </a:p>
      </dgm:t>
    </dgm:pt>
    <dgm:pt modelId="{DDE509E9-AC60-4864-AA54-8C5F8914A4BA}" type="sibTrans" cxnId="{6ACB54F8-C834-497A-8FC2-AE608DB5D703}">
      <dgm:prSet/>
      <dgm:spPr/>
      <dgm:t>
        <a:bodyPr/>
        <a:lstStyle/>
        <a:p>
          <a:endParaRPr lang="ru-RU"/>
        </a:p>
      </dgm:t>
    </dgm:pt>
    <dgm:pt modelId="{0708B8B3-E678-4320-8EB3-525668ABABE5}">
      <dgm:prSet phldrT="[Текст]"/>
      <dgm:spPr/>
      <dgm:t>
        <a:bodyPr/>
        <a:lstStyle/>
        <a:p>
          <a:r>
            <a:rPr lang="ru-RU" dirty="0" smtClean="0"/>
            <a:t>Формировать статистику и структуру продаж.</a:t>
          </a:r>
          <a:endParaRPr lang="ru-RU" dirty="0"/>
        </a:p>
      </dgm:t>
    </dgm:pt>
    <dgm:pt modelId="{377AB591-9419-4C6E-A411-6C30A56D2CD9}" type="parTrans" cxnId="{C0A1A092-36C0-412D-BDFE-CF420038B5FE}">
      <dgm:prSet/>
      <dgm:spPr/>
      <dgm:t>
        <a:bodyPr/>
        <a:lstStyle/>
        <a:p>
          <a:endParaRPr lang="ru-RU"/>
        </a:p>
      </dgm:t>
    </dgm:pt>
    <dgm:pt modelId="{C58BABD8-1478-45A7-9981-AF381B173FCC}" type="sibTrans" cxnId="{C0A1A092-36C0-412D-BDFE-CF420038B5FE}">
      <dgm:prSet/>
      <dgm:spPr/>
      <dgm:t>
        <a:bodyPr/>
        <a:lstStyle/>
        <a:p>
          <a:endParaRPr lang="ru-RU"/>
        </a:p>
      </dgm:t>
    </dgm:pt>
    <dgm:pt modelId="{423C488E-5368-4846-836F-C535E9E77158}">
      <dgm:prSet phldrT="[Текст]"/>
      <dgm:spPr/>
      <dgm:t>
        <a:bodyPr/>
        <a:lstStyle/>
        <a:p>
          <a:r>
            <a:rPr lang="ru-RU" dirty="0" smtClean="0"/>
            <a:t>Готовить маркетинговые исследования для определения текущих и будущих потребностей клиентов в продуктах и услугах фирмы.</a:t>
          </a:r>
          <a:endParaRPr lang="ru-RU" dirty="0"/>
        </a:p>
      </dgm:t>
    </dgm:pt>
    <dgm:pt modelId="{F21A262F-6AAC-43D1-ABFF-F905F834CF90}" type="parTrans" cxnId="{858123B1-3D50-4E18-B066-1E174DFCF849}">
      <dgm:prSet/>
      <dgm:spPr/>
      <dgm:t>
        <a:bodyPr/>
        <a:lstStyle/>
        <a:p>
          <a:endParaRPr lang="ru-RU"/>
        </a:p>
      </dgm:t>
    </dgm:pt>
    <dgm:pt modelId="{079CDE95-832B-4B7A-8776-504ACCD99789}" type="sibTrans" cxnId="{858123B1-3D50-4E18-B066-1E174DFCF849}">
      <dgm:prSet/>
      <dgm:spPr/>
      <dgm:t>
        <a:bodyPr/>
        <a:lstStyle/>
        <a:p>
          <a:endParaRPr lang="ru-RU"/>
        </a:p>
      </dgm:t>
    </dgm:pt>
    <dgm:pt modelId="{5B827067-6003-4A71-A96D-53E66C3AABCF}">
      <dgm:prSet/>
      <dgm:spPr/>
      <dgm:t>
        <a:bodyPr/>
        <a:lstStyle/>
        <a:p>
          <a:r>
            <a:rPr lang="ru-RU" dirty="0" smtClean="0"/>
            <a:t>Автоматизированное оповещение и рассылка данных клиентам компании.</a:t>
          </a:r>
          <a:endParaRPr lang="ru-RU" dirty="0"/>
        </a:p>
      </dgm:t>
    </dgm:pt>
    <dgm:pt modelId="{DBA437A6-6BD7-4ECD-917E-8A39D31E0163}" type="parTrans" cxnId="{258E9F40-15E4-4649-93A2-E95699F531BE}">
      <dgm:prSet/>
      <dgm:spPr/>
      <dgm:t>
        <a:bodyPr/>
        <a:lstStyle/>
        <a:p>
          <a:endParaRPr lang="ru-RU"/>
        </a:p>
      </dgm:t>
    </dgm:pt>
    <dgm:pt modelId="{B8C6EC35-BE15-4B2F-B70B-C8B57EDF1E3F}" type="sibTrans" cxnId="{258E9F40-15E4-4649-93A2-E95699F531BE}">
      <dgm:prSet/>
      <dgm:spPr/>
      <dgm:t>
        <a:bodyPr/>
        <a:lstStyle/>
        <a:p>
          <a:endParaRPr lang="ru-RU"/>
        </a:p>
      </dgm:t>
    </dgm:pt>
    <dgm:pt modelId="{B5607D68-03CA-443E-B3F9-F78A038141F9}" type="pres">
      <dgm:prSet presAssocID="{689528E9-4CFE-4D32-985A-28EE56C156D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3A1E884-1092-4A0E-BBBA-B421014624EC}" type="pres">
      <dgm:prSet presAssocID="{689528E9-4CFE-4D32-985A-28EE56C156D6}" presName="Name1" presStyleCnt="0"/>
      <dgm:spPr/>
      <dgm:t>
        <a:bodyPr/>
        <a:lstStyle/>
        <a:p>
          <a:endParaRPr lang="ru-RU"/>
        </a:p>
      </dgm:t>
    </dgm:pt>
    <dgm:pt modelId="{78BA1B61-1B52-4EFA-B9E7-86669FD84D54}" type="pres">
      <dgm:prSet presAssocID="{689528E9-4CFE-4D32-985A-28EE56C156D6}" presName="cycle" presStyleCnt="0"/>
      <dgm:spPr/>
      <dgm:t>
        <a:bodyPr/>
        <a:lstStyle/>
        <a:p>
          <a:endParaRPr lang="ru-RU"/>
        </a:p>
      </dgm:t>
    </dgm:pt>
    <dgm:pt modelId="{F7D30B79-9C48-40A9-A8C6-BC95BD659FEF}" type="pres">
      <dgm:prSet presAssocID="{689528E9-4CFE-4D32-985A-28EE56C156D6}" presName="srcNode" presStyleLbl="node1" presStyleIdx="0" presStyleCnt="4"/>
      <dgm:spPr/>
      <dgm:t>
        <a:bodyPr/>
        <a:lstStyle/>
        <a:p>
          <a:endParaRPr lang="ru-RU"/>
        </a:p>
      </dgm:t>
    </dgm:pt>
    <dgm:pt modelId="{3E3209C4-5EFD-4718-ADAA-83B3845647C9}" type="pres">
      <dgm:prSet presAssocID="{689528E9-4CFE-4D32-985A-28EE56C156D6}" presName="conn" presStyleLbl="parChTrans1D2" presStyleIdx="0" presStyleCnt="1"/>
      <dgm:spPr/>
      <dgm:t>
        <a:bodyPr/>
        <a:lstStyle/>
        <a:p>
          <a:endParaRPr lang="ru-RU"/>
        </a:p>
      </dgm:t>
    </dgm:pt>
    <dgm:pt modelId="{004D804D-1A48-421E-96DC-E29C23F56CB8}" type="pres">
      <dgm:prSet presAssocID="{689528E9-4CFE-4D32-985A-28EE56C156D6}" presName="extraNode" presStyleLbl="node1" presStyleIdx="0" presStyleCnt="4"/>
      <dgm:spPr/>
      <dgm:t>
        <a:bodyPr/>
        <a:lstStyle/>
        <a:p>
          <a:endParaRPr lang="ru-RU"/>
        </a:p>
      </dgm:t>
    </dgm:pt>
    <dgm:pt modelId="{AE154893-EE9A-412A-85D6-89896504D774}" type="pres">
      <dgm:prSet presAssocID="{689528E9-4CFE-4D32-985A-28EE56C156D6}" presName="dstNode" presStyleLbl="node1" presStyleIdx="0" presStyleCnt="4"/>
      <dgm:spPr/>
      <dgm:t>
        <a:bodyPr/>
        <a:lstStyle/>
        <a:p>
          <a:endParaRPr lang="ru-RU"/>
        </a:p>
      </dgm:t>
    </dgm:pt>
    <dgm:pt modelId="{282AB55B-FEEF-416E-8B28-5AE5F0B6E4C5}" type="pres">
      <dgm:prSet presAssocID="{03B369F6-D1F1-4352-A537-3C19B20A04C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DC30C-41BB-47B8-974E-6C8FF62E9515}" type="pres">
      <dgm:prSet presAssocID="{03B369F6-D1F1-4352-A537-3C19B20A04C1}" presName="accent_1" presStyleCnt="0"/>
      <dgm:spPr/>
      <dgm:t>
        <a:bodyPr/>
        <a:lstStyle/>
        <a:p>
          <a:endParaRPr lang="ru-RU"/>
        </a:p>
      </dgm:t>
    </dgm:pt>
    <dgm:pt modelId="{54047CA2-BB8C-401C-9FCF-4C3D394766B7}" type="pres">
      <dgm:prSet presAssocID="{03B369F6-D1F1-4352-A537-3C19B20A04C1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E09B8EFD-8620-476A-94DA-512A0224ADB1}" type="pres">
      <dgm:prSet presAssocID="{0708B8B3-E678-4320-8EB3-525668ABABE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F2236-EACA-4F58-BA84-6947E2FD55A2}" type="pres">
      <dgm:prSet presAssocID="{0708B8B3-E678-4320-8EB3-525668ABABE5}" presName="accent_2" presStyleCnt="0"/>
      <dgm:spPr/>
      <dgm:t>
        <a:bodyPr/>
        <a:lstStyle/>
        <a:p>
          <a:endParaRPr lang="ru-RU"/>
        </a:p>
      </dgm:t>
    </dgm:pt>
    <dgm:pt modelId="{D541E774-A44A-4566-8146-40A939CFD119}" type="pres">
      <dgm:prSet presAssocID="{0708B8B3-E678-4320-8EB3-525668ABABE5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269BBB2F-C5DE-4799-A8D3-39B798B8F075}" type="pres">
      <dgm:prSet presAssocID="{423C488E-5368-4846-836F-C535E9E7715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29594-2AFB-4FB1-9516-384AD2390A9C}" type="pres">
      <dgm:prSet presAssocID="{423C488E-5368-4846-836F-C535E9E77158}" presName="accent_3" presStyleCnt="0"/>
      <dgm:spPr/>
      <dgm:t>
        <a:bodyPr/>
        <a:lstStyle/>
        <a:p>
          <a:endParaRPr lang="ru-RU"/>
        </a:p>
      </dgm:t>
    </dgm:pt>
    <dgm:pt modelId="{00748E21-515E-46A8-8227-EF868D43C3D5}" type="pres">
      <dgm:prSet presAssocID="{423C488E-5368-4846-836F-C535E9E77158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E762BB68-115E-4511-9727-AAB8224E5BF6}" type="pres">
      <dgm:prSet presAssocID="{5B827067-6003-4A71-A96D-53E66C3AABC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F8DAE-6154-42BD-AD17-4DF7E523BA6B}" type="pres">
      <dgm:prSet presAssocID="{5B827067-6003-4A71-A96D-53E66C3AABCF}" presName="accent_4" presStyleCnt="0"/>
      <dgm:spPr/>
      <dgm:t>
        <a:bodyPr/>
        <a:lstStyle/>
        <a:p>
          <a:endParaRPr lang="ru-RU"/>
        </a:p>
      </dgm:t>
    </dgm:pt>
    <dgm:pt modelId="{8062D245-E5BE-471F-819E-C9C7E03B737A}" type="pres">
      <dgm:prSet presAssocID="{5B827067-6003-4A71-A96D-53E66C3AABCF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6ACB54F8-C834-497A-8FC2-AE608DB5D703}" srcId="{689528E9-4CFE-4D32-985A-28EE56C156D6}" destId="{03B369F6-D1F1-4352-A537-3C19B20A04C1}" srcOrd="0" destOrd="0" parTransId="{D9FF1BEE-00D9-413B-BBD6-8DADC6BECD78}" sibTransId="{DDE509E9-AC60-4864-AA54-8C5F8914A4BA}"/>
    <dgm:cxn modelId="{9F9D3F56-5ACB-43F2-9C3F-1E2DC31CFFD1}" type="presOf" srcId="{03B369F6-D1F1-4352-A537-3C19B20A04C1}" destId="{282AB55B-FEEF-416E-8B28-5AE5F0B6E4C5}" srcOrd="0" destOrd="0" presId="urn:microsoft.com/office/officeart/2008/layout/VerticalCurvedList"/>
    <dgm:cxn modelId="{7E2C02EF-65CE-4401-8AB7-C404694B5079}" type="presOf" srcId="{5B827067-6003-4A71-A96D-53E66C3AABCF}" destId="{E762BB68-115E-4511-9727-AAB8224E5BF6}" srcOrd="0" destOrd="0" presId="urn:microsoft.com/office/officeart/2008/layout/VerticalCurvedList"/>
    <dgm:cxn modelId="{C0A1A092-36C0-412D-BDFE-CF420038B5FE}" srcId="{689528E9-4CFE-4D32-985A-28EE56C156D6}" destId="{0708B8B3-E678-4320-8EB3-525668ABABE5}" srcOrd="1" destOrd="0" parTransId="{377AB591-9419-4C6E-A411-6C30A56D2CD9}" sibTransId="{C58BABD8-1478-45A7-9981-AF381B173FCC}"/>
    <dgm:cxn modelId="{258E9F40-15E4-4649-93A2-E95699F531BE}" srcId="{689528E9-4CFE-4D32-985A-28EE56C156D6}" destId="{5B827067-6003-4A71-A96D-53E66C3AABCF}" srcOrd="3" destOrd="0" parTransId="{DBA437A6-6BD7-4ECD-917E-8A39D31E0163}" sibTransId="{B8C6EC35-BE15-4B2F-B70B-C8B57EDF1E3F}"/>
    <dgm:cxn modelId="{F0C6EFA3-9846-4B91-A95A-C5838E93EDC4}" type="presOf" srcId="{DDE509E9-AC60-4864-AA54-8C5F8914A4BA}" destId="{3E3209C4-5EFD-4718-ADAA-83B3845647C9}" srcOrd="0" destOrd="0" presId="urn:microsoft.com/office/officeart/2008/layout/VerticalCurvedList"/>
    <dgm:cxn modelId="{03D83510-524D-4200-A074-518314885D90}" type="presOf" srcId="{0708B8B3-E678-4320-8EB3-525668ABABE5}" destId="{E09B8EFD-8620-476A-94DA-512A0224ADB1}" srcOrd="0" destOrd="0" presId="urn:microsoft.com/office/officeart/2008/layout/VerticalCurvedList"/>
    <dgm:cxn modelId="{A25619FD-46B1-43F4-804A-01F09493EEF7}" type="presOf" srcId="{423C488E-5368-4846-836F-C535E9E77158}" destId="{269BBB2F-C5DE-4799-A8D3-39B798B8F075}" srcOrd="0" destOrd="0" presId="urn:microsoft.com/office/officeart/2008/layout/VerticalCurvedList"/>
    <dgm:cxn modelId="{858123B1-3D50-4E18-B066-1E174DFCF849}" srcId="{689528E9-4CFE-4D32-985A-28EE56C156D6}" destId="{423C488E-5368-4846-836F-C535E9E77158}" srcOrd="2" destOrd="0" parTransId="{F21A262F-6AAC-43D1-ABFF-F905F834CF90}" sibTransId="{079CDE95-832B-4B7A-8776-504ACCD99789}"/>
    <dgm:cxn modelId="{50B8C858-AF17-4FF9-B853-85915FC60EB6}" type="presOf" srcId="{689528E9-4CFE-4D32-985A-28EE56C156D6}" destId="{B5607D68-03CA-443E-B3F9-F78A038141F9}" srcOrd="0" destOrd="0" presId="urn:microsoft.com/office/officeart/2008/layout/VerticalCurvedList"/>
    <dgm:cxn modelId="{DD9AE974-AAFD-4346-86C8-ED7A25884D97}" type="presParOf" srcId="{B5607D68-03CA-443E-B3F9-F78A038141F9}" destId="{83A1E884-1092-4A0E-BBBA-B421014624EC}" srcOrd="0" destOrd="0" presId="urn:microsoft.com/office/officeart/2008/layout/VerticalCurvedList"/>
    <dgm:cxn modelId="{5DE0DA3A-8DCA-462C-8D23-F87C70143E1B}" type="presParOf" srcId="{83A1E884-1092-4A0E-BBBA-B421014624EC}" destId="{78BA1B61-1B52-4EFA-B9E7-86669FD84D54}" srcOrd="0" destOrd="0" presId="urn:microsoft.com/office/officeart/2008/layout/VerticalCurvedList"/>
    <dgm:cxn modelId="{F6642E65-B25F-4EFE-A509-7C0F7D4FA3AA}" type="presParOf" srcId="{78BA1B61-1B52-4EFA-B9E7-86669FD84D54}" destId="{F7D30B79-9C48-40A9-A8C6-BC95BD659FEF}" srcOrd="0" destOrd="0" presId="urn:microsoft.com/office/officeart/2008/layout/VerticalCurvedList"/>
    <dgm:cxn modelId="{10798D82-6E8E-4F49-84C6-304B6B234497}" type="presParOf" srcId="{78BA1B61-1B52-4EFA-B9E7-86669FD84D54}" destId="{3E3209C4-5EFD-4718-ADAA-83B3845647C9}" srcOrd="1" destOrd="0" presId="urn:microsoft.com/office/officeart/2008/layout/VerticalCurvedList"/>
    <dgm:cxn modelId="{D65D774E-BB12-4036-84E2-56DDB3258780}" type="presParOf" srcId="{78BA1B61-1B52-4EFA-B9E7-86669FD84D54}" destId="{004D804D-1A48-421E-96DC-E29C23F56CB8}" srcOrd="2" destOrd="0" presId="urn:microsoft.com/office/officeart/2008/layout/VerticalCurvedList"/>
    <dgm:cxn modelId="{9147452F-502B-46B2-9326-985E1EEB7449}" type="presParOf" srcId="{78BA1B61-1B52-4EFA-B9E7-86669FD84D54}" destId="{AE154893-EE9A-412A-85D6-89896504D774}" srcOrd="3" destOrd="0" presId="urn:microsoft.com/office/officeart/2008/layout/VerticalCurvedList"/>
    <dgm:cxn modelId="{609A7A51-980E-4CE6-BAD0-E8D4CEEFFE47}" type="presParOf" srcId="{83A1E884-1092-4A0E-BBBA-B421014624EC}" destId="{282AB55B-FEEF-416E-8B28-5AE5F0B6E4C5}" srcOrd="1" destOrd="0" presId="urn:microsoft.com/office/officeart/2008/layout/VerticalCurvedList"/>
    <dgm:cxn modelId="{7D2577B4-5E9A-44CB-AE05-3BD42035CE7D}" type="presParOf" srcId="{83A1E884-1092-4A0E-BBBA-B421014624EC}" destId="{58EDC30C-41BB-47B8-974E-6C8FF62E9515}" srcOrd="2" destOrd="0" presId="urn:microsoft.com/office/officeart/2008/layout/VerticalCurvedList"/>
    <dgm:cxn modelId="{7FF5FCA6-46CB-49A4-A4D4-36058BF60B29}" type="presParOf" srcId="{58EDC30C-41BB-47B8-974E-6C8FF62E9515}" destId="{54047CA2-BB8C-401C-9FCF-4C3D394766B7}" srcOrd="0" destOrd="0" presId="urn:microsoft.com/office/officeart/2008/layout/VerticalCurvedList"/>
    <dgm:cxn modelId="{BDC46723-2B0E-4D41-9ED8-96BB7A1FD2E0}" type="presParOf" srcId="{83A1E884-1092-4A0E-BBBA-B421014624EC}" destId="{E09B8EFD-8620-476A-94DA-512A0224ADB1}" srcOrd="3" destOrd="0" presId="urn:microsoft.com/office/officeart/2008/layout/VerticalCurvedList"/>
    <dgm:cxn modelId="{04189ECF-BF54-4A24-9F41-D846A1BFE0D9}" type="presParOf" srcId="{83A1E884-1092-4A0E-BBBA-B421014624EC}" destId="{DB2F2236-EACA-4F58-BA84-6947E2FD55A2}" srcOrd="4" destOrd="0" presId="urn:microsoft.com/office/officeart/2008/layout/VerticalCurvedList"/>
    <dgm:cxn modelId="{594A42D1-C890-4E5A-9697-DBBA82BA32E1}" type="presParOf" srcId="{DB2F2236-EACA-4F58-BA84-6947E2FD55A2}" destId="{D541E774-A44A-4566-8146-40A939CFD119}" srcOrd="0" destOrd="0" presId="urn:microsoft.com/office/officeart/2008/layout/VerticalCurvedList"/>
    <dgm:cxn modelId="{296D9BFA-BC58-4F34-9CDA-F64CF8C801E8}" type="presParOf" srcId="{83A1E884-1092-4A0E-BBBA-B421014624EC}" destId="{269BBB2F-C5DE-4799-A8D3-39B798B8F075}" srcOrd="5" destOrd="0" presId="urn:microsoft.com/office/officeart/2008/layout/VerticalCurvedList"/>
    <dgm:cxn modelId="{BF0E2A91-6441-4F16-B1B5-AE184B6A9EAC}" type="presParOf" srcId="{83A1E884-1092-4A0E-BBBA-B421014624EC}" destId="{66429594-2AFB-4FB1-9516-384AD2390A9C}" srcOrd="6" destOrd="0" presId="urn:microsoft.com/office/officeart/2008/layout/VerticalCurvedList"/>
    <dgm:cxn modelId="{6A266627-E8B5-47A3-91FB-BE9B0666A74E}" type="presParOf" srcId="{66429594-2AFB-4FB1-9516-384AD2390A9C}" destId="{00748E21-515E-46A8-8227-EF868D43C3D5}" srcOrd="0" destOrd="0" presId="urn:microsoft.com/office/officeart/2008/layout/VerticalCurvedList"/>
    <dgm:cxn modelId="{77CE5330-B7C4-4B83-A2ED-4B53CA8C551A}" type="presParOf" srcId="{83A1E884-1092-4A0E-BBBA-B421014624EC}" destId="{E762BB68-115E-4511-9727-AAB8224E5BF6}" srcOrd="7" destOrd="0" presId="urn:microsoft.com/office/officeart/2008/layout/VerticalCurvedList"/>
    <dgm:cxn modelId="{5065709C-FBA3-419C-B183-127087864972}" type="presParOf" srcId="{83A1E884-1092-4A0E-BBBA-B421014624EC}" destId="{36AF8DAE-6154-42BD-AD17-4DF7E523BA6B}" srcOrd="8" destOrd="0" presId="urn:microsoft.com/office/officeart/2008/layout/VerticalCurvedList"/>
    <dgm:cxn modelId="{B90E7550-0063-4AB8-B280-7A2BF53C0295}" type="presParOf" srcId="{36AF8DAE-6154-42BD-AD17-4DF7E523BA6B}" destId="{8062D245-E5BE-471F-819E-C9C7E03B73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29AC53B-8589-4A52-904C-140251BB2762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B099A1-0A55-4EBD-9848-1F157367965B}">
      <dgm:prSet phldrT="[Текст]"/>
      <dgm:spPr/>
      <dgm:t>
        <a:bodyPr/>
        <a:lstStyle/>
        <a:p>
          <a:r>
            <a:rPr lang="ru-RU" dirty="0" err="1"/>
            <a:t>Wealthbox</a:t>
          </a:r>
          <a:endParaRPr lang="ru-RU" dirty="0"/>
        </a:p>
      </dgm:t>
    </dgm:pt>
    <dgm:pt modelId="{E6412834-7901-46FE-BBFC-1CE0A2420832}" type="parTrans" cxnId="{4BDD9B8F-F96B-4513-A949-FC8B0777C694}">
      <dgm:prSet/>
      <dgm:spPr/>
      <dgm:t>
        <a:bodyPr/>
        <a:lstStyle/>
        <a:p>
          <a:endParaRPr lang="ru-RU"/>
        </a:p>
      </dgm:t>
    </dgm:pt>
    <dgm:pt modelId="{C49A2B38-F544-4746-9ECA-9A1DF9FA54C2}" type="sibTrans" cxnId="{4BDD9B8F-F96B-4513-A949-FC8B0777C694}">
      <dgm:prSet/>
      <dgm:spPr/>
      <dgm:t>
        <a:bodyPr/>
        <a:lstStyle/>
        <a:p>
          <a:endParaRPr lang="ru-RU"/>
        </a:p>
      </dgm:t>
    </dgm:pt>
    <dgm:pt modelId="{7C8D53B3-2D5F-47E0-A2F5-FBE94DBB3772}">
      <dgm:prSet phldrT="[Текст]" custT="1"/>
      <dgm:spPr/>
      <dgm:t>
        <a:bodyPr/>
        <a:lstStyle/>
        <a:p>
          <a:r>
            <a:rPr lang="ru-RU" sz="1800" dirty="0"/>
            <a:t>веб-и мобильная CRM-система для финансовых консультантов, позволяет проводить интеграцию с файловыми хранилищами с такими сервисами, как </a:t>
          </a:r>
          <a:r>
            <a:rPr lang="ru-RU" sz="1800" dirty="0" err="1"/>
            <a:t>Google</a:t>
          </a:r>
          <a:r>
            <a:rPr lang="ru-RU" sz="1800" dirty="0"/>
            <a:t> Диск и </a:t>
          </a:r>
          <a:r>
            <a:rPr lang="ru-RU" sz="1800" dirty="0" err="1"/>
            <a:t>Dropbox</a:t>
          </a:r>
          <a:r>
            <a:rPr lang="ru-RU" sz="1800" dirty="0"/>
            <a:t>, и имеет функцию мобильного </a:t>
          </a:r>
          <a:r>
            <a:rPr lang="ru-RU" sz="1800" dirty="0" smtClean="0"/>
            <a:t>приложения.</a:t>
          </a:r>
          <a:endParaRPr lang="ru-RU" sz="1800" dirty="0"/>
        </a:p>
      </dgm:t>
    </dgm:pt>
    <dgm:pt modelId="{4B56CE22-A441-4873-8C8B-647A6D609522}" type="parTrans" cxnId="{803F8216-DD8F-44CE-8C97-492349E79FAB}">
      <dgm:prSet/>
      <dgm:spPr/>
      <dgm:t>
        <a:bodyPr/>
        <a:lstStyle/>
        <a:p>
          <a:endParaRPr lang="ru-RU"/>
        </a:p>
      </dgm:t>
    </dgm:pt>
    <dgm:pt modelId="{533AF993-4E53-422A-8D94-5C197A44CAAA}" type="sibTrans" cxnId="{803F8216-DD8F-44CE-8C97-492349E79FAB}">
      <dgm:prSet/>
      <dgm:spPr/>
      <dgm:t>
        <a:bodyPr/>
        <a:lstStyle/>
        <a:p>
          <a:endParaRPr lang="ru-RU"/>
        </a:p>
      </dgm:t>
    </dgm:pt>
    <dgm:pt modelId="{EAF9733D-4302-4364-BE57-A5C9C85795D4}">
      <dgm:prSet phldrT="[Текст]"/>
      <dgm:spPr/>
      <dgm:t>
        <a:bodyPr/>
        <a:lstStyle/>
        <a:p>
          <a:r>
            <a:rPr lang="ru-RU" dirty="0" err="1"/>
            <a:t>Salesforce</a:t>
          </a:r>
          <a:endParaRPr lang="ru-RU" dirty="0"/>
        </a:p>
      </dgm:t>
    </dgm:pt>
    <dgm:pt modelId="{861594E9-55F8-412D-9470-A2C10A834012}" type="parTrans" cxnId="{76C32066-1929-4A87-8786-DAC3D714A998}">
      <dgm:prSet/>
      <dgm:spPr/>
      <dgm:t>
        <a:bodyPr/>
        <a:lstStyle/>
        <a:p>
          <a:endParaRPr lang="ru-RU"/>
        </a:p>
      </dgm:t>
    </dgm:pt>
    <dgm:pt modelId="{0435908D-1CE0-41E0-AF81-59F26BFBFE39}" type="sibTrans" cxnId="{76C32066-1929-4A87-8786-DAC3D714A998}">
      <dgm:prSet/>
      <dgm:spPr/>
      <dgm:t>
        <a:bodyPr/>
        <a:lstStyle/>
        <a:p>
          <a:endParaRPr lang="ru-RU"/>
        </a:p>
      </dgm:t>
    </dgm:pt>
    <dgm:pt modelId="{646D06F4-47F3-4364-ACAF-5ABE0F88E7AF}">
      <dgm:prSet phldrT="[Текст]" custT="1"/>
      <dgm:spPr/>
      <dgm:t>
        <a:bodyPr/>
        <a:lstStyle/>
        <a:p>
          <a:r>
            <a:rPr lang="ru-RU" sz="1800" dirty="0"/>
            <a:t>пионер программного обеспечения, который является крупнейшим в мире онлайн-провайдером CRM, предлагает использование искусственного интеллекта, который может анализировать ваши данные для составления </a:t>
          </a:r>
          <a:r>
            <a:rPr lang="ru-RU" sz="1800" dirty="0" smtClean="0"/>
            <a:t>рекомендаций.</a:t>
          </a:r>
          <a:endParaRPr lang="ru-RU" sz="1800" dirty="0"/>
        </a:p>
      </dgm:t>
    </dgm:pt>
    <dgm:pt modelId="{F7AD9A6C-2781-4022-9BA6-FBE2F8CFE4D3}" type="parTrans" cxnId="{CE87B590-AE97-4C14-8695-4AC14F2CDB3D}">
      <dgm:prSet/>
      <dgm:spPr/>
      <dgm:t>
        <a:bodyPr/>
        <a:lstStyle/>
        <a:p>
          <a:endParaRPr lang="ru-RU"/>
        </a:p>
      </dgm:t>
    </dgm:pt>
    <dgm:pt modelId="{DAC361D8-6C26-48E9-AD5C-611E4C4EF7D4}" type="sibTrans" cxnId="{CE87B590-AE97-4C14-8695-4AC14F2CDB3D}">
      <dgm:prSet/>
      <dgm:spPr/>
      <dgm:t>
        <a:bodyPr/>
        <a:lstStyle/>
        <a:p>
          <a:endParaRPr lang="ru-RU"/>
        </a:p>
      </dgm:t>
    </dgm:pt>
    <dgm:pt modelId="{40C76B37-5AD4-4B8B-B44C-75E6B75F721D}">
      <dgm:prSet phldrT="[Текст]"/>
      <dgm:spPr/>
      <dgm:t>
        <a:bodyPr/>
        <a:lstStyle/>
        <a:p>
          <a:r>
            <a:rPr lang="ru-RU" dirty="0" err="1"/>
            <a:t>Redtail</a:t>
          </a:r>
          <a:r>
            <a:rPr lang="ru-RU" dirty="0"/>
            <a:t> </a:t>
          </a:r>
          <a:r>
            <a:rPr lang="ru-RU" dirty="0" err="1"/>
            <a:t>Technology</a:t>
          </a:r>
          <a:r>
            <a:rPr lang="ru-RU" dirty="0"/>
            <a:t> </a:t>
          </a:r>
        </a:p>
      </dgm:t>
    </dgm:pt>
    <dgm:pt modelId="{678FA83F-E604-45E3-AD7F-114765433FFF}" type="parTrans" cxnId="{A8BE1264-8928-4752-BD6F-FB89270F8D10}">
      <dgm:prSet/>
      <dgm:spPr/>
      <dgm:t>
        <a:bodyPr/>
        <a:lstStyle/>
        <a:p>
          <a:endParaRPr lang="ru-RU"/>
        </a:p>
      </dgm:t>
    </dgm:pt>
    <dgm:pt modelId="{E1E90F5E-9ADB-445A-B1F0-B5286F10A3EE}" type="sibTrans" cxnId="{A8BE1264-8928-4752-BD6F-FB89270F8D10}">
      <dgm:prSet/>
      <dgm:spPr/>
      <dgm:t>
        <a:bodyPr/>
        <a:lstStyle/>
        <a:p>
          <a:endParaRPr lang="ru-RU"/>
        </a:p>
      </dgm:t>
    </dgm:pt>
    <dgm:pt modelId="{AA4D443C-9354-45DF-BE36-E6E993640F0C}">
      <dgm:prSet phldrT="[Текст]"/>
      <dgm:spPr/>
      <dgm:t>
        <a:bodyPr/>
        <a:lstStyle/>
        <a:p>
          <a:r>
            <a:rPr lang="ru-RU" dirty="0"/>
            <a:t>самое популярное CRM-решение для финансовых консультантов с долей рынка чуть более 24%. . Решение также оснащено генерацией отчетов клиента для сбора личной информации и информации об учетной записи</a:t>
          </a:r>
        </a:p>
      </dgm:t>
    </dgm:pt>
    <dgm:pt modelId="{17AF83EE-DF62-4587-A2A9-34F655120FAC}" type="parTrans" cxnId="{591D12F6-2D5A-4BFF-864F-A3FD991C2024}">
      <dgm:prSet/>
      <dgm:spPr/>
      <dgm:t>
        <a:bodyPr/>
        <a:lstStyle/>
        <a:p>
          <a:endParaRPr lang="ru-RU"/>
        </a:p>
      </dgm:t>
    </dgm:pt>
    <dgm:pt modelId="{2757F838-34CC-4D4F-8D96-C76E7836561C}" type="sibTrans" cxnId="{591D12F6-2D5A-4BFF-864F-A3FD991C2024}">
      <dgm:prSet/>
      <dgm:spPr/>
      <dgm:t>
        <a:bodyPr/>
        <a:lstStyle/>
        <a:p>
          <a:endParaRPr lang="ru-RU"/>
        </a:p>
      </dgm:t>
    </dgm:pt>
    <dgm:pt modelId="{DA3AE1F7-BA82-4C1B-9C9A-EE57FACB6E18}" type="pres">
      <dgm:prSet presAssocID="{829AC53B-8589-4A52-904C-140251BB27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6CC034-B510-4161-A792-AD1DCEC867C5}" type="pres">
      <dgm:prSet presAssocID="{CBB099A1-0A55-4EBD-9848-1F157367965B}" presName="linNode" presStyleCnt="0"/>
      <dgm:spPr/>
      <dgm:t>
        <a:bodyPr/>
        <a:lstStyle/>
        <a:p>
          <a:endParaRPr lang="ru-RU"/>
        </a:p>
      </dgm:t>
    </dgm:pt>
    <dgm:pt modelId="{CDC4AC5A-B4BA-4884-818D-511DCCD15901}" type="pres">
      <dgm:prSet presAssocID="{CBB099A1-0A55-4EBD-9848-1F157367965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02527-9651-4465-A78B-4318E739E788}" type="pres">
      <dgm:prSet presAssocID="{CBB099A1-0A55-4EBD-9848-1F157367965B}" presName="descendantText" presStyleLbl="alignAccFollowNode1" presStyleIdx="0" presStyleCnt="3" custScaleX="1501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B5DD63-D7B6-4F4E-A29A-DDD936852AFA}" type="pres">
      <dgm:prSet presAssocID="{C49A2B38-F544-4746-9ECA-9A1DF9FA54C2}" presName="sp" presStyleCnt="0"/>
      <dgm:spPr/>
      <dgm:t>
        <a:bodyPr/>
        <a:lstStyle/>
        <a:p>
          <a:endParaRPr lang="ru-RU"/>
        </a:p>
      </dgm:t>
    </dgm:pt>
    <dgm:pt modelId="{A9DD8F14-799F-4B79-999E-8A5DE266EB46}" type="pres">
      <dgm:prSet presAssocID="{EAF9733D-4302-4364-BE57-A5C9C85795D4}" presName="linNode" presStyleCnt="0"/>
      <dgm:spPr/>
      <dgm:t>
        <a:bodyPr/>
        <a:lstStyle/>
        <a:p>
          <a:endParaRPr lang="ru-RU"/>
        </a:p>
      </dgm:t>
    </dgm:pt>
    <dgm:pt modelId="{43EF41F0-7B57-4D2C-8324-812057BA2498}" type="pres">
      <dgm:prSet presAssocID="{EAF9733D-4302-4364-BE57-A5C9C85795D4}" presName="parentText" presStyleLbl="node1" presStyleIdx="1" presStyleCnt="3" custScaleX="756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07910-E721-49A5-94F1-311A2BAB9EEB}" type="pres">
      <dgm:prSet presAssocID="{EAF9733D-4302-4364-BE57-A5C9C85795D4}" presName="descendantText" presStyleLbl="alignAccFollowNode1" presStyleIdx="1" presStyleCnt="3" custScaleX="122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9DF4A-D32F-474B-BBA6-52AF463C866C}" type="pres">
      <dgm:prSet presAssocID="{0435908D-1CE0-41E0-AF81-59F26BFBFE39}" presName="sp" presStyleCnt="0"/>
      <dgm:spPr/>
      <dgm:t>
        <a:bodyPr/>
        <a:lstStyle/>
        <a:p>
          <a:endParaRPr lang="ru-RU"/>
        </a:p>
      </dgm:t>
    </dgm:pt>
    <dgm:pt modelId="{BA7DD7F5-7C0B-4D7A-8754-AA227557FD1F}" type="pres">
      <dgm:prSet presAssocID="{40C76B37-5AD4-4B8B-B44C-75E6B75F721D}" presName="linNode" presStyleCnt="0"/>
      <dgm:spPr/>
      <dgm:t>
        <a:bodyPr/>
        <a:lstStyle/>
        <a:p>
          <a:endParaRPr lang="ru-RU"/>
        </a:p>
      </dgm:t>
    </dgm:pt>
    <dgm:pt modelId="{32AF7379-F2AF-430D-BABA-0F30FDA366E8}" type="pres">
      <dgm:prSet presAssocID="{40C76B37-5AD4-4B8B-B44C-75E6B75F721D}" presName="parentText" presStyleLbl="node1" presStyleIdx="2" presStyleCnt="3" custScaleX="756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8B06B-6391-4798-BC7D-DFD1240DEC5A}" type="pres">
      <dgm:prSet presAssocID="{40C76B37-5AD4-4B8B-B44C-75E6B75F721D}" presName="descendantText" presStyleLbl="alignAccFollowNode1" presStyleIdx="2" presStyleCnt="3" custScaleX="113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1D12F6-2D5A-4BFF-864F-A3FD991C2024}" srcId="{40C76B37-5AD4-4B8B-B44C-75E6B75F721D}" destId="{AA4D443C-9354-45DF-BE36-E6E993640F0C}" srcOrd="0" destOrd="0" parTransId="{17AF83EE-DF62-4587-A2A9-34F655120FAC}" sibTransId="{2757F838-34CC-4D4F-8D96-C76E7836561C}"/>
    <dgm:cxn modelId="{76C32066-1929-4A87-8786-DAC3D714A998}" srcId="{829AC53B-8589-4A52-904C-140251BB2762}" destId="{EAF9733D-4302-4364-BE57-A5C9C85795D4}" srcOrd="1" destOrd="0" parTransId="{861594E9-55F8-412D-9470-A2C10A834012}" sibTransId="{0435908D-1CE0-41E0-AF81-59F26BFBFE39}"/>
    <dgm:cxn modelId="{5CAA2201-25DB-4C30-960B-09D38E432E6A}" type="presOf" srcId="{40C76B37-5AD4-4B8B-B44C-75E6B75F721D}" destId="{32AF7379-F2AF-430D-BABA-0F30FDA366E8}" srcOrd="0" destOrd="0" presId="urn:microsoft.com/office/officeart/2005/8/layout/vList5"/>
    <dgm:cxn modelId="{CE87B590-AE97-4C14-8695-4AC14F2CDB3D}" srcId="{EAF9733D-4302-4364-BE57-A5C9C85795D4}" destId="{646D06F4-47F3-4364-ACAF-5ABE0F88E7AF}" srcOrd="0" destOrd="0" parTransId="{F7AD9A6C-2781-4022-9BA6-FBE2F8CFE4D3}" sibTransId="{DAC361D8-6C26-48E9-AD5C-611E4C4EF7D4}"/>
    <dgm:cxn modelId="{C76E8EF6-5576-4220-8AB5-FB44A54FC4CB}" type="presOf" srcId="{EAF9733D-4302-4364-BE57-A5C9C85795D4}" destId="{43EF41F0-7B57-4D2C-8324-812057BA2498}" srcOrd="0" destOrd="0" presId="urn:microsoft.com/office/officeart/2005/8/layout/vList5"/>
    <dgm:cxn modelId="{27650136-0E8E-461A-B516-3EAF4035987D}" type="presOf" srcId="{CBB099A1-0A55-4EBD-9848-1F157367965B}" destId="{CDC4AC5A-B4BA-4884-818D-511DCCD15901}" srcOrd="0" destOrd="0" presId="urn:microsoft.com/office/officeart/2005/8/layout/vList5"/>
    <dgm:cxn modelId="{1C9F4281-6FA0-431C-BF0C-D486BB56C956}" type="presOf" srcId="{646D06F4-47F3-4364-ACAF-5ABE0F88E7AF}" destId="{68E07910-E721-49A5-94F1-311A2BAB9EEB}" srcOrd="0" destOrd="0" presId="urn:microsoft.com/office/officeart/2005/8/layout/vList5"/>
    <dgm:cxn modelId="{803F8216-DD8F-44CE-8C97-492349E79FAB}" srcId="{CBB099A1-0A55-4EBD-9848-1F157367965B}" destId="{7C8D53B3-2D5F-47E0-A2F5-FBE94DBB3772}" srcOrd="0" destOrd="0" parTransId="{4B56CE22-A441-4873-8C8B-647A6D609522}" sibTransId="{533AF993-4E53-422A-8D94-5C197A44CAAA}"/>
    <dgm:cxn modelId="{1E5E2BE9-FC65-4ACA-A128-29A7F35C4223}" type="presOf" srcId="{AA4D443C-9354-45DF-BE36-E6E993640F0C}" destId="{4B08B06B-6391-4798-BC7D-DFD1240DEC5A}" srcOrd="0" destOrd="0" presId="urn:microsoft.com/office/officeart/2005/8/layout/vList5"/>
    <dgm:cxn modelId="{2BD3DEBD-FD51-40D2-BE3C-7D28ED21E960}" type="presOf" srcId="{7C8D53B3-2D5F-47E0-A2F5-FBE94DBB3772}" destId="{36C02527-9651-4465-A78B-4318E739E788}" srcOrd="0" destOrd="0" presId="urn:microsoft.com/office/officeart/2005/8/layout/vList5"/>
    <dgm:cxn modelId="{4BDD9B8F-F96B-4513-A949-FC8B0777C694}" srcId="{829AC53B-8589-4A52-904C-140251BB2762}" destId="{CBB099A1-0A55-4EBD-9848-1F157367965B}" srcOrd="0" destOrd="0" parTransId="{E6412834-7901-46FE-BBFC-1CE0A2420832}" sibTransId="{C49A2B38-F544-4746-9ECA-9A1DF9FA54C2}"/>
    <dgm:cxn modelId="{A8BE1264-8928-4752-BD6F-FB89270F8D10}" srcId="{829AC53B-8589-4A52-904C-140251BB2762}" destId="{40C76B37-5AD4-4B8B-B44C-75E6B75F721D}" srcOrd="2" destOrd="0" parTransId="{678FA83F-E604-45E3-AD7F-114765433FFF}" sibTransId="{E1E90F5E-9ADB-445A-B1F0-B5286F10A3EE}"/>
    <dgm:cxn modelId="{5640A74D-A753-497E-8877-68848871C703}" type="presOf" srcId="{829AC53B-8589-4A52-904C-140251BB2762}" destId="{DA3AE1F7-BA82-4C1B-9C9A-EE57FACB6E18}" srcOrd="0" destOrd="0" presId="urn:microsoft.com/office/officeart/2005/8/layout/vList5"/>
    <dgm:cxn modelId="{A5BB2A31-5B6C-405D-AFD2-D8D778CD1007}" type="presParOf" srcId="{DA3AE1F7-BA82-4C1B-9C9A-EE57FACB6E18}" destId="{9C6CC034-B510-4161-A792-AD1DCEC867C5}" srcOrd="0" destOrd="0" presId="urn:microsoft.com/office/officeart/2005/8/layout/vList5"/>
    <dgm:cxn modelId="{12650CDE-8B62-4521-A4D7-4CF6CAFE4724}" type="presParOf" srcId="{9C6CC034-B510-4161-A792-AD1DCEC867C5}" destId="{CDC4AC5A-B4BA-4884-818D-511DCCD15901}" srcOrd="0" destOrd="0" presId="urn:microsoft.com/office/officeart/2005/8/layout/vList5"/>
    <dgm:cxn modelId="{93622F8E-163A-4FF3-BA21-F108DD0524FC}" type="presParOf" srcId="{9C6CC034-B510-4161-A792-AD1DCEC867C5}" destId="{36C02527-9651-4465-A78B-4318E739E788}" srcOrd="1" destOrd="0" presId="urn:microsoft.com/office/officeart/2005/8/layout/vList5"/>
    <dgm:cxn modelId="{00A56767-2E15-4CD0-8702-59065575F168}" type="presParOf" srcId="{DA3AE1F7-BA82-4C1B-9C9A-EE57FACB6E18}" destId="{E4B5DD63-D7B6-4F4E-A29A-DDD936852AFA}" srcOrd="1" destOrd="0" presId="urn:microsoft.com/office/officeart/2005/8/layout/vList5"/>
    <dgm:cxn modelId="{EB6E460E-57AF-42B1-A75B-AF2147A96B1B}" type="presParOf" srcId="{DA3AE1F7-BA82-4C1B-9C9A-EE57FACB6E18}" destId="{A9DD8F14-799F-4B79-999E-8A5DE266EB46}" srcOrd="2" destOrd="0" presId="urn:microsoft.com/office/officeart/2005/8/layout/vList5"/>
    <dgm:cxn modelId="{B81C7742-15AA-4E13-A97D-C2D8DA352EB8}" type="presParOf" srcId="{A9DD8F14-799F-4B79-999E-8A5DE266EB46}" destId="{43EF41F0-7B57-4D2C-8324-812057BA2498}" srcOrd="0" destOrd="0" presId="urn:microsoft.com/office/officeart/2005/8/layout/vList5"/>
    <dgm:cxn modelId="{16ECED16-F23A-4806-9625-9E4DF4EA5613}" type="presParOf" srcId="{A9DD8F14-799F-4B79-999E-8A5DE266EB46}" destId="{68E07910-E721-49A5-94F1-311A2BAB9EEB}" srcOrd="1" destOrd="0" presId="urn:microsoft.com/office/officeart/2005/8/layout/vList5"/>
    <dgm:cxn modelId="{6BB2439D-81F8-4BBA-B4F9-97BEBF48AEA9}" type="presParOf" srcId="{DA3AE1F7-BA82-4C1B-9C9A-EE57FACB6E18}" destId="{1EA9DF4A-D32F-474B-BBA6-52AF463C866C}" srcOrd="3" destOrd="0" presId="urn:microsoft.com/office/officeart/2005/8/layout/vList5"/>
    <dgm:cxn modelId="{FD16552C-38DD-4B07-8A91-16A3E87E0D6A}" type="presParOf" srcId="{DA3AE1F7-BA82-4C1B-9C9A-EE57FACB6E18}" destId="{BA7DD7F5-7C0B-4D7A-8754-AA227557FD1F}" srcOrd="4" destOrd="0" presId="urn:microsoft.com/office/officeart/2005/8/layout/vList5"/>
    <dgm:cxn modelId="{3B267D76-CCC3-40BD-BE87-522177FBB9BA}" type="presParOf" srcId="{BA7DD7F5-7C0B-4D7A-8754-AA227557FD1F}" destId="{32AF7379-F2AF-430D-BABA-0F30FDA366E8}" srcOrd="0" destOrd="0" presId="urn:microsoft.com/office/officeart/2005/8/layout/vList5"/>
    <dgm:cxn modelId="{69358918-D52C-4036-A91F-85B1C1B82BFF}" type="presParOf" srcId="{BA7DD7F5-7C0B-4D7A-8754-AA227557FD1F}" destId="{4B08B06B-6391-4798-BC7D-DFD1240DEC5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555000B-A619-4B29-A0BD-ABFBD81EE2D7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A537045-01A8-480C-B5ED-30D387317529}">
      <dgm:prSet phldrT="[Текст]"/>
      <dgm:spPr/>
      <dgm:t>
        <a:bodyPr/>
        <a:lstStyle/>
        <a:p>
          <a:r>
            <a:rPr lang="ru-RU" dirty="0" err="1"/>
            <a:t>Junxure</a:t>
          </a:r>
          <a:endParaRPr lang="ru-RU" dirty="0"/>
        </a:p>
      </dgm:t>
    </dgm:pt>
    <dgm:pt modelId="{F9C26D92-EC39-4452-B73C-0BD559E7152B}" type="parTrans" cxnId="{AA230A03-6009-4F27-BF5D-A6C1D3371A12}">
      <dgm:prSet/>
      <dgm:spPr/>
      <dgm:t>
        <a:bodyPr/>
        <a:lstStyle/>
        <a:p>
          <a:endParaRPr lang="ru-RU"/>
        </a:p>
      </dgm:t>
    </dgm:pt>
    <dgm:pt modelId="{6A1DDF92-231B-41C1-A63B-3EE4F6EA1DCC}" type="sibTrans" cxnId="{AA230A03-6009-4F27-BF5D-A6C1D3371A12}">
      <dgm:prSet/>
      <dgm:spPr/>
      <dgm:t>
        <a:bodyPr/>
        <a:lstStyle/>
        <a:p>
          <a:endParaRPr lang="ru-RU"/>
        </a:p>
      </dgm:t>
    </dgm:pt>
    <dgm:pt modelId="{BF879739-548E-40AF-BC6A-918E431B9149}">
      <dgm:prSet phldrT="[Текст]" custT="1"/>
      <dgm:spPr/>
      <dgm:t>
        <a:bodyPr/>
        <a:lstStyle/>
        <a:p>
          <a:r>
            <a:rPr lang="ru-RU" sz="2000" dirty="0" smtClean="0"/>
            <a:t>Занимает примерно 20% рынка. </a:t>
          </a:r>
          <a:r>
            <a:rPr lang="ru-RU" sz="2000" dirty="0" err="1"/>
            <a:t>Junxure</a:t>
          </a:r>
          <a:r>
            <a:rPr lang="ru-RU" sz="2000" dirty="0"/>
            <a:t> всегда была популярным решением для средних фирм. Но облачный вариант сделал его доступным для финансовых консультационных фирм любого размера  </a:t>
          </a:r>
        </a:p>
      </dgm:t>
    </dgm:pt>
    <dgm:pt modelId="{BDCA5D15-1019-4FF5-B6C8-ABE62EE87B71}" type="parTrans" cxnId="{C072AAF2-792F-4578-9078-7BE790D234F3}">
      <dgm:prSet/>
      <dgm:spPr/>
      <dgm:t>
        <a:bodyPr/>
        <a:lstStyle/>
        <a:p>
          <a:endParaRPr lang="ru-RU"/>
        </a:p>
      </dgm:t>
    </dgm:pt>
    <dgm:pt modelId="{4CEDA7F2-5F74-437D-9C0B-53753D78F2B7}" type="sibTrans" cxnId="{C072AAF2-792F-4578-9078-7BE790D234F3}">
      <dgm:prSet/>
      <dgm:spPr/>
      <dgm:t>
        <a:bodyPr/>
        <a:lstStyle/>
        <a:p>
          <a:endParaRPr lang="ru-RU"/>
        </a:p>
      </dgm:t>
    </dgm:pt>
    <dgm:pt modelId="{39381759-F6D7-454F-9A4D-C9900697FDF1}">
      <dgm:prSet phldrT="[Текст]"/>
      <dgm:spPr/>
      <dgm:t>
        <a:bodyPr/>
        <a:lstStyle/>
        <a:p>
          <a:r>
            <a:rPr lang="ru-RU" dirty="0" err="1"/>
            <a:t>Envestnet</a:t>
          </a:r>
          <a:r>
            <a:rPr lang="ru-RU" dirty="0"/>
            <a:t> </a:t>
          </a:r>
        </a:p>
      </dgm:t>
    </dgm:pt>
    <dgm:pt modelId="{4BE09BC0-8FF2-43E1-ABDB-B332269E293C}" type="parTrans" cxnId="{12B66D2E-1978-4F30-BC55-BF63C8786060}">
      <dgm:prSet/>
      <dgm:spPr/>
      <dgm:t>
        <a:bodyPr/>
        <a:lstStyle/>
        <a:p>
          <a:endParaRPr lang="ru-RU"/>
        </a:p>
      </dgm:t>
    </dgm:pt>
    <dgm:pt modelId="{19ADF27E-EBAC-4DA0-958A-383627C05FF7}" type="sibTrans" cxnId="{12B66D2E-1978-4F30-BC55-BF63C8786060}">
      <dgm:prSet/>
      <dgm:spPr/>
      <dgm:t>
        <a:bodyPr/>
        <a:lstStyle/>
        <a:p>
          <a:endParaRPr lang="ru-RU"/>
        </a:p>
      </dgm:t>
    </dgm:pt>
    <dgm:pt modelId="{BBF9B5D3-FDBF-4C6C-8E01-6968FBE79955}">
      <dgm:prSet phldrT="[Текст]" custT="1"/>
      <dgm:spPr/>
      <dgm:t>
        <a:bodyPr/>
        <a:lstStyle/>
        <a:p>
          <a:r>
            <a:rPr lang="ru-RU" sz="2000" dirty="0" smtClean="0"/>
            <a:t>Предлагает широкий спектр продуктов и услуг. Платформа построена на базе  </a:t>
          </a:r>
          <a:r>
            <a:rPr lang="ru-RU" sz="2000" dirty="0" err="1" smtClean="0"/>
            <a:t>Microsoft</a:t>
          </a:r>
          <a:r>
            <a:rPr lang="ru-RU" sz="2000" dirty="0" smtClean="0"/>
            <a:t> </a:t>
          </a:r>
          <a:r>
            <a:rPr lang="ru-RU" sz="2000" dirty="0" err="1" smtClean="0"/>
            <a:t>Dynamics</a:t>
          </a:r>
          <a:r>
            <a:rPr lang="ru-RU" sz="2000" dirty="0" smtClean="0"/>
            <a:t> CRM.</a:t>
          </a:r>
          <a:endParaRPr lang="ru-RU" sz="2000" dirty="0"/>
        </a:p>
      </dgm:t>
    </dgm:pt>
    <dgm:pt modelId="{08CBF2E9-2818-4736-86BF-A95CE7CEAEDB}" type="parTrans" cxnId="{4860C28A-A077-4FB8-8B41-189983CF48A0}">
      <dgm:prSet/>
      <dgm:spPr/>
      <dgm:t>
        <a:bodyPr/>
        <a:lstStyle/>
        <a:p>
          <a:endParaRPr lang="ru-RU"/>
        </a:p>
      </dgm:t>
    </dgm:pt>
    <dgm:pt modelId="{C6DF82C3-8320-42CC-BFFC-DA7BB1426D3E}" type="sibTrans" cxnId="{4860C28A-A077-4FB8-8B41-189983CF48A0}">
      <dgm:prSet/>
      <dgm:spPr/>
      <dgm:t>
        <a:bodyPr/>
        <a:lstStyle/>
        <a:p>
          <a:endParaRPr lang="ru-RU"/>
        </a:p>
      </dgm:t>
    </dgm:pt>
    <dgm:pt modelId="{6A50CD3E-3054-4A22-9F1B-4AA96B08077E}" type="pres">
      <dgm:prSet presAssocID="{A555000B-A619-4B29-A0BD-ABFBD81EE2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0A6403-4310-4BF1-9896-AB332269B2D9}" type="pres">
      <dgm:prSet presAssocID="{EA537045-01A8-480C-B5ED-30D387317529}" presName="linNode" presStyleCnt="0"/>
      <dgm:spPr/>
      <dgm:t>
        <a:bodyPr/>
        <a:lstStyle/>
        <a:p>
          <a:endParaRPr lang="ru-RU"/>
        </a:p>
      </dgm:t>
    </dgm:pt>
    <dgm:pt modelId="{D9377DD7-8274-40A8-8719-E89E87E5094D}" type="pres">
      <dgm:prSet presAssocID="{EA537045-01A8-480C-B5ED-30D387317529}" presName="parentText" presStyleLbl="node1" presStyleIdx="0" presStyleCnt="2" custScaleX="756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0F386B-8675-4C0E-A90F-D8EC843A3702}" type="pres">
      <dgm:prSet presAssocID="{EA537045-01A8-480C-B5ED-30D387317529}" presName="descendantText" presStyleLbl="alignAccFollowNode1" presStyleIdx="0" presStyleCnt="2" custScaleX="113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EC09D-1530-43F9-84A4-16B58618A2FB}" type="pres">
      <dgm:prSet presAssocID="{6A1DDF92-231B-41C1-A63B-3EE4F6EA1DCC}" presName="sp" presStyleCnt="0"/>
      <dgm:spPr/>
      <dgm:t>
        <a:bodyPr/>
        <a:lstStyle/>
        <a:p>
          <a:endParaRPr lang="ru-RU"/>
        </a:p>
      </dgm:t>
    </dgm:pt>
    <dgm:pt modelId="{EF25D688-847D-46B4-A25D-2444260469F8}" type="pres">
      <dgm:prSet presAssocID="{39381759-F6D7-454F-9A4D-C9900697FDF1}" presName="linNode" presStyleCnt="0"/>
      <dgm:spPr/>
      <dgm:t>
        <a:bodyPr/>
        <a:lstStyle/>
        <a:p>
          <a:endParaRPr lang="ru-RU"/>
        </a:p>
      </dgm:t>
    </dgm:pt>
    <dgm:pt modelId="{1CBC8154-A2DB-417B-8311-D06136D71813}" type="pres">
      <dgm:prSet presAssocID="{39381759-F6D7-454F-9A4D-C9900697FDF1}" presName="parentText" presStyleLbl="node1" presStyleIdx="1" presStyleCnt="2" custScaleX="798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E5D4B-BFE6-4FF8-BAE1-C39416022E7B}" type="pres">
      <dgm:prSet presAssocID="{39381759-F6D7-454F-9A4D-C9900697FDF1}" presName="descendantText" presStyleLbl="alignAccFollowNode1" presStyleIdx="1" presStyleCnt="2" custScaleX="108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89F27C-DB11-4CB1-8A1C-A812E565BCD9}" type="presOf" srcId="{BF879739-548E-40AF-BC6A-918E431B9149}" destId="{430F386B-8675-4C0E-A90F-D8EC843A3702}" srcOrd="0" destOrd="0" presId="urn:microsoft.com/office/officeart/2005/8/layout/vList5"/>
    <dgm:cxn modelId="{AA230A03-6009-4F27-BF5D-A6C1D3371A12}" srcId="{A555000B-A619-4B29-A0BD-ABFBD81EE2D7}" destId="{EA537045-01A8-480C-B5ED-30D387317529}" srcOrd="0" destOrd="0" parTransId="{F9C26D92-EC39-4452-B73C-0BD559E7152B}" sibTransId="{6A1DDF92-231B-41C1-A63B-3EE4F6EA1DCC}"/>
    <dgm:cxn modelId="{0766B81C-AC37-4D0B-A793-46C5D62454EB}" type="presOf" srcId="{39381759-F6D7-454F-9A4D-C9900697FDF1}" destId="{1CBC8154-A2DB-417B-8311-D06136D71813}" srcOrd="0" destOrd="0" presId="urn:microsoft.com/office/officeart/2005/8/layout/vList5"/>
    <dgm:cxn modelId="{12B66D2E-1978-4F30-BC55-BF63C8786060}" srcId="{A555000B-A619-4B29-A0BD-ABFBD81EE2D7}" destId="{39381759-F6D7-454F-9A4D-C9900697FDF1}" srcOrd="1" destOrd="0" parTransId="{4BE09BC0-8FF2-43E1-ABDB-B332269E293C}" sibTransId="{19ADF27E-EBAC-4DA0-958A-383627C05FF7}"/>
    <dgm:cxn modelId="{C072AAF2-792F-4578-9078-7BE790D234F3}" srcId="{EA537045-01A8-480C-B5ED-30D387317529}" destId="{BF879739-548E-40AF-BC6A-918E431B9149}" srcOrd="0" destOrd="0" parTransId="{BDCA5D15-1019-4FF5-B6C8-ABE62EE87B71}" sibTransId="{4CEDA7F2-5F74-437D-9C0B-53753D78F2B7}"/>
    <dgm:cxn modelId="{9D1A8CA9-FC0A-4A2C-BC23-7D7476EF6F0C}" type="presOf" srcId="{EA537045-01A8-480C-B5ED-30D387317529}" destId="{D9377DD7-8274-40A8-8719-E89E87E5094D}" srcOrd="0" destOrd="0" presId="urn:microsoft.com/office/officeart/2005/8/layout/vList5"/>
    <dgm:cxn modelId="{CDFDD384-0DB7-44BB-89E9-E827E1F6F3C8}" type="presOf" srcId="{A555000B-A619-4B29-A0BD-ABFBD81EE2D7}" destId="{6A50CD3E-3054-4A22-9F1B-4AA96B08077E}" srcOrd="0" destOrd="0" presId="urn:microsoft.com/office/officeart/2005/8/layout/vList5"/>
    <dgm:cxn modelId="{4860C28A-A077-4FB8-8B41-189983CF48A0}" srcId="{39381759-F6D7-454F-9A4D-C9900697FDF1}" destId="{BBF9B5D3-FDBF-4C6C-8E01-6968FBE79955}" srcOrd="0" destOrd="0" parTransId="{08CBF2E9-2818-4736-86BF-A95CE7CEAEDB}" sibTransId="{C6DF82C3-8320-42CC-BFFC-DA7BB1426D3E}"/>
    <dgm:cxn modelId="{321977B9-C9F9-4653-9F54-C6E40D37EA4B}" type="presOf" srcId="{BBF9B5D3-FDBF-4C6C-8E01-6968FBE79955}" destId="{E3FE5D4B-BFE6-4FF8-BAE1-C39416022E7B}" srcOrd="0" destOrd="0" presId="urn:microsoft.com/office/officeart/2005/8/layout/vList5"/>
    <dgm:cxn modelId="{094A8DBB-D765-4413-86A4-1832A053241F}" type="presParOf" srcId="{6A50CD3E-3054-4A22-9F1B-4AA96B08077E}" destId="{DF0A6403-4310-4BF1-9896-AB332269B2D9}" srcOrd="0" destOrd="0" presId="urn:microsoft.com/office/officeart/2005/8/layout/vList5"/>
    <dgm:cxn modelId="{408DB43A-875B-4020-8F91-FEA76297B877}" type="presParOf" srcId="{DF0A6403-4310-4BF1-9896-AB332269B2D9}" destId="{D9377DD7-8274-40A8-8719-E89E87E5094D}" srcOrd="0" destOrd="0" presId="urn:microsoft.com/office/officeart/2005/8/layout/vList5"/>
    <dgm:cxn modelId="{BA45E2FB-DA01-406A-92E8-92D27F5D76A8}" type="presParOf" srcId="{DF0A6403-4310-4BF1-9896-AB332269B2D9}" destId="{430F386B-8675-4C0E-A90F-D8EC843A3702}" srcOrd="1" destOrd="0" presId="urn:microsoft.com/office/officeart/2005/8/layout/vList5"/>
    <dgm:cxn modelId="{EDAB39DB-542D-44BB-845E-68EF0EE206EE}" type="presParOf" srcId="{6A50CD3E-3054-4A22-9F1B-4AA96B08077E}" destId="{40BEC09D-1530-43F9-84A4-16B58618A2FB}" srcOrd="1" destOrd="0" presId="urn:microsoft.com/office/officeart/2005/8/layout/vList5"/>
    <dgm:cxn modelId="{A35402EF-A444-4B3F-8F83-0D9F1F85E48E}" type="presParOf" srcId="{6A50CD3E-3054-4A22-9F1B-4AA96B08077E}" destId="{EF25D688-847D-46B4-A25D-2444260469F8}" srcOrd="2" destOrd="0" presId="urn:microsoft.com/office/officeart/2005/8/layout/vList5"/>
    <dgm:cxn modelId="{DC68C5AC-C58C-4038-B459-A7EFC9220A01}" type="presParOf" srcId="{EF25D688-847D-46B4-A25D-2444260469F8}" destId="{1CBC8154-A2DB-417B-8311-D06136D71813}" srcOrd="0" destOrd="0" presId="urn:microsoft.com/office/officeart/2005/8/layout/vList5"/>
    <dgm:cxn modelId="{FA75B542-5366-452A-8FCF-4C5997681CD6}" type="presParOf" srcId="{EF25D688-847D-46B4-A25D-2444260469F8}" destId="{E3FE5D4B-BFE6-4FF8-BAE1-C39416022E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81B7B2B-DD47-4C19-B7FD-FA91C1E2DB64}" type="doc">
      <dgm:prSet loTypeId="urn:microsoft.com/office/officeart/2005/8/layout/radial3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47A5B72-7ECB-43B6-B6A4-440C138F03EE}">
      <dgm:prSet phldrT="[Текст]" custT="1"/>
      <dgm:spPr/>
      <dgm:t>
        <a:bodyPr/>
        <a:lstStyle/>
        <a:p>
          <a:r>
            <a:rPr lang="ru-RU" sz="4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Robo-advisors</a:t>
          </a:r>
          <a:r>
            <a:rPr lang="ru-RU" sz="5200" dirty="0"/>
            <a:t> </a:t>
          </a:r>
        </a:p>
      </dgm:t>
    </dgm:pt>
    <dgm:pt modelId="{9DB1DDE5-9321-4A01-AFD8-A1D724686E1A}" type="parTrans" cxnId="{FDA512E4-C755-4840-9F74-20AD1B2BBC77}">
      <dgm:prSet/>
      <dgm:spPr/>
      <dgm:t>
        <a:bodyPr/>
        <a:lstStyle/>
        <a:p>
          <a:endParaRPr lang="ru-RU"/>
        </a:p>
      </dgm:t>
    </dgm:pt>
    <dgm:pt modelId="{34778B2B-9587-4295-BD0F-6839FC8A0264}" type="sibTrans" cxnId="{FDA512E4-C755-4840-9F74-20AD1B2BBC77}">
      <dgm:prSet/>
      <dgm:spPr/>
      <dgm:t>
        <a:bodyPr/>
        <a:lstStyle/>
        <a:p>
          <a:endParaRPr lang="ru-RU"/>
        </a:p>
      </dgm:t>
    </dgm:pt>
    <dgm:pt modelId="{A252518A-E3E0-465F-928D-DDE7799B93D8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США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доступно более 200 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robo-advisors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наблюдается их быстрый рост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101266-A22A-4D79-8602-7B811316AA5D}" type="parTrans" cxnId="{73E75DF8-99C7-4D49-A356-620A4BFA7A67}">
      <dgm:prSet/>
      <dgm:spPr/>
      <dgm:t>
        <a:bodyPr/>
        <a:lstStyle/>
        <a:p>
          <a:endParaRPr lang="ru-RU"/>
        </a:p>
      </dgm:t>
    </dgm:pt>
    <dgm:pt modelId="{BC712326-230B-4E28-BE00-41DC2C554651}" type="sibTrans" cxnId="{73E75DF8-99C7-4D49-A356-620A4BFA7A67}">
      <dgm:prSet/>
      <dgm:spPr/>
      <dgm:t>
        <a:bodyPr/>
        <a:lstStyle/>
        <a:p>
          <a:endParaRPr lang="ru-RU"/>
        </a:p>
      </dgm:t>
    </dgm:pt>
    <dgm:pt modelId="{AC605592-CF7C-477A-8D5D-56D8B0FC53F4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управляемые активы клиентов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достигли 60 миллиардов долларов на конец 2015 года и, по прогнозам, к 2020 году достигнут 2 триллионов долларов</a:t>
          </a:r>
        </a:p>
      </dgm:t>
    </dgm:pt>
    <dgm:pt modelId="{ACF40B13-24E8-4D45-828A-15A12BFF0837}" type="parTrans" cxnId="{89C5DA20-9485-4BFD-99AF-8BD009A80E9E}">
      <dgm:prSet/>
      <dgm:spPr/>
      <dgm:t>
        <a:bodyPr/>
        <a:lstStyle/>
        <a:p>
          <a:endParaRPr lang="ru-RU"/>
        </a:p>
      </dgm:t>
    </dgm:pt>
    <dgm:pt modelId="{51355CAD-7D0E-4A27-AFD0-0164BB1201D1}" type="sibTrans" cxnId="{89C5DA20-9485-4BFD-99AF-8BD009A80E9E}">
      <dgm:prSet/>
      <dgm:spPr/>
      <dgm:t>
        <a:bodyPr/>
        <a:lstStyle/>
        <a:p>
          <a:endParaRPr lang="ru-RU"/>
        </a:p>
      </dgm:t>
    </dgm:pt>
    <dgm:pt modelId="{F29808F6-0390-490F-B459-82F02A5A8F61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Первый 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робо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-советник « 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Betterment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» ,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запущен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 2008 году</a:t>
          </a:r>
        </a:p>
      </dgm:t>
    </dgm:pt>
    <dgm:pt modelId="{D09DBB9B-4D7D-4D9F-ABD3-37C427F64969}" type="parTrans" cxnId="{F966DF46-3CEF-47EF-9E61-76875CFA92D7}">
      <dgm:prSet/>
      <dgm:spPr/>
      <dgm:t>
        <a:bodyPr/>
        <a:lstStyle/>
        <a:p>
          <a:endParaRPr lang="ru-RU"/>
        </a:p>
      </dgm:t>
    </dgm:pt>
    <dgm:pt modelId="{D63E84BE-56B7-4A75-8312-F7910D228848}" type="sibTrans" cxnId="{F966DF46-3CEF-47EF-9E61-76875CFA92D7}">
      <dgm:prSet/>
      <dgm:spPr/>
      <dgm:t>
        <a:bodyPr/>
        <a:lstStyle/>
        <a:p>
          <a:endParaRPr lang="ru-RU"/>
        </a:p>
      </dgm:t>
    </dgm:pt>
    <dgm:pt modelId="{DDB4390A-492F-48AF-A53C-EF09A50913D4}">
      <dgm:prSet phldrT="[Текст]" custT="1"/>
      <dgm:spPr/>
      <dgm:t>
        <a:bodyPr/>
        <a:lstStyle/>
        <a:p>
          <a:r>
            <a:rPr lang="de-DE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obo-advisors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не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все одинаковы, но у них есть общие черты</a:t>
          </a:r>
        </a:p>
      </dgm:t>
    </dgm:pt>
    <dgm:pt modelId="{28B2A2C0-40C6-422C-8705-94646C56FF9C}" type="parTrans" cxnId="{AD2C877E-C3B5-48B9-A1DF-CFE5B0F3037B}">
      <dgm:prSet/>
      <dgm:spPr/>
      <dgm:t>
        <a:bodyPr/>
        <a:lstStyle/>
        <a:p>
          <a:endParaRPr lang="ru-RU"/>
        </a:p>
      </dgm:t>
    </dgm:pt>
    <dgm:pt modelId="{33E9BE80-7835-4024-92A5-AD0370E0205D}" type="sibTrans" cxnId="{AD2C877E-C3B5-48B9-A1DF-CFE5B0F3037B}">
      <dgm:prSet/>
      <dgm:spPr/>
      <dgm:t>
        <a:bodyPr/>
        <a:lstStyle/>
        <a:p>
          <a:endParaRPr lang="ru-RU"/>
        </a:p>
      </dgm:t>
    </dgm:pt>
    <dgm:pt modelId="{BF8923D7-E29C-4944-B748-09624A399535}">
      <dgm:prSet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Имеют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тот же юридический статус, что и советники</a:t>
          </a:r>
        </a:p>
      </dgm:t>
    </dgm:pt>
    <dgm:pt modelId="{70D74869-C74B-41AD-90BB-3C150D870764}" type="parTrans" cxnId="{61BC3870-A0E2-4C71-BFD3-56BB9001DC56}">
      <dgm:prSet/>
      <dgm:spPr/>
      <dgm:t>
        <a:bodyPr/>
        <a:lstStyle/>
        <a:p>
          <a:endParaRPr lang="ru-RU"/>
        </a:p>
      </dgm:t>
    </dgm:pt>
    <dgm:pt modelId="{6E969EEF-2ABB-4BCF-B8A1-3BD7B3A11A32}" type="sibTrans" cxnId="{61BC3870-A0E2-4C71-BFD3-56BB9001DC56}">
      <dgm:prSet/>
      <dgm:spPr/>
      <dgm:t>
        <a:bodyPr/>
        <a:lstStyle/>
        <a:p>
          <a:endParaRPr lang="ru-RU"/>
        </a:p>
      </dgm:t>
    </dgm:pt>
    <dgm:pt modelId="{42CF8CF7-314D-4389-8D3C-B0BFA7472874}">
      <dgm:prSet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Зарегистрированы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Комиссии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 ценным бумагам и биржам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(SEC) и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подчиняются законам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нормативным актам по ценным бумага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 (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Registered Investment Advisor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smtClean="0"/>
            <a:t>RIA)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BD741F-7B84-460F-8F21-BC21B6E0B2BC}" type="parTrans" cxnId="{307465FD-C3E6-4F5E-AA90-FF1DFF6BF92E}">
      <dgm:prSet/>
      <dgm:spPr/>
      <dgm:t>
        <a:bodyPr/>
        <a:lstStyle/>
        <a:p>
          <a:endParaRPr lang="ru-RU"/>
        </a:p>
      </dgm:t>
    </dgm:pt>
    <dgm:pt modelId="{545B97A3-A22D-47C2-9947-1EE9E00A7C10}" type="sibTrans" cxnId="{307465FD-C3E6-4F5E-AA90-FF1DFF6BF92E}">
      <dgm:prSet/>
      <dgm:spPr/>
      <dgm:t>
        <a:bodyPr/>
        <a:lstStyle/>
        <a:p>
          <a:endParaRPr lang="ru-RU"/>
        </a:p>
      </dgm:t>
    </dgm:pt>
    <dgm:pt modelId="{61105971-E79F-45AF-8199-F359B6CBAD09}" type="pres">
      <dgm:prSet presAssocID="{681B7B2B-DD47-4C19-B7FD-FA91C1E2DB6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CEFAE5-6807-4500-9BB9-C99635327B32}" type="pres">
      <dgm:prSet presAssocID="{681B7B2B-DD47-4C19-B7FD-FA91C1E2DB64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379DD171-3963-4575-BCF7-7C15CBA04947}" type="pres">
      <dgm:prSet presAssocID="{B47A5B72-7ECB-43B6-B6A4-440C138F03EE}" presName="centerShape" presStyleLbl="vennNode1" presStyleIdx="0" presStyleCnt="7" custScaleX="92136" custScaleY="89520"/>
      <dgm:spPr/>
      <dgm:t>
        <a:bodyPr/>
        <a:lstStyle/>
        <a:p>
          <a:endParaRPr lang="ru-RU"/>
        </a:p>
      </dgm:t>
    </dgm:pt>
    <dgm:pt modelId="{ECF3B048-F176-4952-8792-B7FE379B2F99}" type="pres">
      <dgm:prSet presAssocID="{A252518A-E3E0-465F-928D-DDE7799B93D8}" presName="node" presStyleLbl="vennNode1" presStyleIdx="1" presStyleCnt="7" custScaleX="141073" custRadScaleRad="100213" custRadScaleInc="-6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FAC5B-4B89-4CDF-ABC4-9EC914077185}" type="pres">
      <dgm:prSet presAssocID="{AC605592-CF7C-477A-8D5D-56D8B0FC53F4}" presName="node" presStyleLbl="vennNode1" presStyleIdx="2" presStyleCnt="7" custScaleX="192318" custScaleY="125879" custRadScaleRad="118662" custRadScaleInc="13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E3B0B-6153-4792-97C8-6E95C14336E7}" type="pres">
      <dgm:prSet presAssocID="{F29808F6-0390-490F-B459-82F02A5A8F61}" presName="node" presStyleLbl="vennNode1" presStyleIdx="3" presStyleCnt="7" custScaleX="143076" custRadScaleRad="107547" custRadScaleInc="-7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F2501-FAE9-4F17-8268-A9D714A936C9}" type="pres">
      <dgm:prSet presAssocID="{DDB4390A-492F-48AF-A53C-EF09A50913D4}" presName="node" presStyleLbl="vennNode1" presStyleIdx="4" presStyleCnt="7" custScaleX="140649" custRadScaleRad="101687" custRadScaleInc="-12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98594-7CB5-4D1E-B79A-0C7BAD66D562}" type="pres">
      <dgm:prSet presAssocID="{42CF8CF7-314D-4389-8D3C-B0BFA7472874}" presName="node" presStyleLbl="vennNode1" presStyleIdx="5" presStyleCnt="7" custScaleX="180472" custScaleY="160223" custRadScaleRad="120731" custRadScaleInc="6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A0F5B-9D87-4A33-ACDF-62AB5E24B515}" type="pres">
      <dgm:prSet presAssocID="{BF8923D7-E29C-4944-B748-09624A399535}" presName="node" presStyleLbl="vennNode1" presStyleIdx="6" presStyleCnt="7" custScaleX="132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7465FD-C3E6-4F5E-AA90-FF1DFF6BF92E}" srcId="{B47A5B72-7ECB-43B6-B6A4-440C138F03EE}" destId="{42CF8CF7-314D-4389-8D3C-B0BFA7472874}" srcOrd="4" destOrd="0" parTransId="{01BD741F-7B84-460F-8F21-BC21B6E0B2BC}" sibTransId="{545B97A3-A22D-47C2-9947-1EE9E00A7C10}"/>
    <dgm:cxn modelId="{C1EF111B-760F-4C44-B01B-022EBCEFF739}" type="presOf" srcId="{F29808F6-0390-490F-B459-82F02A5A8F61}" destId="{F88E3B0B-6153-4792-97C8-6E95C14336E7}" srcOrd="0" destOrd="0" presId="urn:microsoft.com/office/officeart/2005/8/layout/radial3"/>
    <dgm:cxn modelId="{4428160B-B0B6-4A3E-A5B1-010D2794DD63}" type="presOf" srcId="{DDB4390A-492F-48AF-A53C-EF09A50913D4}" destId="{374F2501-FAE9-4F17-8268-A9D714A936C9}" srcOrd="0" destOrd="0" presId="urn:microsoft.com/office/officeart/2005/8/layout/radial3"/>
    <dgm:cxn modelId="{57394AF6-1DB3-4071-BC2F-8AFC425D4F08}" type="presOf" srcId="{681B7B2B-DD47-4C19-B7FD-FA91C1E2DB64}" destId="{61105971-E79F-45AF-8199-F359B6CBAD09}" srcOrd="0" destOrd="0" presId="urn:microsoft.com/office/officeart/2005/8/layout/radial3"/>
    <dgm:cxn modelId="{F966DF46-3CEF-47EF-9E61-76875CFA92D7}" srcId="{B47A5B72-7ECB-43B6-B6A4-440C138F03EE}" destId="{F29808F6-0390-490F-B459-82F02A5A8F61}" srcOrd="2" destOrd="0" parTransId="{D09DBB9B-4D7D-4D9F-ABD3-37C427F64969}" sibTransId="{D63E84BE-56B7-4A75-8312-F7910D228848}"/>
    <dgm:cxn modelId="{5002EDDD-7DB4-4CBE-8D23-5555C7C7594F}" type="presOf" srcId="{AC605592-CF7C-477A-8D5D-56D8B0FC53F4}" destId="{0B6FAC5B-4B89-4CDF-ABC4-9EC914077185}" srcOrd="0" destOrd="0" presId="urn:microsoft.com/office/officeart/2005/8/layout/radial3"/>
    <dgm:cxn modelId="{61BC3870-A0E2-4C71-BFD3-56BB9001DC56}" srcId="{B47A5B72-7ECB-43B6-B6A4-440C138F03EE}" destId="{BF8923D7-E29C-4944-B748-09624A399535}" srcOrd="5" destOrd="0" parTransId="{70D74869-C74B-41AD-90BB-3C150D870764}" sibTransId="{6E969EEF-2ABB-4BCF-B8A1-3BD7B3A11A32}"/>
    <dgm:cxn modelId="{89C5DA20-9485-4BFD-99AF-8BD009A80E9E}" srcId="{B47A5B72-7ECB-43B6-B6A4-440C138F03EE}" destId="{AC605592-CF7C-477A-8D5D-56D8B0FC53F4}" srcOrd="1" destOrd="0" parTransId="{ACF40B13-24E8-4D45-828A-15A12BFF0837}" sibTransId="{51355CAD-7D0E-4A27-AFD0-0164BB1201D1}"/>
    <dgm:cxn modelId="{73E75DF8-99C7-4D49-A356-620A4BFA7A67}" srcId="{B47A5B72-7ECB-43B6-B6A4-440C138F03EE}" destId="{A252518A-E3E0-465F-928D-DDE7799B93D8}" srcOrd="0" destOrd="0" parTransId="{5A101266-A22A-4D79-8602-7B811316AA5D}" sibTransId="{BC712326-230B-4E28-BE00-41DC2C554651}"/>
    <dgm:cxn modelId="{AD2C877E-C3B5-48B9-A1DF-CFE5B0F3037B}" srcId="{B47A5B72-7ECB-43B6-B6A4-440C138F03EE}" destId="{DDB4390A-492F-48AF-A53C-EF09A50913D4}" srcOrd="3" destOrd="0" parTransId="{28B2A2C0-40C6-422C-8705-94646C56FF9C}" sibTransId="{33E9BE80-7835-4024-92A5-AD0370E0205D}"/>
    <dgm:cxn modelId="{3E151F1B-368D-4F08-8E93-B4453BA086CA}" type="presOf" srcId="{BF8923D7-E29C-4944-B748-09624A399535}" destId="{4B0A0F5B-9D87-4A33-ACDF-62AB5E24B515}" srcOrd="0" destOrd="0" presId="urn:microsoft.com/office/officeart/2005/8/layout/radial3"/>
    <dgm:cxn modelId="{BAF4C41C-9C31-402B-B76A-7E7EE79859A6}" type="presOf" srcId="{B47A5B72-7ECB-43B6-B6A4-440C138F03EE}" destId="{379DD171-3963-4575-BCF7-7C15CBA04947}" srcOrd="0" destOrd="0" presId="urn:microsoft.com/office/officeart/2005/8/layout/radial3"/>
    <dgm:cxn modelId="{226931C1-9744-483E-A9E3-5D67879A4771}" type="presOf" srcId="{42CF8CF7-314D-4389-8D3C-B0BFA7472874}" destId="{E1298594-7CB5-4D1E-B79A-0C7BAD66D562}" srcOrd="0" destOrd="0" presId="urn:microsoft.com/office/officeart/2005/8/layout/radial3"/>
    <dgm:cxn modelId="{FDA512E4-C755-4840-9F74-20AD1B2BBC77}" srcId="{681B7B2B-DD47-4C19-B7FD-FA91C1E2DB64}" destId="{B47A5B72-7ECB-43B6-B6A4-440C138F03EE}" srcOrd="0" destOrd="0" parTransId="{9DB1DDE5-9321-4A01-AFD8-A1D724686E1A}" sibTransId="{34778B2B-9587-4295-BD0F-6839FC8A0264}"/>
    <dgm:cxn modelId="{A81F0870-0FC5-409F-8420-7013A3677A1A}" type="presOf" srcId="{A252518A-E3E0-465F-928D-DDE7799B93D8}" destId="{ECF3B048-F176-4952-8792-B7FE379B2F99}" srcOrd="0" destOrd="0" presId="urn:microsoft.com/office/officeart/2005/8/layout/radial3"/>
    <dgm:cxn modelId="{BECDE855-9CD2-4277-998B-16EA0D7A2AC2}" type="presParOf" srcId="{61105971-E79F-45AF-8199-F359B6CBAD09}" destId="{D1CEFAE5-6807-4500-9BB9-C99635327B32}" srcOrd="0" destOrd="0" presId="urn:microsoft.com/office/officeart/2005/8/layout/radial3"/>
    <dgm:cxn modelId="{45A4F456-9B61-434C-8284-D616047E88AF}" type="presParOf" srcId="{D1CEFAE5-6807-4500-9BB9-C99635327B32}" destId="{379DD171-3963-4575-BCF7-7C15CBA04947}" srcOrd="0" destOrd="0" presId="urn:microsoft.com/office/officeart/2005/8/layout/radial3"/>
    <dgm:cxn modelId="{8CE8FA6C-41C6-4EFF-8871-E436B7BB87C4}" type="presParOf" srcId="{D1CEFAE5-6807-4500-9BB9-C99635327B32}" destId="{ECF3B048-F176-4952-8792-B7FE379B2F99}" srcOrd="1" destOrd="0" presId="urn:microsoft.com/office/officeart/2005/8/layout/radial3"/>
    <dgm:cxn modelId="{EB9C2190-5FE8-4735-9FD2-0CBD0EEF47E4}" type="presParOf" srcId="{D1CEFAE5-6807-4500-9BB9-C99635327B32}" destId="{0B6FAC5B-4B89-4CDF-ABC4-9EC914077185}" srcOrd="2" destOrd="0" presId="urn:microsoft.com/office/officeart/2005/8/layout/radial3"/>
    <dgm:cxn modelId="{F8D93A12-0043-4796-8A24-4956F69DEED2}" type="presParOf" srcId="{D1CEFAE5-6807-4500-9BB9-C99635327B32}" destId="{F88E3B0B-6153-4792-97C8-6E95C14336E7}" srcOrd="3" destOrd="0" presId="urn:microsoft.com/office/officeart/2005/8/layout/radial3"/>
    <dgm:cxn modelId="{77ECAAB6-C96A-4DD8-B098-520B6FF8EB6A}" type="presParOf" srcId="{D1CEFAE5-6807-4500-9BB9-C99635327B32}" destId="{374F2501-FAE9-4F17-8268-A9D714A936C9}" srcOrd="4" destOrd="0" presId="urn:microsoft.com/office/officeart/2005/8/layout/radial3"/>
    <dgm:cxn modelId="{5E98492F-2858-4C83-89BA-9803ADB98843}" type="presParOf" srcId="{D1CEFAE5-6807-4500-9BB9-C99635327B32}" destId="{E1298594-7CB5-4D1E-B79A-0C7BAD66D562}" srcOrd="5" destOrd="0" presId="urn:microsoft.com/office/officeart/2005/8/layout/radial3"/>
    <dgm:cxn modelId="{24FDF9D6-7CA3-4A94-ADBA-F209E412F6EC}" type="presParOf" srcId="{D1CEFAE5-6807-4500-9BB9-C99635327B32}" destId="{4B0A0F5B-9D87-4A33-ACDF-62AB5E24B515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5E2B0B7-0EE9-4E66-8654-118301E5479A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0A3541A-B027-4798-BF77-9D02920EC44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Консультационные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услуги и услуги по управлению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капиталом.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C69F68-D703-4413-9670-7ABD4E2E403A}" type="parTrans" cxnId="{AB8CB3CF-B399-4A82-8CCD-801502C1DF7F}">
      <dgm:prSet/>
      <dgm:spPr/>
      <dgm:t>
        <a:bodyPr/>
        <a:lstStyle/>
        <a:p>
          <a:endParaRPr lang="ru-RU"/>
        </a:p>
      </dgm:t>
    </dgm:pt>
    <dgm:pt modelId="{B7D08BDD-9190-4FFB-BB9C-8A080474E5C8}" type="sibTrans" cxnId="{AB8CB3CF-B399-4A82-8CCD-801502C1DF7F}">
      <dgm:prSet/>
      <dgm:spPr/>
      <dgm:t>
        <a:bodyPr/>
        <a:lstStyle/>
        <a:p>
          <a:endParaRPr lang="ru-RU"/>
        </a:p>
      </dgm:t>
    </dgm:pt>
    <dgm:pt modelId="{E36EF8A6-2231-4EDA-B89A-AD550FBAB94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Управление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инвестициями: консультации для покупки и продажи ценных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бумаг.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D53F17-8B6B-4B6E-88CE-CE65CB2B37D1}" type="parTrans" cxnId="{D0CA984F-815E-4EC3-B95C-FC23B3440308}">
      <dgm:prSet/>
      <dgm:spPr/>
      <dgm:t>
        <a:bodyPr/>
        <a:lstStyle/>
        <a:p>
          <a:endParaRPr lang="ru-RU"/>
        </a:p>
      </dgm:t>
    </dgm:pt>
    <dgm:pt modelId="{C6C1090D-75CA-41F8-9826-009086CC93B1}" type="sibTrans" cxnId="{D0CA984F-815E-4EC3-B95C-FC23B3440308}">
      <dgm:prSet/>
      <dgm:spPr/>
      <dgm:t>
        <a:bodyPr/>
        <a:lstStyle/>
        <a:p>
          <a:endParaRPr lang="ru-RU"/>
        </a:p>
      </dgm:t>
    </dgm:pt>
    <dgm:pt modelId="{F58BD63B-D787-468A-8D76-261737E916F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финансовое консультирование и другие рутинные операции по управлению деньгами, которые ранее могли выполнять только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люди 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CCB07-0C4B-44B3-B1FB-6EBB907FC020}" type="parTrans" cxnId="{F5EFCC83-A984-4E7A-9A14-AB288F4C47E4}">
      <dgm:prSet/>
      <dgm:spPr/>
      <dgm:t>
        <a:bodyPr/>
        <a:lstStyle/>
        <a:p>
          <a:endParaRPr lang="ru-RU"/>
        </a:p>
      </dgm:t>
    </dgm:pt>
    <dgm:pt modelId="{8A46EE45-7405-4603-81F6-DA593953A047}" type="sibTrans" cxnId="{F5EFCC83-A984-4E7A-9A14-AB288F4C47E4}">
      <dgm:prSet/>
      <dgm:spPr/>
      <dgm:t>
        <a:bodyPr/>
        <a:lstStyle/>
        <a:p>
          <a:endParaRPr lang="ru-RU"/>
        </a:p>
      </dgm:t>
    </dgm:pt>
    <dgm:pt modelId="{7FEDF797-C3C9-4ACF-ADD0-91FCCD3CF9F5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Агрегирование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информации об учетной записи, безбумажная регистрация, ведение документации, администрирование.</a:t>
          </a:r>
        </a:p>
      </dgm:t>
    </dgm:pt>
    <dgm:pt modelId="{D234DA90-58C1-44E5-83E3-981576B0620C}" type="parTrans" cxnId="{3A144DA8-3AE0-4C0B-BF1E-31B32649FA91}">
      <dgm:prSet/>
      <dgm:spPr/>
      <dgm:t>
        <a:bodyPr/>
        <a:lstStyle/>
        <a:p>
          <a:endParaRPr lang="ru-RU"/>
        </a:p>
      </dgm:t>
    </dgm:pt>
    <dgm:pt modelId="{46B3759A-C43B-4BCF-A830-67A251A26245}" type="sibTrans" cxnId="{3A144DA8-3AE0-4C0B-BF1E-31B32649FA91}">
      <dgm:prSet/>
      <dgm:spPr/>
      <dgm:t>
        <a:bodyPr/>
        <a:lstStyle/>
        <a:p>
          <a:endParaRPr lang="ru-RU"/>
        </a:p>
      </dgm:t>
    </dgm:pt>
    <dgm:pt modelId="{5E341079-4CEC-4FB2-9754-400545C9C597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управления всеми финансовыми операциями в одном месте (банковские операции, счета, пенсионные сбережения и пр.)</a:t>
          </a:r>
          <a:endParaRPr lang="ru-RU" sz="2000" dirty="0"/>
        </a:p>
      </dgm:t>
    </dgm:pt>
    <dgm:pt modelId="{1AEF7C9E-CCDE-40C8-9FDD-1D4D0A849372}" type="parTrans" cxnId="{1F1033EC-18B4-48EA-BA8F-47A01F8C417F}">
      <dgm:prSet/>
      <dgm:spPr/>
      <dgm:t>
        <a:bodyPr/>
        <a:lstStyle/>
        <a:p>
          <a:endParaRPr lang="ru-RU"/>
        </a:p>
      </dgm:t>
    </dgm:pt>
    <dgm:pt modelId="{DE67C324-93C7-467F-BD7F-16920FE07FC0}" type="sibTrans" cxnId="{1F1033EC-18B4-48EA-BA8F-47A01F8C417F}">
      <dgm:prSet/>
      <dgm:spPr/>
      <dgm:t>
        <a:bodyPr/>
        <a:lstStyle/>
        <a:p>
          <a:endParaRPr lang="ru-RU"/>
        </a:p>
      </dgm:t>
    </dgm:pt>
    <dgm:pt modelId="{462A7CC3-615A-4860-8741-5460D53E452A}" type="pres">
      <dgm:prSet presAssocID="{25E2B0B7-0EE9-4E66-8654-118301E547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78CCC00-A35A-4BF7-8E6A-55EF29C244A5}" type="pres">
      <dgm:prSet presAssocID="{25E2B0B7-0EE9-4E66-8654-118301E5479A}" presName="Name1" presStyleCnt="0"/>
      <dgm:spPr/>
    </dgm:pt>
    <dgm:pt modelId="{5554BF15-82EC-4426-91B5-CD6A3A23708F}" type="pres">
      <dgm:prSet presAssocID="{25E2B0B7-0EE9-4E66-8654-118301E5479A}" presName="cycle" presStyleCnt="0"/>
      <dgm:spPr/>
    </dgm:pt>
    <dgm:pt modelId="{9C270EDF-CEA8-4E7C-9F56-852C33FE9453}" type="pres">
      <dgm:prSet presAssocID="{25E2B0B7-0EE9-4E66-8654-118301E5479A}" presName="srcNode" presStyleLbl="node1" presStyleIdx="0" presStyleCnt="5"/>
      <dgm:spPr/>
    </dgm:pt>
    <dgm:pt modelId="{17D67A69-CEAB-4F2F-BBE6-885B130A5737}" type="pres">
      <dgm:prSet presAssocID="{25E2B0B7-0EE9-4E66-8654-118301E5479A}" presName="conn" presStyleLbl="parChTrans1D2" presStyleIdx="0" presStyleCnt="1"/>
      <dgm:spPr/>
      <dgm:t>
        <a:bodyPr/>
        <a:lstStyle/>
        <a:p>
          <a:endParaRPr lang="ru-RU"/>
        </a:p>
      </dgm:t>
    </dgm:pt>
    <dgm:pt modelId="{FF9BDABB-3936-4591-A312-FB4BB4E6AB8E}" type="pres">
      <dgm:prSet presAssocID="{25E2B0B7-0EE9-4E66-8654-118301E5479A}" presName="extraNode" presStyleLbl="node1" presStyleIdx="0" presStyleCnt="5"/>
      <dgm:spPr/>
    </dgm:pt>
    <dgm:pt modelId="{F51EC4DF-1AFC-445A-8FF5-9D1562ABAEB9}" type="pres">
      <dgm:prSet presAssocID="{25E2B0B7-0EE9-4E66-8654-118301E5479A}" presName="dstNode" presStyleLbl="node1" presStyleIdx="0" presStyleCnt="5"/>
      <dgm:spPr/>
    </dgm:pt>
    <dgm:pt modelId="{F014C57E-D343-4C41-8F2B-3A986A4B5266}" type="pres">
      <dgm:prSet presAssocID="{40A3541A-B027-4798-BF77-9D02920EC441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24363-3FA6-48D7-BCD3-9715F010967E}" type="pres">
      <dgm:prSet presAssocID="{40A3541A-B027-4798-BF77-9D02920EC441}" presName="accent_1" presStyleCnt="0"/>
      <dgm:spPr/>
    </dgm:pt>
    <dgm:pt modelId="{D9FD6809-464A-4D76-9082-2DE0DA249FD8}" type="pres">
      <dgm:prSet presAssocID="{40A3541A-B027-4798-BF77-9D02920EC441}" presName="accentRepeatNode" presStyleLbl="solidFgAcc1" presStyleIdx="0" presStyleCnt="5"/>
      <dgm:spPr/>
    </dgm:pt>
    <dgm:pt modelId="{FA48A62D-A355-4137-BE5F-E069E5AD9CDB}" type="pres">
      <dgm:prSet presAssocID="{E36EF8A6-2231-4EDA-B89A-AD550FBAB947}" presName="text_2" presStyleLbl="node1" presStyleIdx="1" presStyleCnt="5" custScaleY="139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7B640-F871-4084-B69E-747C36301768}" type="pres">
      <dgm:prSet presAssocID="{E36EF8A6-2231-4EDA-B89A-AD550FBAB947}" presName="accent_2" presStyleCnt="0"/>
      <dgm:spPr/>
    </dgm:pt>
    <dgm:pt modelId="{D68B329F-15D2-465A-8DF5-B83E434B9037}" type="pres">
      <dgm:prSet presAssocID="{E36EF8A6-2231-4EDA-B89A-AD550FBAB947}" presName="accentRepeatNode" presStyleLbl="solidFgAcc1" presStyleIdx="1" presStyleCnt="5"/>
      <dgm:spPr/>
    </dgm:pt>
    <dgm:pt modelId="{0B7FDEA7-7282-4B87-94CB-F247FB7896A7}" type="pres">
      <dgm:prSet presAssocID="{F58BD63B-D787-468A-8D76-261737E916F5}" presName="text_3" presStyleLbl="node1" presStyleIdx="2" presStyleCnt="5" custScaleY="1162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A8C99-5F4B-452B-9775-20E936C4AEF3}" type="pres">
      <dgm:prSet presAssocID="{F58BD63B-D787-468A-8D76-261737E916F5}" presName="accent_3" presStyleCnt="0"/>
      <dgm:spPr/>
    </dgm:pt>
    <dgm:pt modelId="{A0EB2694-C244-4D28-B9E1-11BE68E4F00B}" type="pres">
      <dgm:prSet presAssocID="{F58BD63B-D787-468A-8D76-261737E916F5}" presName="accentRepeatNode" presStyleLbl="solidFgAcc1" presStyleIdx="2" presStyleCnt="5"/>
      <dgm:spPr/>
    </dgm:pt>
    <dgm:pt modelId="{A0966BFD-3948-4BE4-A5D1-E08D36D83071}" type="pres">
      <dgm:prSet presAssocID="{7FEDF797-C3C9-4ACF-ADD0-91FCCD3CF9F5}" presName="text_4" presStyleLbl="node1" presStyleIdx="3" presStyleCnt="5" custScaleY="121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8D7D9-9601-4916-9627-1CB6E9A73DC7}" type="pres">
      <dgm:prSet presAssocID="{7FEDF797-C3C9-4ACF-ADD0-91FCCD3CF9F5}" presName="accent_4" presStyleCnt="0"/>
      <dgm:spPr/>
    </dgm:pt>
    <dgm:pt modelId="{0DB062D3-1260-4751-82E9-3DBCF13041D4}" type="pres">
      <dgm:prSet presAssocID="{7FEDF797-C3C9-4ACF-ADD0-91FCCD3CF9F5}" presName="accentRepeatNode" presStyleLbl="solidFgAcc1" presStyleIdx="3" presStyleCnt="5"/>
      <dgm:spPr/>
    </dgm:pt>
    <dgm:pt modelId="{A6DCC23B-D96A-4958-819C-4621EECD1D02}" type="pres">
      <dgm:prSet presAssocID="{5E341079-4CEC-4FB2-9754-400545C9C597}" presName="text_5" presStyleLbl="node1" presStyleIdx="4" presStyleCnt="5" custScaleY="124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DDB61-D039-49AE-8B14-0720D075F107}" type="pres">
      <dgm:prSet presAssocID="{5E341079-4CEC-4FB2-9754-400545C9C597}" presName="accent_5" presStyleCnt="0"/>
      <dgm:spPr/>
    </dgm:pt>
    <dgm:pt modelId="{0EB33393-74AA-4362-8643-AFD5FCE2132C}" type="pres">
      <dgm:prSet presAssocID="{5E341079-4CEC-4FB2-9754-400545C9C597}" presName="accentRepeatNode" presStyleLbl="solidFgAcc1" presStyleIdx="4" presStyleCnt="5"/>
      <dgm:spPr/>
    </dgm:pt>
  </dgm:ptLst>
  <dgm:cxnLst>
    <dgm:cxn modelId="{A22B73C1-7247-4984-8B2D-12713F235FBE}" type="presOf" srcId="{25E2B0B7-0EE9-4E66-8654-118301E5479A}" destId="{462A7CC3-615A-4860-8741-5460D53E452A}" srcOrd="0" destOrd="0" presId="urn:microsoft.com/office/officeart/2008/layout/VerticalCurvedList"/>
    <dgm:cxn modelId="{F5EFCC83-A984-4E7A-9A14-AB288F4C47E4}" srcId="{25E2B0B7-0EE9-4E66-8654-118301E5479A}" destId="{F58BD63B-D787-468A-8D76-261737E916F5}" srcOrd="2" destOrd="0" parTransId="{76DCCB07-0C4B-44B3-B1FB-6EBB907FC020}" sibTransId="{8A46EE45-7405-4603-81F6-DA593953A047}"/>
    <dgm:cxn modelId="{F21B2498-8486-4B9C-97FA-0052F46AF6A4}" type="presOf" srcId="{7FEDF797-C3C9-4ACF-ADD0-91FCCD3CF9F5}" destId="{A0966BFD-3948-4BE4-A5D1-E08D36D83071}" srcOrd="0" destOrd="0" presId="urn:microsoft.com/office/officeart/2008/layout/VerticalCurvedList"/>
    <dgm:cxn modelId="{3A144DA8-3AE0-4C0B-BF1E-31B32649FA91}" srcId="{25E2B0B7-0EE9-4E66-8654-118301E5479A}" destId="{7FEDF797-C3C9-4ACF-ADD0-91FCCD3CF9F5}" srcOrd="3" destOrd="0" parTransId="{D234DA90-58C1-44E5-83E3-981576B0620C}" sibTransId="{46B3759A-C43B-4BCF-A830-67A251A26245}"/>
    <dgm:cxn modelId="{9CDAD07B-1A24-4698-93AF-7301BF644C05}" type="presOf" srcId="{40A3541A-B027-4798-BF77-9D02920EC441}" destId="{F014C57E-D343-4C41-8F2B-3A986A4B5266}" srcOrd="0" destOrd="0" presId="urn:microsoft.com/office/officeart/2008/layout/VerticalCurvedList"/>
    <dgm:cxn modelId="{34FF5CCA-2F24-4D22-A35B-13997D10BE0D}" type="presOf" srcId="{B7D08BDD-9190-4FFB-BB9C-8A080474E5C8}" destId="{17D67A69-CEAB-4F2F-BBE6-885B130A5737}" srcOrd="0" destOrd="0" presId="urn:microsoft.com/office/officeart/2008/layout/VerticalCurvedList"/>
    <dgm:cxn modelId="{FF2E0804-A5AA-4946-9321-7308C35A8DA5}" type="presOf" srcId="{5E341079-4CEC-4FB2-9754-400545C9C597}" destId="{A6DCC23B-D96A-4958-819C-4621EECD1D02}" srcOrd="0" destOrd="0" presId="urn:microsoft.com/office/officeart/2008/layout/VerticalCurvedList"/>
    <dgm:cxn modelId="{003D3C23-90EE-4159-9001-31F2765BA3A9}" type="presOf" srcId="{F58BD63B-D787-468A-8D76-261737E916F5}" destId="{0B7FDEA7-7282-4B87-94CB-F247FB7896A7}" srcOrd="0" destOrd="0" presId="urn:microsoft.com/office/officeart/2008/layout/VerticalCurvedList"/>
    <dgm:cxn modelId="{AB8CB3CF-B399-4A82-8CCD-801502C1DF7F}" srcId="{25E2B0B7-0EE9-4E66-8654-118301E5479A}" destId="{40A3541A-B027-4798-BF77-9D02920EC441}" srcOrd="0" destOrd="0" parTransId="{27C69F68-D703-4413-9670-7ABD4E2E403A}" sibTransId="{B7D08BDD-9190-4FFB-BB9C-8A080474E5C8}"/>
    <dgm:cxn modelId="{B2EF10BE-2548-48EE-A6D9-8FA7500BF0D8}" type="presOf" srcId="{E36EF8A6-2231-4EDA-B89A-AD550FBAB947}" destId="{FA48A62D-A355-4137-BE5F-E069E5AD9CDB}" srcOrd="0" destOrd="0" presId="urn:microsoft.com/office/officeart/2008/layout/VerticalCurvedList"/>
    <dgm:cxn modelId="{1F1033EC-18B4-48EA-BA8F-47A01F8C417F}" srcId="{25E2B0B7-0EE9-4E66-8654-118301E5479A}" destId="{5E341079-4CEC-4FB2-9754-400545C9C597}" srcOrd="4" destOrd="0" parTransId="{1AEF7C9E-CCDE-40C8-9FDD-1D4D0A849372}" sibTransId="{DE67C324-93C7-467F-BD7F-16920FE07FC0}"/>
    <dgm:cxn modelId="{D0CA984F-815E-4EC3-B95C-FC23B3440308}" srcId="{25E2B0B7-0EE9-4E66-8654-118301E5479A}" destId="{E36EF8A6-2231-4EDA-B89A-AD550FBAB947}" srcOrd="1" destOrd="0" parTransId="{5BD53F17-8B6B-4B6E-88CE-CE65CB2B37D1}" sibTransId="{C6C1090D-75CA-41F8-9826-009086CC93B1}"/>
    <dgm:cxn modelId="{952F49EE-09D1-46C0-90B6-5E1BEF8720EE}" type="presParOf" srcId="{462A7CC3-615A-4860-8741-5460D53E452A}" destId="{778CCC00-A35A-4BF7-8E6A-55EF29C244A5}" srcOrd="0" destOrd="0" presId="urn:microsoft.com/office/officeart/2008/layout/VerticalCurvedList"/>
    <dgm:cxn modelId="{3E114F1F-55D5-4E4B-821E-D7E8B4CF385B}" type="presParOf" srcId="{778CCC00-A35A-4BF7-8E6A-55EF29C244A5}" destId="{5554BF15-82EC-4426-91B5-CD6A3A23708F}" srcOrd="0" destOrd="0" presId="urn:microsoft.com/office/officeart/2008/layout/VerticalCurvedList"/>
    <dgm:cxn modelId="{36E0B744-6CB7-4113-8B15-62CA2BA6EE64}" type="presParOf" srcId="{5554BF15-82EC-4426-91B5-CD6A3A23708F}" destId="{9C270EDF-CEA8-4E7C-9F56-852C33FE9453}" srcOrd="0" destOrd="0" presId="urn:microsoft.com/office/officeart/2008/layout/VerticalCurvedList"/>
    <dgm:cxn modelId="{A8EE0A48-1243-47EF-A491-62D392E6C8B7}" type="presParOf" srcId="{5554BF15-82EC-4426-91B5-CD6A3A23708F}" destId="{17D67A69-CEAB-4F2F-BBE6-885B130A5737}" srcOrd="1" destOrd="0" presId="urn:microsoft.com/office/officeart/2008/layout/VerticalCurvedList"/>
    <dgm:cxn modelId="{C7436A6E-83F0-4676-9E59-06BBAE5C8C9D}" type="presParOf" srcId="{5554BF15-82EC-4426-91B5-CD6A3A23708F}" destId="{FF9BDABB-3936-4591-A312-FB4BB4E6AB8E}" srcOrd="2" destOrd="0" presId="urn:microsoft.com/office/officeart/2008/layout/VerticalCurvedList"/>
    <dgm:cxn modelId="{5FF68E03-F3FA-476B-B323-738E915CB584}" type="presParOf" srcId="{5554BF15-82EC-4426-91B5-CD6A3A23708F}" destId="{F51EC4DF-1AFC-445A-8FF5-9D1562ABAEB9}" srcOrd="3" destOrd="0" presId="urn:microsoft.com/office/officeart/2008/layout/VerticalCurvedList"/>
    <dgm:cxn modelId="{B6C1DDC6-B576-4838-A02E-A1870B06FA34}" type="presParOf" srcId="{778CCC00-A35A-4BF7-8E6A-55EF29C244A5}" destId="{F014C57E-D343-4C41-8F2B-3A986A4B5266}" srcOrd="1" destOrd="0" presId="urn:microsoft.com/office/officeart/2008/layout/VerticalCurvedList"/>
    <dgm:cxn modelId="{DBA1CC92-DB9F-4D43-9C96-06D8F3401B63}" type="presParOf" srcId="{778CCC00-A35A-4BF7-8E6A-55EF29C244A5}" destId="{64B24363-3FA6-48D7-BCD3-9715F010967E}" srcOrd="2" destOrd="0" presId="urn:microsoft.com/office/officeart/2008/layout/VerticalCurvedList"/>
    <dgm:cxn modelId="{6A5E8940-68DA-4ADE-A3BE-D0E30F7D97E8}" type="presParOf" srcId="{64B24363-3FA6-48D7-BCD3-9715F010967E}" destId="{D9FD6809-464A-4D76-9082-2DE0DA249FD8}" srcOrd="0" destOrd="0" presId="urn:microsoft.com/office/officeart/2008/layout/VerticalCurvedList"/>
    <dgm:cxn modelId="{79A125D5-5D68-4393-98C8-84F6D27AF388}" type="presParOf" srcId="{778CCC00-A35A-4BF7-8E6A-55EF29C244A5}" destId="{FA48A62D-A355-4137-BE5F-E069E5AD9CDB}" srcOrd="3" destOrd="0" presId="urn:microsoft.com/office/officeart/2008/layout/VerticalCurvedList"/>
    <dgm:cxn modelId="{8305DFAA-106A-4EE0-B0B7-6609DC302685}" type="presParOf" srcId="{778CCC00-A35A-4BF7-8E6A-55EF29C244A5}" destId="{0F57B640-F871-4084-B69E-747C36301768}" srcOrd="4" destOrd="0" presId="urn:microsoft.com/office/officeart/2008/layout/VerticalCurvedList"/>
    <dgm:cxn modelId="{DB099695-E2BD-4465-A4A2-4CFB13DAB6D6}" type="presParOf" srcId="{0F57B640-F871-4084-B69E-747C36301768}" destId="{D68B329F-15D2-465A-8DF5-B83E434B9037}" srcOrd="0" destOrd="0" presId="urn:microsoft.com/office/officeart/2008/layout/VerticalCurvedList"/>
    <dgm:cxn modelId="{F02AC0DA-745F-4743-930C-9DA95F3FC9C5}" type="presParOf" srcId="{778CCC00-A35A-4BF7-8E6A-55EF29C244A5}" destId="{0B7FDEA7-7282-4B87-94CB-F247FB7896A7}" srcOrd="5" destOrd="0" presId="urn:microsoft.com/office/officeart/2008/layout/VerticalCurvedList"/>
    <dgm:cxn modelId="{F7EAAE05-7ED6-4DF4-B437-80719786813C}" type="presParOf" srcId="{778CCC00-A35A-4BF7-8E6A-55EF29C244A5}" destId="{704A8C99-5F4B-452B-9775-20E936C4AEF3}" srcOrd="6" destOrd="0" presId="urn:microsoft.com/office/officeart/2008/layout/VerticalCurvedList"/>
    <dgm:cxn modelId="{8691FC47-0C80-4A0A-B529-F58936AB904A}" type="presParOf" srcId="{704A8C99-5F4B-452B-9775-20E936C4AEF3}" destId="{A0EB2694-C244-4D28-B9E1-11BE68E4F00B}" srcOrd="0" destOrd="0" presId="urn:microsoft.com/office/officeart/2008/layout/VerticalCurvedList"/>
    <dgm:cxn modelId="{671CB5A6-5362-44D0-A63F-8346AC99FC80}" type="presParOf" srcId="{778CCC00-A35A-4BF7-8E6A-55EF29C244A5}" destId="{A0966BFD-3948-4BE4-A5D1-E08D36D83071}" srcOrd="7" destOrd="0" presId="urn:microsoft.com/office/officeart/2008/layout/VerticalCurvedList"/>
    <dgm:cxn modelId="{1F5C549E-AE4C-4FE2-92BF-ED97558DD6BA}" type="presParOf" srcId="{778CCC00-A35A-4BF7-8E6A-55EF29C244A5}" destId="{9818D7D9-9601-4916-9627-1CB6E9A73DC7}" srcOrd="8" destOrd="0" presId="urn:microsoft.com/office/officeart/2008/layout/VerticalCurvedList"/>
    <dgm:cxn modelId="{CE7FB517-78AA-460C-B0BA-8C54050326EC}" type="presParOf" srcId="{9818D7D9-9601-4916-9627-1CB6E9A73DC7}" destId="{0DB062D3-1260-4751-82E9-3DBCF13041D4}" srcOrd="0" destOrd="0" presId="urn:microsoft.com/office/officeart/2008/layout/VerticalCurvedList"/>
    <dgm:cxn modelId="{ECBB50AA-54DA-49E1-9098-08A3DDEEC22A}" type="presParOf" srcId="{778CCC00-A35A-4BF7-8E6A-55EF29C244A5}" destId="{A6DCC23B-D96A-4958-819C-4621EECD1D02}" srcOrd="9" destOrd="0" presId="urn:microsoft.com/office/officeart/2008/layout/VerticalCurvedList"/>
    <dgm:cxn modelId="{2536F3F0-DDA0-4CA0-A28E-7CCA91B766CB}" type="presParOf" srcId="{778CCC00-A35A-4BF7-8E6A-55EF29C244A5}" destId="{D62DDB61-D039-49AE-8B14-0720D075F107}" srcOrd="10" destOrd="0" presId="urn:microsoft.com/office/officeart/2008/layout/VerticalCurvedList"/>
    <dgm:cxn modelId="{3833D3B7-53D0-47D3-80A9-F3F77F488F5C}" type="presParOf" srcId="{D62DDB61-D039-49AE-8B14-0720D075F107}" destId="{0EB33393-74AA-4362-8643-AFD5FCE2132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1FDB8ED3-DCB9-4BF0-837B-CFEB85C34AA9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AAA18486-3213-4B49-B2EA-135F3F9A0089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 виду и объему 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услуг</a:t>
          </a:r>
        </a:p>
        <a:p>
          <a:r>
            <a:rPr lang="ru-RU" sz="2400" dirty="0" smtClean="0"/>
            <a:t/>
          </a:r>
          <a:br>
            <a:rPr lang="ru-RU" sz="2400" dirty="0" smtClean="0"/>
          </a:b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E841E2-0C76-4BF9-9A05-9D0D5D326997}" type="parTrans" cxnId="{851B51B1-B87E-4BC3-8C00-2EAFC226D61B}">
      <dgm:prSet/>
      <dgm:spPr/>
      <dgm:t>
        <a:bodyPr/>
        <a:lstStyle/>
        <a:p>
          <a:endParaRPr lang="ru-RU"/>
        </a:p>
      </dgm:t>
    </dgm:pt>
    <dgm:pt modelId="{45A67C36-F2CD-4446-A461-E31CE14CEC9D}" type="sibTrans" cxnId="{851B51B1-B87E-4BC3-8C00-2EAFC226D61B}">
      <dgm:prSet/>
      <dgm:spPr/>
      <dgm:t>
        <a:bodyPr/>
        <a:lstStyle/>
        <a:p>
          <a:endParaRPr lang="ru-RU"/>
        </a:p>
      </dgm:t>
    </dgm:pt>
    <dgm:pt modelId="{6773EC65-29CC-4233-8AFA-7D246772BD56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для начинающих и профессиональных инвесторов</a:t>
          </a:r>
        </a:p>
      </dgm:t>
    </dgm:pt>
    <dgm:pt modelId="{ED12BAC8-028B-47C0-9511-08BD63B2A9A7}" type="parTrans" cxnId="{E7B04060-6FEF-45EB-A48E-E020546B43B2}">
      <dgm:prSet/>
      <dgm:spPr/>
      <dgm:t>
        <a:bodyPr/>
        <a:lstStyle/>
        <a:p>
          <a:endParaRPr lang="ru-RU"/>
        </a:p>
      </dgm:t>
    </dgm:pt>
    <dgm:pt modelId="{35C983CC-6104-4C3D-B26A-1B325458E52B}" type="sibTrans" cxnId="{E7B04060-6FEF-45EB-A48E-E020546B43B2}">
      <dgm:prSet/>
      <dgm:spPr/>
      <dgm:t>
        <a:bodyPr/>
        <a:lstStyle/>
        <a:p>
          <a:endParaRPr lang="ru-RU"/>
        </a:p>
      </dgm:t>
    </dgm:pt>
    <dgm:pt modelId="{40C2F58E-A9A5-4494-8620-BFE58870DABA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 полной автоматизацией и гибридные</a:t>
          </a:r>
        </a:p>
      </dgm:t>
    </dgm:pt>
    <dgm:pt modelId="{342F50CE-DE37-442C-949C-9265D4762E62}" type="parTrans" cxnId="{9D1447A7-3B83-4329-AEF3-DDF2B73D7333}">
      <dgm:prSet/>
      <dgm:spPr/>
      <dgm:t>
        <a:bodyPr/>
        <a:lstStyle/>
        <a:p>
          <a:endParaRPr lang="ru-RU"/>
        </a:p>
      </dgm:t>
    </dgm:pt>
    <dgm:pt modelId="{9AAB167B-A5A4-4D2E-97DE-2044AE20C58F}" type="sibTrans" cxnId="{9D1447A7-3B83-4329-AEF3-DDF2B73D7333}">
      <dgm:prSet/>
      <dgm:spPr/>
      <dgm:t>
        <a:bodyPr/>
        <a:lstStyle/>
        <a:p>
          <a:endParaRPr lang="ru-RU"/>
        </a:p>
      </dgm:t>
    </dgm:pt>
    <dgm:pt modelId="{7A28020A-B5F3-4D6A-8A69-CB977B356FA7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только пассивное управление и/или активное 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9B3757-888C-42A6-A997-CB0F41F9CDA2}" type="parTrans" cxnId="{B33BEA42-A7C6-4192-B35A-521335C273F5}">
      <dgm:prSet/>
      <dgm:spPr/>
      <dgm:t>
        <a:bodyPr/>
        <a:lstStyle/>
        <a:p>
          <a:endParaRPr lang="ru-RU"/>
        </a:p>
      </dgm:t>
    </dgm:pt>
    <dgm:pt modelId="{07C8B121-7050-42AE-A9A9-5B2AFB23289E}" type="sibTrans" cxnId="{B33BEA42-A7C6-4192-B35A-521335C273F5}">
      <dgm:prSet/>
      <dgm:spPr/>
      <dgm:t>
        <a:bodyPr/>
        <a:lstStyle/>
        <a:p>
          <a:endParaRPr lang="ru-RU"/>
        </a:p>
      </dgm:t>
    </dgm:pt>
    <dgm:pt modelId="{4A4C5F3A-CFC6-42A9-9BAB-F9DAE82519F0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конкретным алгоритмам, которые они используют, и по типам инвестиций 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C7D1C6-0DB0-4BF0-BA61-ABA11D4C54F3}" type="parTrans" cxnId="{EC703151-2564-482D-A346-CF19ACEA8E19}">
      <dgm:prSet/>
      <dgm:spPr/>
      <dgm:t>
        <a:bodyPr/>
        <a:lstStyle/>
        <a:p>
          <a:endParaRPr lang="ru-RU"/>
        </a:p>
      </dgm:t>
    </dgm:pt>
    <dgm:pt modelId="{51DE9FED-814B-4EE5-ABC4-CC73EF771116}" type="sibTrans" cxnId="{EC703151-2564-482D-A346-CF19ACEA8E19}">
      <dgm:prSet/>
      <dgm:spPr/>
      <dgm:t>
        <a:bodyPr/>
        <a:lstStyle/>
        <a:p>
          <a:endParaRPr lang="ru-RU"/>
        </a:p>
      </dgm:t>
    </dgm:pt>
    <dgm:pt modelId="{E8EF2154-A799-4E3B-A127-C7C3B536982C}" type="pres">
      <dgm:prSet presAssocID="{1FDB8ED3-DCB9-4BF0-837B-CFEB85C34AA9}" presName="CompostProcess" presStyleCnt="0">
        <dgm:presLayoutVars>
          <dgm:dir/>
          <dgm:resizeHandles val="exact"/>
        </dgm:presLayoutVars>
      </dgm:prSet>
      <dgm:spPr/>
    </dgm:pt>
    <dgm:pt modelId="{526D55ED-0E09-4008-890C-465A3931AA96}" type="pres">
      <dgm:prSet presAssocID="{1FDB8ED3-DCB9-4BF0-837B-CFEB85C34AA9}" presName="arrow" presStyleLbl="bgShp" presStyleIdx="0" presStyleCnt="1"/>
      <dgm:spPr/>
    </dgm:pt>
    <dgm:pt modelId="{463E33EC-5874-4697-8A79-69AE1897BB01}" type="pres">
      <dgm:prSet presAssocID="{1FDB8ED3-DCB9-4BF0-837B-CFEB85C34AA9}" presName="linearProcess" presStyleCnt="0"/>
      <dgm:spPr/>
    </dgm:pt>
    <dgm:pt modelId="{01465117-72FB-475F-9091-886CEFC558AA}" type="pres">
      <dgm:prSet presAssocID="{AAA18486-3213-4B49-B2EA-135F3F9A0089}" presName="textNode" presStyleLbl="node1" presStyleIdx="0" presStyleCnt="5" custScaleY="12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40317-A957-4A5C-99E7-65CE6750CBA5}" type="pres">
      <dgm:prSet presAssocID="{45A67C36-F2CD-4446-A461-E31CE14CEC9D}" presName="sibTrans" presStyleCnt="0"/>
      <dgm:spPr/>
    </dgm:pt>
    <dgm:pt modelId="{CC3BC299-BF9C-405D-874C-9A8B4A4A531B}" type="pres">
      <dgm:prSet presAssocID="{6773EC65-29CC-4233-8AFA-7D246772BD56}" presName="textNode" presStyleLbl="node1" presStyleIdx="1" presStyleCnt="5" custScaleY="12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52475-E794-4A18-800B-BDDB64CC078C}" type="pres">
      <dgm:prSet presAssocID="{35C983CC-6104-4C3D-B26A-1B325458E52B}" presName="sibTrans" presStyleCnt="0"/>
      <dgm:spPr/>
    </dgm:pt>
    <dgm:pt modelId="{9B54F9E4-4743-41D5-BAE3-48F826FE64BC}" type="pres">
      <dgm:prSet presAssocID="{40C2F58E-A9A5-4494-8620-BFE58870DABA}" presName="textNode" presStyleLbl="node1" presStyleIdx="2" presStyleCnt="5" custScaleY="12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09CF6-B1F0-4029-A98C-CF0D38CDB4CB}" type="pres">
      <dgm:prSet presAssocID="{9AAB167B-A5A4-4D2E-97DE-2044AE20C58F}" presName="sibTrans" presStyleCnt="0"/>
      <dgm:spPr/>
    </dgm:pt>
    <dgm:pt modelId="{181ABB83-3456-4FA4-A3FD-4E9DAF8A191C}" type="pres">
      <dgm:prSet presAssocID="{7A28020A-B5F3-4D6A-8A69-CB977B356FA7}" presName="textNode" presStyleLbl="node1" presStyleIdx="3" presStyleCnt="5" custScaleY="12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0FD01-7020-44F6-92B6-8E391A83755B}" type="pres">
      <dgm:prSet presAssocID="{07C8B121-7050-42AE-A9A9-5B2AFB23289E}" presName="sibTrans" presStyleCnt="0"/>
      <dgm:spPr/>
    </dgm:pt>
    <dgm:pt modelId="{203A8365-28FA-4D56-973F-902535BD06F3}" type="pres">
      <dgm:prSet presAssocID="{4A4C5F3A-CFC6-42A9-9BAB-F9DAE82519F0}" presName="textNode" presStyleLbl="node1" presStyleIdx="4" presStyleCnt="5" custScaleY="195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CBE447-DF6B-4D6F-B6EC-A03E9A851F0D}" type="presOf" srcId="{4A4C5F3A-CFC6-42A9-9BAB-F9DAE82519F0}" destId="{203A8365-28FA-4D56-973F-902535BD06F3}" srcOrd="0" destOrd="0" presId="urn:microsoft.com/office/officeart/2005/8/layout/hProcess9"/>
    <dgm:cxn modelId="{851B51B1-B87E-4BC3-8C00-2EAFC226D61B}" srcId="{1FDB8ED3-DCB9-4BF0-837B-CFEB85C34AA9}" destId="{AAA18486-3213-4B49-B2EA-135F3F9A0089}" srcOrd="0" destOrd="0" parTransId="{95E841E2-0C76-4BF9-9A05-9D0D5D326997}" sibTransId="{45A67C36-F2CD-4446-A461-E31CE14CEC9D}"/>
    <dgm:cxn modelId="{EC703151-2564-482D-A346-CF19ACEA8E19}" srcId="{1FDB8ED3-DCB9-4BF0-837B-CFEB85C34AA9}" destId="{4A4C5F3A-CFC6-42A9-9BAB-F9DAE82519F0}" srcOrd="4" destOrd="0" parTransId="{7CC7D1C6-0DB0-4BF0-BA61-ABA11D4C54F3}" sibTransId="{51DE9FED-814B-4EE5-ABC4-CC73EF771116}"/>
    <dgm:cxn modelId="{99C32385-5CF3-4D23-9940-C0B6BADEE759}" type="presOf" srcId="{7A28020A-B5F3-4D6A-8A69-CB977B356FA7}" destId="{181ABB83-3456-4FA4-A3FD-4E9DAF8A191C}" srcOrd="0" destOrd="0" presId="urn:microsoft.com/office/officeart/2005/8/layout/hProcess9"/>
    <dgm:cxn modelId="{D6B40640-41F5-4ABB-A6E0-79143D518FB6}" type="presOf" srcId="{AAA18486-3213-4B49-B2EA-135F3F9A0089}" destId="{01465117-72FB-475F-9091-886CEFC558AA}" srcOrd="0" destOrd="0" presId="urn:microsoft.com/office/officeart/2005/8/layout/hProcess9"/>
    <dgm:cxn modelId="{C41BCFA2-8D56-4FB4-BAFC-3984437B0364}" type="presOf" srcId="{6773EC65-29CC-4233-8AFA-7D246772BD56}" destId="{CC3BC299-BF9C-405D-874C-9A8B4A4A531B}" srcOrd="0" destOrd="0" presId="urn:microsoft.com/office/officeart/2005/8/layout/hProcess9"/>
    <dgm:cxn modelId="{9D1447A7-3B83-4329-AEF3-DDF2B73D7333}" srcId="{1FDB8ED3-DCB9-4BF0-837B-CFEB85C34AA9}" destId="{40C2F58E-A9A5-4494-8620-BFE58870DABA}" srcOrd="2" destOrd="0" parTransId="{342F50CE-DE37-442C-949C-9265D4762E62}" sibTransId="{9AAB167B-A5A4-4D2E-97DE-2044AE20C58F}"/>
    <dgm:cxn modelId="{494E090E-597C-4BA4-BEE5-CE9AF1897E67}" type="presOf" srcId="{1FDB8ED3-DCB9-4BF0-837B-CFEB85C34AA9}" destId="{E8EF2154-A799-4E3B-A127-C7C3B536982C}" srcOrd="0" destOrd="0" presId="urn:microsoft.com/office/officeart/2005/8/layout/hProcess9"/>
    <dgm:cxn modelId="{E7B04060-6FEF-45EB-A48E-E020546B43B2}" srcId="{1FDB8ED3-DCB9-4BF0-837B-CFEB85C34AA9}" destId="{6773EC65-29CC-4233-8AFA-7D246772BD56}" srcOrd="1" destOrd="0" parTransId="{ED12BAC8-028B-47C0-9511-08BD63B2A9A7}" sibTransId="{35C983CC-6104-4C3D-B26A-1B325458E52B}"/>
    <dgm:cxn modelId="{79C2C63F-7B54-45DC-9D65-CE940BA74C0D}" type="presOf" srcId="{40C2F58E-A9A5-4494-8620-BFE58870DABA}" destId="{9B54F9E4-4743-41D5-BAE3-48F826FE64BC}" srcOrd="0" destOrd="0" presId="urn:microsoft.com/office/officeart/2005/8/layout/hProcess9"/>
    <dgm:cxn modelId="{B33BEA42-A7C6-4192-B35A-521335C273F5}" srcId="{1FDB8ED3-DCB9-4BF0-837B-CFEB85C34AA9}" destId="{7A28020A-B5F3-4D6A-8A69-CB977B356FA7}" srcOrd="3" destOrd="0" parTransId="{6F9B3757-888C-42A6-A997-CB0F41F9CDA2}" sibTransId="{07C8B121-7050-42AE-A9A9-5B2AFB23289E}"/>
    <dgm:cxn modelId="{55E4183D-6747-458B-8D29-8D558D7EA689}" type="presParOf" srcId="{E8EF2154-A799-4E3B-A127-C7C3B536982C}" destId="{526D55ED-0E09-4008-890C-465A3931AA96}" srcOrd="0" destOrd="0" presId="urn:microsoft.com/office/officeart/2005/8/layout/hProcess9"/>
    <dgm:cxn modelId="{1A109DF0-9991-44AE-836D-939354991DAF}" type="presParOf" srcId="{E8EF2154-A799-4E3B-A127-C7C3B536982C}" destId="{463E33EC-5874-4697-8A79-69AE1897BB01}" srcOrd="1" destOrd="0" presId="urn:microsoft.com/office/officeart/2005/8/layout/hProcess9"/>
    <dgm:cxn modelId="{02D98CDA-8675-4B87-8C24-47C0C405A5E2}" type="presParOf" srcId="{463E33EC-5874-4697-8A79-69AE1897BB01}" destId="{01465117-72FB-475F-9091-886CEFC558AA}" srcOrd="0" destOrd="0" presId="urn:microsoft.com/office/officeart/2005/8/layout/hProcess9"/>
    <dgm:cxn modelId="{53350FFF-FFCB-44A6-9671-97374AAA1608}" type="presParOf" srcId="{463E33EC-5874-4697-8A79-69AE1897BB01}" destId="{5A640317-A957-4A5C-99E7-65CE6750CBA5}" srcOrd="1" destOrd="0" presId="urn:microsoft.com/office/officeart/2005/8/layout/hProcess9"/>
    <dgm:cxn modelId="{204B0357-7142-4C3B-AE34-BD55C512AFF2}" type="presParOf" srcId="{463E33EC-5874-4697-8A79-69AE1897BB01}" destId="{CC3BC299-BF9C-405D-874C-9A8B4A4A531B}" srcOrd="2" destOrd="0" presId="urn:microsoft.com/office/officeart/2005/8/layout/hProcess9"/>
    <dgm:cxn modelId="{866B1E81-1222-46C2-8D1C-40B2B8FE4DBB}" type="presParOf" srcId="{463E33EC-5874-4697-8A79-69AE1897BB01}" destId="{FD052475-E794-4A18-800B-BDDB64CC078C}" srcOrd="3" destOrd="0" presId="urn:microsoft.com/office/officeart/2005/8/layout/hProcess9"/>
    <dgm:cxn modelId="{9F940B94-BB17-4538-82B7-3B354E72BB24}" type="presParOf" srcId="{463E33EC-5874-4697-8A79-69AE1897BB01}" destId="{9B54F9E4-4743-41D5-BAE3-48F826FE64BC}" srcOrd="4" destOrd="0" presId="urn:microsoft.com/office/officeart/2005/8/layout/hProcess9"/>
    <dgm:cxn modelId="{AD86E18C-29B5-48A7-B332-2EC19C0A02A8}" type="presParOf" srcId="{463E33EC-5874-4697-8A79-69AE1897BB01}" destId="{7BC09CF6-B1F0-4029-A98C-CF0D38CDB4CB}" srcOrd="5" destOrd="0" presId="urn:microsoft.com/office/officeart/2005/8/layout/hProcess9"/>
    <dgm:cxn modelId="{06864F35-6C32-4734-9948-CE41F2F3DDE5}" type="presParOf" srcId="{463E33EC-5874-4697-8A79-69AE1897BB01}" destId="{181ABB83-3456-4FA4-A3FD-4E9DAF8A191C}" srcOrd="6" destOrd="0" presId="urn:microsoft.com/office/officeart/2005/8/layout/hProcess9"/>
    <dgm:cxn modelId="{0ED2FB31-FDC4-4F54-90AE-10C3C924D662}" type="presParOf" srcId="{463E33EC-5874-4697-8A79-69AE1897BB01}" destId="{9D90FD01-7020-44F6-92B6-8E391A83755B}" srcOrd="7" destOrd="0" presId="urn:microsoft.com/office/officeart/2005/8/layout/hProcess9"/>
    <dgm:cxn modelId="{5CE71382-6FE6-4AAF-BDB4-9ABE183D9E27}" type="presParOf" srcId="{463E33EC-5874-4697-8A79-69AE1897BB01}" destId="{203A8365-28FA-4D56-973F-902535BD06F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7E8DDD-71E6-4FCB-A31A-5B803EAB9BCB}" type="doc">
      <dgm:prSet loTypeId="urn:diagrams.loki3.com/BracketList+Icon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15D29ED-62D5-47B5-AE07-2741D13E5AE6}">
      <dgm:prSet phldrT="[Текст]" custT="1"/>
      <dgm:spPr/>
      <dgm:t>
        <a:bodyPr/>
        <a:lstStyle/>
        <a:p>
          <a:r>
            <a:rPr lang="ru-RU" sz="3600"/>
            <a:t>5</a:t>
          </a:r>
        </a:p>
      </dgm:t>
    </dgm:pt>
    <dgm:pt modelId="{30F53BD9-143B-4F85-B1B9-42BFB2711766}" type="parTrans" cxnId="{1B0253E8-3E90-4783-BB12-874FA3372FD9}">
      <dgm:prSet/>
      <dgm:spPr/>
      <dgm:t>
        <a:bodyPr/>
        <a:lstStyle/>
        <a:p>
          <a:endParaRPr lang="ru-RU" sz="3200"/>
        </a:p>
      </dgm:t>
    </dgm:pt>
    <dgm:pt modelId="{AF3248F0-1540-4B28-990D-D029CB221A84}" type="sibTrans" cxnId="{1B0253E8-3E90-4783-BB12-874FA3372FD9}">
      <dgm:prSet/>
      <dgm:spPr/>
      <dgm:t>
        <a:bodyPr/>
        <a:lstStyle/>
        <a:p>
          <a:endParaRPr lang="ru-RU" sz="3200"/>
        </a:p>
      </dgm:t>
    </dgm:pt>
    <dgm:pt modelId="{C58AAE48-D826-445F-9E0D-FBB00DFF0FB5}">
      <dgm:prSet phldrT="[Текст]" custT="1"/>
      <dgm:spPr/>
      <dgm:t>
        <a:bodyPr/>
        <a:lstStyle/>
        <a:p>
          <a:r>
            <a:rPr lang="ru-RU" sz="3600" dirty="0"/>
            <a:t>обеспечить более или менее равные возможности для установления доминирования </a:t>
          </a:r>
          <a:r>
            <a:rPr lang="ru-RU" sz="3600" dirty="0" smtClean="0"/>
            <a:t>(поставщикам </a:t>
          </a:r>
          <a:r>
            <a:rPr lang="ru-RU" sz="3600" dirty="0"/>
            <a:t>услуг, таким как телекоммуникационные компании, поставщикам платежей, </a:t>
          </a:r>
          <a:r>
            <a:rPr lang="ru-RU" sz="3600" dirty="0" err="1"/>
            <a:t>стартапам</a:t>
          </a:r>
          <a:r>
            <a:rPr lang="ru-RU" sz="3600" dirty="0"/>
            <a:t> по финансовым технологиям, розничным торговцам и пр</a:t>
          </a:r>
          <a:r>
            <a:rPr lang="ru-RU" sz="3600" dirty="0" smtClean="0"/>
            <a:t>.) </a:t>
          </a:r>
          <a:endParaRPr lang="ru-RU" sz="3600" dirty="0"/>
        </a:p>
      </dgm:t>
    </dgm:pt>
    <dgm:pt modelId="{D9C91954-4E99-42F7-9275-B9E83DB6D7CE}" type="parTrans" cxnId="{DA531EDD-97BF-47AA-973A-FD204410EE02}">
      <dgm:prSet/>
      <dgm:spPr/>
      <dgm:t>
        <a:bodyPr/>
        <a:lstStyle/>
        <a:p>
          <a:endParaRPr lang="ru-RU" sz="3200"/>
        </a:p>
      </dgm:t>
    </dgm:pt>
    <dgm:pt modelId="{4C1569D0-CCCA-4C06-97D5-3C3412D313E2}" type="sibTrans" cxnId="{DA531EDD-97BF-47AA-973A-FD204410EE02}">
      <dgm:prSet/>
      <dgm:spPr/>
      <dgm:t>
        <a:bodyPr/>
        <a:lstStyle/>
        <a:p>
          <a:endParaRPr lang="ru-RU" sz="3200"/>
        </a:p>
      </dgm:t>
    </dgm:pt>
    <dgm:pt modelId="{A7C705E7-011D-4B4E-AEC2-321E49376599}" type="pres">
      <dgm:prSet presAssocID="{877E8DDD-71E6-4FCB-A31A-5B803EAB9B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162D6D-326F-48F3-9EE1-09B8310D2EE7}" type="pres">
      <dgm:prSet presAssocID="{615D29ED-62D5-47B5-AE07-2741D13E5AE6}" presName="linNode" presStyleCnt="0"/>
      <dgm:spPr/>
    </dgm:pt>
    <dgm:pt modelId="{0C202E77-B424-4AE2-B4BD-DA8E500306A6}" type="pres">
      <dgm:prSet presAssocID="{615D29ED-62D5-47B5-AE07-2741D13E5AE6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90C7F-141B-445B-BA8D-760ABF78441A}" type="pres">
      <dgm:prSet presAssocID="{615D29ED-62D5-47B5-AE07-2741D13E5AE6}" presName="bracket" presStyleLbl="parChTrans1D1" presStyleIdx="0" presStyleCnt="1"/>
      <dgm:spPr/>
    </dgm:pt>
    <dgm:pt modelId="{7D4B954D-1D52-459E-B107-B3399E5560DB}" type="pres">
      <dgm:prSet presAssocID="{615D29ED-62D5-47B5-AE07-2741D13E5AE6}" presName="spH" presStyleCnt="0"/>
      <dgm:spPr/>
    </dgm:pt>
    <dgm:pt modelId="{B1F09C14-D25B-4343-A1DB-151D7B4AFF60}" type="pres">
      <dgm:prSet presAssocID="{615D29ED-62D5-47B5-AE07-2741D13E5AE6}" presName="desTx" presStyleLbl="node1" presStyleIdx="0" presStyleCnt="1" custScaleX="147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0253E8-3E90-4783-BB12-874FA3372FD9}" srcId="{877E8DDD-71E6-4FCB-A31A-5B803EAB9BCB}" destId="{615D29ED-62D5-47B5-AE07-2741D13E5AE6}" srcOrd="0" destOrd="0" parTransId="{30F53BD9-143B-4F85-B1B9-42BFB2711766}" sibTransId="{AF3248F0-1540-4B28-990D-D029CB221A84}"/>
    <dgm:cxn modelId="{7ABA462E-220D-4EFE-9287-35D217AF6B13}" type="presOf" srcId="{615D29ED-62D5-47B5-AE07-2741D13E5AE6}" destId="{0C202E77-B424-4AE2-B4BD-DA8E500306A6}" srcOrd="0" destOrd="0" presId="urn:diagrams.loki3.com/BracketList+Icon"/>
    <dgm:cxn modelId="{92DF24AF-9775-4931-BC4D-F918119596DF}" type="presOf" srcId="{877E8DDD-71E6-4FCB-A31A-5B803EAB9BCB}" destId="{A7C705E7-011D-4B4E-AEC2-321E49376599}" srcOrd="0" destOrd="0" presId="urn:diagrams.loki3.com/BracketList+Icon"/>
    <dgm:cxn modelId="{DA531EDD-97BF-47AA-973A-FD204410EE02}" srcId="{615D29ED-62D5-47B5-AE07-2741D13E5AE6}" destId="{C58AAE48-D826-445F-9E0D-FBB00DFF0FB5}" srcOrd="0" destOrd="0" parTransId="{D9C91954-4E99-42F7-9275-B9E83DB6D7CE}" sibTransId="{4C1569D0-CCCA-4C06-97D5-3C3412D313E2}"/>
    <dgm:cxn modelId="{9D2A6CF9-0EDA-44B8-B772-46BA5D686993}" type="presOf" srcId="{C58AAE48-D826-445F-9E0D-FBB00DFF0FB5}" destId="{B1F09C14-D25B-4343-A1DB-151D7B4AFF60}" srcOrd="0" destOrd="0" presId="urn:diagrams.loki3.com/BracketList+Icon"/>
    <dgm:cxn modelId="{D9539822-18D1-4D1F-B338-F396B16C9EB3}" type="presParOf" srcId="{A7C705E7-011D-4B4E-AEC2-321E49376599}" destId="{C1162D6D-326F-48F3-9EE1-09B8310D2EE7}" srcOrd="0" destOrd="0" presId="urn:diagrams.loki3.com/BracketList+Icon"/>
    <dgm:cxn modelId="{4D3490E1-3217-4413-8280-096CEDA499BD}" type="presParOf" srcId="{C1162D6D-326F-48F3-9EE1-09B8310D2EE7}" destId="{0C202E77-B424-4AE2-B4BD-DA8E500306A6}" srcOrd="0" destOrd="0" presId="urn:diagrams.loki3.com/BracketList+Icon"/>
    <dgm:cxn modelId="{3F130761-17CB-4A65-A800-DAE6F1C19977}" type="presParOf" srcId="{C1162D6D-326F-48F3-9EE1-09B8310D2EE7}" destId="{74290C7F-141B-445B-BA8D-760ABF78441A}" srcOrd="1" destOrd="0" presId="urn:diagrams.loki3.com/BracketList+Icon"/>
    <dgm:cxn modelId="{3FB49EE6-FDC3-47AA-A792-427005765AFA}" type="presParOf" srcId="{C1162D6D-326F-48F3-9EE1-09B8310D2EE7}" destId="{7D4B954D-1D52-459E-B107-B3399E5560DB}" srcOrd="2" destOrd="0" presId="urn:diagrams.loki3.com/BracketList+Icon"/>
    <dgm:cxn modelId="{1A45946F-EA78-4B4D-8E62-CC815766F866}" type="presParOf" srcId="{C1162D6D-326F-48F3-9EE1-09B8310D2EE7}" destId="{B1F09C14-D25B-4343-A1DB-151D7B4AFF6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6391FE0-EE3D-4719-A5C4-EA96CEC2E990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07C3C7D-D990-4E45-8351-70DECB5FF6E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Низкая стоимость обслуживания: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взимают ежегодный фиксированный взнос от 0,2% до 0,5% от общего остатка на счете клиента</a:t>
          </a:r>
        </a:p>
      </dgm:t>
    </dgm:pt>
    <dgm:pt modelId="{E8C40A6F-41F6-430C-A1A4-5910CE9EA8FE}" type="parTrans" cxnId="{AF0276A3-64D8-430E-8E65-269CC032BD53}">
      <dgm:prSet/>
      <dgm:spPr/>
      <dgm:t>
        <a:bodyPr/>
        <a:lstStyle/>
        <a:p>
          <a:endParaRPr lang="ru-RU"/>
        </a:p>
      </dgm:t>
    </dgm:pt>
    <dgm:pt modelId="{D0D5BAC3-ED3C-438D-9A9E-45DE03F28013}" type="sibTrans" cxnId="{AF0276A3-64D8-430E-8E65-269CC032BD53}">
      <dgm:prSet/>
      <dgm:spPr/>
      <dgm:t>
        <a:bodyPr/>
        <a:lstStyle/>
        <a:p>
          <a:endParaRPr lang="ru-RU"/>
        </a:p>
      </dgm:t>
    </dgm:pt>
    <dgm:pt modelId="{9512EA01-EB74-4D1C-9C0D-EDE829DBD55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Максимальная доступность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 времени и объему капитала: доступны 24/7, если у пользователя есть подключение к Интернету,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начала требуется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небольшая сумма капитала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9E5BBA-757F-469D-8772-33FF731073D2}" type="parTrans" cxnId="{CC89B2DE-1345-451A-BB88-BCC9360742F8}">
      <dgm:prSet/>
      <dgm:spPr/>
      <dgm:t>
        <a:bodyPr/>
        <a:lstStyle/>
        <a:p>
          <a:endParaRPr lang="ru-RU"/>
        </a:p>
      </dgm:t>
    </dgm:pt>
    <dgm:pt modelId="{E0FC9CA7-5E7B-4475-9007-34B33488713E}" type="sibTrans" cxnId="{CC89B2DE-1345-451A-BB88-BCC9360742F8}">
      <dgm:prSet/>
      <dgm:spPr/>
      <dgm:t>
        <a:bodyPr/>
        <a:lstStyle/>
        <a:p>
          <a:endParaRPr lang="ru-RU"/>
        </a:p>
      </dgm:t>
    </dgm:pt>
    <dgm:pt modelId="{08D015DC-5969-434A-9E94-10841DCD453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Простота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доступа -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преимущество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онлайн-платформы</a:t>
          </a:r>
        </a:p>
      </dgm:t>
    </dgm:pt>
    <dgm:pt modelId="{B246E87F-1C5B-4A52-B0B8-8E0E2938EFDE}" type="parTrans" cxnId="{C938932E-C916-40EC-861B-0F709929BD8B}">
      <dgm:prSet/>
      <dgm:spPr/>
      <dgm:t>
        <a:bodyPr/>
        <a:lstStyle/>
        <a:p>
          <a:endParaRPr lang="ru-RU"/>
        </a:p>
      </dgm:t>
    </dgm:pt>
    <dgm:pt modelId="{CE9B4CFC-FB6A-4F44-B279-01442D681BB2}" type="sibTrans" cxnId="{C938932E-C916-40EC-861B-0F709929BD8B}">
      <dgm:prSet/>
      <dgm:spPr/>
      <dgm:t>
        <a:bodyPr/>
        <a:lstStyle/>
        <a:p>
          <a:endParaRPr lang="ru-RU"/>
        </a:p>
      </dgm:t>
    </dgm:pt>
    <dgm:pt modelId="{6424A6F8-726A-4E52-8317-B67C88CF1A65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хороший инструмент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начального уровня для людей с небольшими счетами и ограниченным инвестиционным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опытом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F4AC2E-52D9-4D9E-A983-FE5A275DE0EC}" type="parTrans" cxnId="{4E1AE963-B8BC-4DFA-8007-822796BB9ED2}">
      <dgm:prSet/>
      <dgm:spPr/>
      <dgm:t>
        <a:bodyPr/>
        <a:lstStyle/>
        <a:p>
          <a:endParaRPr lang="ru-RU"/>
        </a:p>
      </dgm:t>
    </dgm:pt>
    <dgm:pt modelId="{13CB286A-3456-4F9A-95D9-23FC552B9438}" type="sibTrans" cxnId="{4E1AE963-B8BC-4DFA-8007-822796BB9ED2}">
      <dgm:prSet/>
      <dgm:spPr/>
      <dgm:t>
        <a:bodyPr/>
        <a:lstStyle/>
        <a:p>
          <a:endParaRPr lang="ru-RU"/>
        </a:p>
      </dgm:t>
    </dgm:pt>
    <dgm:pt modelId="{690DBF85-0258-4EA5-8482-B387280BA596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способствует расширению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рынка финансовых консультаций</a:t>
          </a:r>
        </a:p>
      </dgm:t>
    </dgm:pt>
    <dgm:pt modelId="{569099CE-AA9A-49A0-A918-06EBF7F28E4D}" type="parTrans" cxnId="{C1432783-24E7-410D-A231-B937F02FF078}">
      <dgm:prSet/>
      <dgm:spPr/>
      <dgm:t>
        <a:bodyPr/>
        <a:lstStyle/>
        <a:p>
          <a:endParaRPr lang="ru-RU"/>
        </a:p>
      </dgm:t>
    </dgm:pt>
    <dgm:pt modelId="{6F2FFD1E-FF32-4D74-BC94-1A1F83F78A0D}" type="sibTrans" cxnId="{C1432783-24E7-410D-A231-B937F02FF078}">
      <dgm:prSet/>
      <dgm:spPr/>
      <dgm:t>
        <a:bodyPr/>
        <a:lstStyle/>
        <a:p>
          <a:endParaRPr lang="ru-RU"/>
        </a:p>
      </dgm:t>
    </dgm:pt>
    <dgm:pt modelId="{1D4B6030-31CB-45F5-9632-7AA88B3CECDC}" type="pres">
      <dgm:prSet presAssocID="{86391FE0-EE3D-4719-A5C4-EA96CEC2E9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E5C28B3-A8E9-4802-84AF-05879AB3FF7C}" type="pres">
      <dgm:prSet presAssocID="{86391FE0-EE3D-4719-A5C4-EA96CEC2E990}" presName="Name1" presStyleCnt="0"/>
      <dgm:spPr/>
      <dgm:t>
        <a:bodyPr/>
        <a:lstStyle/>
        <a:p>
          <a:endParaRPr lang="ru-RU"/>
        </a:p>
      </dgm:t>
    </dgm:pt>
    <dgm:pt modelId="{700D12CA-9EB0-48EA-90D7-1BAB361D5566}" type="pres">
      <dgm:prSet presAssocID="{86391FE0-EE3D-4719-A5C4-EA96CEC2E990}" presName="cycle" presStyleCnt="0"/>
      <dgm:spPr/>
      <dgm:t>
        <a:bodyPr/>
        <a:lstStyle/>
        <a:p>
          <a:endParaRPr lang="ru-RU"/>
        </a:p>
      </dgm:t>
    </dgm:pt>
    <dgm:pt modelId="{0B9EC9AD-66D2-40F5-9A94-3F3F73745195}" type="pres">
      <dgm:prSet presAssocID="{86391FE0-EE3D-4719-A5C4-EA96CEC2E990}" presName="srcNode" presStyleLbl="node1" presStyleIdx="0" presStyleCnt="5"/>
      <dgm:spPr/>
      <dgm:t>
        <a:bodyPr/>
        <a:lstStyle/>
        <a:p>
          <a:endParaRPr lang="ru-RU"/>
        </a:p>
      </dgm:t>
    </dgm:pt>
    <dgm:pt modelId="{F7D9CDFF-CE89-4927-BBC6-5EB86F55048C}" type="pres">
      <dgm:prSet presAssocID="{86391FE0-EE3D-4719-A5C4-EA96CEC2E990}" presName="conn" presStyleLbl="parChTrans1D2" presStyleIdx="0" presStyleCnt="1"/>
      <dgm:spPr/>
      <dgm:t>
        <a:bodyPr/>
        <a:lstStyle/>
        <a:p>
          <a:endParaRPr lang="ru-RU"/>
        </a:p>
      </dgm:t>
    </dgm:pt>
    <dgm:pt modelId="{B40763B9-0C11-4252-AF64-DC47AA2D27EF}" type="pres">
      <dgm:prSet presAssocID="{86391FE0-EE3D-4719-A5C4-EA96CEC2E990}" presName="extraNode" presStyleLbl="node1" presStyleIdx="0" presStyleCnt="5"/>
      <dgm:spPr/>
      <dgm:t>
        <a:bodyPr/>
        <a:lstStyle/>
        <a:p>
          <a:endParaRPr lang="ru-RU"/>
        </a:p>
      </dgm:t>
    </dgm:pt>
    <dgm:pt modelId="{23E45B4B-D09D-4048-A116-274BF6BD8029}" type="pres">
      <dgm:prSet presAssocID="{86391FE0-EE3D-4719-A5C4-EA96CEC2E990}" presName="dstNode" presStyleLbl="node1" presStyleIdx="0" presStyleCnt="5"/>
      <dgm:spPr/>
      <dgm:t>
        <a:bodyPr/>
        <a:lstStyle/>
        <a:p>
          <a:endParaRPr lang="ru-RU"/>
        </a:p>
      </dgm:t>
    </dgm:pt>
    <dgm:pt modelId="{FA98BAE9-A104-4FA9-9055-6B704ED57D58}" type="pres">
      <dgm:prSet presAssocID="{D07C3C7D-D990-4E45-8351-70DECB5FF6E6}" presName="text_1" presStyleLbl="node1" presStyleIdx="0" presStyleCnt="5" custScaleY="119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94FF9-2389-4265-BCC6-10166C623507}" type="pres">
      <dgm:prSet presAssocID="{D07C3C7D-D990-4E45-8351-70DECB5FF6E6}" presName="accent_1" presStyleCnt="0"/>
      <dgm:spPr/>
      <dgm:t>
        <a:bodyPr/>
        <a:lstStyle/>
        <a:p>
          <a:endParaRPr lang="ru-RU"/>
        </a:p>
      </dgm:t>
    </dgm:pt>
    <dgm:pt modelId="{8348FE67-88C8-403A-BBB7-C8F5BC4F5981}" type="pres">
      <dgm:prSet presAssocID="{D07C3C7D-D990-4E45-8351-70DECB5FF6E6}" presName="accentRepeatNode" presStyleLbl="solidFgAcc1" presStyleIdx="0" presStyleCnt="5"/>
      <dgm:spPr/>
      <dgm:t>
        <a:bodyPr/>
        <a:lstStyle/>
        <a:p>
          <a:endParaRPr lang="ru-RU"/>
        </a:p>
      </dgm:t>
    </dgm:pt>
    <dgm:pt modelId="{BDB90465-C93F-42DF-A394-6034C7B493D4}" type="pres">
      <dgm:prSet presAssocID="{9512EA01-EB74-4D1C-9C0D-EDE829DBD553}" presName="text_2" presStyleLbl="node1" presStyleIdx="1" presStyleCnt="5" custScaleY="139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2AA1C-DA9D-46BE-833D-3C92AF31B278}" type="pres">
      <dgm:prSet presAssocID="{9512EA01-EB74-4D1C-9C0D-EDE829DBD553}" presName="accent_2" presStyleCnt="0"/>
      <dgm:spPr/>
      <dgm:t>
        <a:bodyPr/>
        <a:lstStyle/>
        <a:p>
          <a:endParaRPr lang="ru-RU"/>
        </a:p>
      </dgm:t>
    </dgm:pt>
    <dgm:pt modelId="{85DE4BAF-3CDB-4B4E-902C-AE96ACF0CDEA}" type="pres">
      <dgm:prSet presAssocID="{9512EA01-EB74-4D1C-9C0D-EDE829DBD553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F5400B0F-18CF-407C-87CB-E560420E7044}" type="pres">
      <dgm:prSet presAssocID="{08D015DC-5969-434A-9E94-10841DCD453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65B76-1E1D-42C3-9F65-A7F3311DC54E}" type="pres">
      <dgm:prSet presAssocID="{08D015DC-5969-434A-9E94-10841DCD453E}" presName="accent_3" presStyleCnt="0"/>
      <dgm:spPr/>
      <dgm:t>
        <a:bodyPr/>
        <a:lstStyle/>
        <a:p>
          <a:endParaRPr lang="ru-RU"/>
        </a:p>
      </dgm:t>
    </dgm:pt>
    <dgm:pt modelId="{AC706CAF-B6C9-4BFD-8914-CAB40043A970}" type="pres">
      <dgm:prSet presAssocID="{08D015DC-5969-434A-9E94-10841DCD453E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C745A116-D934-42CF-9192-639BA0FCFC79}" type="pres">
      <dgm:prSet presAssocID="{6424A6F8-726A-4E52-8317-B67C88CF1A65}" presName="text_4" presStyleLbl="node1" presStyleIdx="3" presStyleCnt="5" custScaleY="119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DD5D6-E675-4DFB-8269-44BB1A36A8B9}" type="pres">
      <dgm:prSet presAssocID="{6424A6F8-726A-4E52-8317-B67C88CF1A65}" presName="accent_4" presStyleCnt="0"/>
      <dgm:spPr/>
      <dgm:t>
        <a:bodyPr/>
        <a:lstStyle/>
        <a:p>
          <a:endParaRPr lang="ru-RU"/>
        </a:p>
      </dgm:t>
    </dgm:pt>
    <dgm:pt modelId="{BF5C633E-5249-41F3-8BCF-C683B21D1823}" type="pres">
      <dgm:prSet presAssocID="{6424A6F8-726A-4E52-8317-B67C88CF1A65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63E98313-5F62-4B3F-84A6-4F4AE57A0461}" type="pres">
      <dgm:prSet presAssocID="{690DBF85-0258-4EA5-8482-B387280BA59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FC9DB-FD55-4050-A18A-8CD68F50DA46}" type="pres">
      <dgm:prSet presAssocID="{690DBF85-0258-4EA5-8482-B387280BA596}" presName="accent_5" presStyleCnt="0"/>
      <dgm:spPr/>
      <dgm:t>
        <a:bodyPr/>
        <a:lstStyle/>
        <a:p>
          <a:endParaRPr lang="ru-RU"/>
        </a:p>
      </dgm:t>
    </dgm:pt>
    <dgm:pt modelId="{26B3095F-B4CF-40F7-B043-49B1FBFBEB21}" type="pres">
      <dgm:prSet presAssocID="{690DBF85-0258-4EA5-8482-B387280BA596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BC432EA8-CB56-42A8-9A8A-26885556491C}" type="presOf" srcId="{9512EA01-EB74-4D1C-9C0D-EDE829DBD553}" destId="{BDB90465-C93F-42DF-A394-6034C7B493D4}" srcOrd="0" destOrd="0" presId="urn:microsoft.com/office/officeart/2008/layout/VerticalCurvedList"/>
    <dgm:cxn modelId="{C938932E-C916-40EC-861B-0F709929BD8B}" srcId="{86391FE0-EE3D-4719-A5C4-EA96CEC2E990}" destId="{08D015DC-5969-434A-9E94-10841DCD453E}" srcOrd="2" destOrd="0" parTransId="{B246E87F-1C5B-4A52-B0B8-8E0E2938EFDE}" sibTransId="{CE9B4CFC-FB6A-4F44-B279-01442D681BB2}"/>
    <dgm:cxn modelId="{1C6A51B7-D20A-4F39-8B81-43419F263EA8}" type="presOf" srcId="{08D015DC-5969-434A-9E94-10841DCD453E}" destId="{F5400B0F-18CF-407C-87CB-E560420E7044}" srcOrd="0" destOrd="0" presId="urn:microsoft.com/office/officeart/2008/layout/VerticalCurvedList"/>
    <dgm:cxn modelId="{4E1AE963-B8BC-4DFA-8007-822796BB9ED2}" srcId="{86391FE0-EE3D-4719-A5C4-EA96CEC2E990}" destId="{6424A6F8-726A-4E52-8317-B67C88CF1A65}" srcOrd="3" destOrd="0" parTransId="{F1F4AC2E-52D9-4D9E-A983-FE5A275DE0EC}" sibTransId="{13CB286A-3456-4F9A-95D9-23FC552B9438}"/>
    <dgm:cxn modelId="{5465A6C0-647C-4E0D-8C1F-D5FE2EF83169}" type="presOf" srcId="{86391FE0-EE3D-4719-A5C4-EA96CEC2E990}" destId="{1D4B6030-31CB-45F5-9632-7AA88B3CECDC}" srcOrd="0" destOrd="0" presId="urn:microsoft.com/office/officeart/2008/layout/VerticalCurvedList"/>
    <dgm:cxn modelId="{2C3C22F5-A3D6-4917-B184-554F3800C794}" type="presOf" srcId="{6424A6F8-726A-4E52-8317-B67C88CF1A65}" destId="{C745A116-D934-42CF-9192-639BA0FCFC79}" srcOrd="0" destOrd="0" presId="urn:microsoft.com/office/officeart/2008/layout/VerticalCurvedList"/>
    <dgm:cxn modelId="{C1432783-24E7-410D-A231-B937F02FF078}" srcId="{86391FE0-EE3D-4719-A5C4-EA96CEC2E990}" destId="{690DBF85-0258-4EA5-8482-B387280BA596}" srcOrd="4" destOrd="0" parTransId="{569099CE-AA9A-49A0-A918-06EBF7F28E4D}" sibTransId="{6F2FFD1E-FF32-4D74-BC94-1A1F83F78A0D}"/>
    <dgm:cxn modelId="{CC89B2DE-1345-451A-BB88-BCC9360742F8}" srcId="{86391FE0-EE3D-4719-A5C4-EA96CEC2E990}" destId="{9512EA01-EB74-4D1C-9C0D-EDE829DBD553}" srcOrd="1" destOrd="0" parTransId="{029E5BBA-757F-469D-8772-33FF731073D2}" sibTransId="{E0FC9CA7-5E7B-4475-9007-34B33488713E}"/>
    <dgm:cxn modelId="{F7E5A42E-0421-4537-9F9E-0A5C7AA3BD42}" type="presOf" srcId="{690DBF85-0258-4EA5-8482-B387280BA596}" destId="{63E98313-5F62-4B3F-84A6-4F4AE57A0461}" srcOrd="0" destOrd="0" presId="urn:microsoft.com/office/officeart/2008/layout/VerticalCurvedList"/>
    <dgm:cxn modelId="{598EF167-C653-4FA5-B930-3D276DF18DD6}" type="presOf" srcId="{D07C3C7D-D990-4E45-8351-70DECB5FF6E6}" destId="{FA98BAE9-A104-4FA9-9055-6B704ED57D58}" srcOrd="0" destOrd="0" presId="urn:microsoft.com/office/officeart/2008/layout/VerticalCurvedList"/>
    <dgm:cxn modelId="{AF0276A3-64D8-430E-8E65-269CC032BD53}" srcId="{86391FE0-EE3D-4719-A5C4-EA96CEC2E990}" destId="{D07C3C7D-D990-4E45-8351-70DECB5FF6E6}" srcOrd="0" destOrd="0" parTransId="{E8C40A6F-41F6-430C-A1A4-5910CE9EA8FE}" sibTransId="{D0D5BAC3-ED3C-438D-9A9E-45DE03F28013}"/>
    <dgm:cxn modelId="{66BE95E0-96F1-4C66-8D79-076FBFE695A2}" type="presOf" srcId="{D0D5BAC3-ED3C-438D-9A9E-45DE03F28013}" destId="{F7D9CDFF-CE89-4927-BBC6-5EB86F55048C}" srcOrd="0" destOrd="0" presId="urn:microsoft.com/office/officeart/2008/layout/VerticalCurvedList"/>
    <dgm:cxn modelId="{95C4D8D1-75E0-4220-9B32-80DCE3835CBB}" type="presParOf" srcId="{1D4B6030-31CB-45F5-9632-7AA88B3CECDC}" destId="{5E5C28B3-A8E9-4802-84AF-05879AB3FF7C}" srcOrd="0" destOrd="0" presId="urn:microsoft.com/office/officeart/2008/layout/VerticalCurvedList"/>
    <dgm:cxn modelId="{1A996F2C-3D56-4453-889A-A016CE1AA66F}" type="presParOf" srcId="{5E5C28B3-A8E9-4802-84AF-05879AB3FF7C}" destId="{700D12CA-9EB0-48EA-90D7-1BAB361D5566}" srcOrd="0" destOrd="0" presId="urn:microsoft.com/office/officeart/2008/layout/VerticalCurvedList"/>
    <dgm:cxn modelId="{02922FE4-395F-4AF2-9BE3-334DC6BB30FE}" type="presParOf" srcId="{700D12CA-9EB0-48EA-90D7-1BAB361D5566}" destId="{0B9EC9AD-66D2-40F5-9A94-3F3F73745195}" srcOrd="0" destOrd="0" presId="urn:microsoft.com/office/officeart/2008/layout/VerticalCurvedList"/>
    <dgm:cxn modelId="{C9421B52-3A91-4A51-8725-2138D55A8605}" type="presParOf" srcId="{700D12CA-9EB0-48EA-90D7-1BAB361D5566}" destId="{F7D9CDFF-CE89-4927-BBC6-5EB86F55048C}" srcOrd="1" destOrd="0" presId="urn:microsoft.com/office/officeart/2008/layout/VerticalCurvedList"/>
    <dgm:cxn modelId="{FA7739E6-B812-4CA5-8654-7643126FD328}" type="presParOf" srcId="{700D12CA-9EB0-48EA-90D7-1BAB361D5566}" destId="{B40763B9-0C11-4252-AF64-DC47AA2D27EF}" srcOrd="2" destOrd="0" presId="urn:microsoft.com/office/officeart/2008/layout/VerticalCurvedList"/>
    <dgm:cxn modelId="{11219038-2FB7-4FFF-9BDB-27D6EF5BAFBA}" type="presParOf" srcId="{700D12CA-9EB0-48EA-90D7-1BAB361D5566}" destId="{23E45B4B-D09D-4048-A116-274BF6BD8029}" srcOrd="3" destOrd="0" presId="urn:microsoft.com/office/officeart/2008/layout/VerticalCurvedList"/>
    <dgm:cxn modelId="{BACCFB39-6D50-4943-AC31-12C32FBCFA9A}" type="presParOf" srcId="{5E5C28B3-A8E9-4802-84AF-05879AB3FF7C}" destId="{FA98BAE9-A104-4FA9-9055-6B704ED57D58}" srcOrd="1" destOrd="0" presId="urn:microsoft.com/office/officeart/2008/layout/VerticalCurvedList"/>
    <dgm:cxn modelId="{4A8E4ED0-4538-4AC8-9B62-510107974407}" type="presParOf" srcId="{5E5C28B3-A8E9-4802-84AF-05879AB3FF7C}" destId="{1EF94FF9-2389-4265-BCC6-10166C623507}" srcOrd="2" destOrd="0" presId="urn:microsoft.com/office/officeart/2008/layout/VerticalCurvedList"/>
    <dgm:cxn modelId="{781A81B5-D3C0-46E3-9411-A4BD5E4B1043}" type="presParOf" srcId="{1EF94FF9-2389-4265-BCC6-10166C623507}" destId="{8348FE67-88C8-403A-BBB7-C8F5BC4F5981}" srcOrd="0" destOrd="0" presId="urn:microsoft.com/office/officeart/2008/layout/VerticalCurvedList"/>
    <dgm:cxn modelId="{5236022A-5101-488A-AAD0-EF2B17E95837}" type="presParOf" srcId="{5E5C28B3-A8E9-4802-84AF-05879AB3FF7C}" destId="{BDB90465-C93F-42DF-A394-6034C7B493D4}" srcOrd="3" destOrd="0" presId="urn:microsoft.com/office/officeart/2008/layout/VerticalCurvedList"/>
    <dgm:cxn modelId="{E5C5BC3D-4D74-4C69-A467-68E296949DE2}" type="presParOf" srcId="{5E5C28B3-A8E9-4802-84AF-05879AB3FF7C}" destId="{0422AA1C-DA9D-46BE-833D-3C92AF31B278}" srcOrd="4" destOrd="0" presId="urn:microsoft.com/office/officeart/2008/layout/VerticalCurvedList"/>
    <dgm:cxn modelId="{A24F53DB-4C5C-499C-B1D5-F6FD565E5718}" type="presParOf" srcId="{0422AA1C-DA9D-46BE-833D-3C92AF31B278}" destId="{85DE4BAF-3CDB-4B4E-902C-AE96ACF0CDEA}" srcOrd="0" destOrd="0" presId="urn:microsoft.com/office/officeart/2008/layout/VerticalCurvedList"/>
    <dgm:cxn modelId="{3B27E36B-85C3-4C8E-B12F-53FCC440CB54}" type="presParOf" srcId="{5E5C28B3-A8E9-4802-84AF-05879AB3FF7C}" destId="{F5400B0F-18CF-407C-87CB-E560420E7044}" srcOrd="5" destOrd="0" presId="urn:microsoft.com/office/officeart/2008/layout/VerticalCurvedList"/>
    <dgm:cxn modelId="{096D3C1F-2D60-4548-8EF3-9A20C6C78CFA}" type="presParOf" srcId="{5E5C28B3-A8E9-4802-84AF-05879AB3FF7C}" destId="{21865B76-1E1D-42C3-9F65-A7F3311DC54E}" srcOrd="6" destOrd="0" presId="urn:microsoft.com/office/officeart/2008/layout/VerticalCurvedList"/>
    <dgm:cxn modelId="{55BEA471-34F6-4EBC-942E-3F75DE984E91}" type="presParOf" srcId="{21865B76-1E1D-42C3-9F65-A7F3311DC54E}" destId="{AC706CAF-B6C9-4BFD-8914-CAB40043A970}" srcOrd="0" destOrd="0" presId="urn:microsoft.com/office/officeart/2008/layout/VerticalCurvedList"/>
    <dgm:cxn modelId="{597E118E-D23D-44E9-9B68-1594A4184134}" type="presParOf" srcId="{5E5C28B3-A8E9-4802-84AF-05879AB3FF7C}" destId="{C745A116-D934-42CF-9192-639BA0FCFC79}" srcOrd="7" destOrd="0" presId="urn:microsoft.com/office/officeart/2008/layout/VerticalCurvedList"/>
    <dgm:cxn modelId="{026BCFD1-1E3F-4C8A-B8E4-E078D0B7AE5C}" type="presParOf" srcId="{5E5C28B3-A8E9-4802-84AF-05879AB3FF7C}" destId="{E47DD5D6-E675-4DFB-8269-44BB1A36A8B9}" srcOrd="8" destOrd="0" presId="urn:microsoft.com/office/officeart/2008/layout/VerticalCurvedList"/>
    <dgm:cxn modelId="{70EBA4B0-BCD3-4EA6-AC06-CDCEE31B057C}" type="presParOf" srcId="{E47DD5D6-E675-4DFB-8269-44BB1A36A8B9}" destId="{BF5C633E-5249-41F3-8BCF-C683B21D1823}" srcOrd="0" destOrd="0" presId="urn:microsoft.com/office/officeart/2008/layout/VerticalCurvedList"/>
    <dgm:cxn modelId="{90E6B43B-CF16-4364-B699-45F0858E854B}" type="presParOf" srcId="{5E5C28B3-A8E9-4802-84AF-05879AB3FF7C}" destId="{63E98313-5F62-4B3F-84A6-4F4AE57A0461}" srcOrd="9" destOrd="0" presId="urn:microsoft.com/office/officeart/2008/layout/VerticalCurvedList"/>
    <dgm:cxn modelId="{685EE7BF-A252-4E2B-BED9-1F7542840431}" type="presParOf" srcId="{5E5C28B3-A8E9-4802-84AF-05879AB3FF7C}" destId="{180FC9DB-FD55-4050-A18A-8CD68F50DA46}" srcOrd="10" destOrd="0" presId="urn:microsoft.com/office/officeart/2008/layout/VerticalCurvedList"/>
    <dgm:cxn modelId="{144139CD-EE92-4BA0-8D64-0627CB9A405D}" type="presParOf" srcId="{180FC9DB-FD55-4050-A18A-8CD68F50DA46}" destId="{26B3095F-B4CF-40F7-B043-49B1FBFBEB2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C1EEF17-62B7-40F2-BEF7-3DD957D471D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DF879C9-0506-4315-85D5-9C74BC83108E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автоматизированные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службы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плохо оснащены для решения непредвиденных кризисов или чрезвычайных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ситуаций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1F3925-E463-472F-B948-FFCA54D3CAC7}" type="parTrans" cxnId="{7ABCB955-1897-4D70-A917-F79CE1F68541}">
      <dgm:prSet/>
      <dgm:spPr/>
      <dgm:t>
        <a:bodyPr/>
        <a:lstStyle/>
        <a:p>
          <a:endParaRPr lang="ru-RU"/>
        </a:p>
      </dgm:t>
    </dgm:pt>
    <dgm:pt modelId="{F0B1FA0A-931D-4D98-BAE6-D5EB2E9F4B1F}" type="sibTrans" cxnId="{7ABCB955-1897-4D70-A917-F79CE1F68541}">
      <dgm:prSet/>
      <dgm:spPr/>
      <dgm:t>
        <a:bodyPr/>
        <a:lstStyle/>
        <a:p>
          <a:endParaRPr lang="ru-RU"/>
        </a:p>
      </dgm:t>
    </dgm:pt>
    <dgm:pt modelId="{6DD8E8A0-28EF-4F21-993F-E25BD53D28C6}">
      <dgm:prSet phldrT="[Текст]" custT="1"/>
      <dgm:spPr/>
      <dgm:t>
        <a:bodyPr/>
        <a:lstStyle/>
        <a:p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robo-advisors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работают с учетом того, что клиенты определили цели и четкое понимание своих финансовых условий для начала предполагает, что пользователь имеет фундаментальные знания об инвестиционных концепциях и реальных последствиях каждого выбранного варианта</a:t>
          </a:r>
        </a:p>
      </dgm:t>
    </dgm:pt>
    <dgm:pt modelId="{881A223B-A52B-42A6-A2A1-322D053941E9}" type="parTrans" cxnId="{8939CFE0-F957-4317-997A-649EE8C13E16}">
      <dgm:prSet/>
      <dgm:spPr/>
      <dgm:t>
        <a:bodyPr/>
        <a:lstStyle/>
        <a:p>
          <a:endParaRPr lang="ru-RU"/>
        </a:p>
      </dgm:t>
    </dgm:pt>
    <dgm:pt modelId="{456DADA8-DC5D-4060-80FB-F67BED023842}" type="sibTrans" cxnId="{8939CFE0-F957-4317-997A-649EE8C13E16}">
      <dgm:prSet/>
      <dgm:spPr/>
      <dgm:t>
        <a:bodyPr/>
        <a:lstStyle/>
        <a:p>
          <a:endParaRPr lang="ru-RU"/>
        </a:p>
      </dgm:t>
    </dgm:pt>
    <dgm:pt modelId="{5639A0BD-9FBC-4BDD-AED4-11B226ECD5EF}">
      <dgm:prSet custT="1"/>
      <dgm:spPr/>
      <dgm:t>
        <a:bodyPr/>
        <a:lstStyle/>
        <a:p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Robo-advisors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также не имеют возможности выполнять сложное финансовое планирование, которое объединяет планирование недвижимости, налоговое планирование, планирование выхода на пенсию, страховые потребности и общие бюджетирования и сбережения</a:t>
          </a:r>
        </a:p>
      </dgm:t>
    </dgm:pt>
    <dgm:pt modelId="{3A072C1F-ADBB-44A2-B7F9-C17A726FD30E}" type="parTrans" cxnId="{075C337B-10AA-40F4-A88B-04BD97F1C9AC}">
      <dgm:prSet/>
      <dgm:spPr/>
      <dgm:t>
        <a:bodyPr/>
        <a:lstStyle/>
        <a:p>
          <a:endParaRPr lang="ru-RU"/>
        </a:p>
      </dgm:t>
    </dgm:pt>
    <dgm:pt modelId="{1E966AD1-E59D-4826-928C-488018BEA3CE}" type="sibTrans" cxnId="{075C337B-10AA-40F4-A88B-04BD97F1C9AC}">
      <dgm:prSet/>
      <dgm:spPr/>
      <dgm:t>
        <a:bodyPr/>
        <a:lstStyle/>
        <a:p>
          <a:endParaRPr lang="ru-RU"/>
        </a:p>
      </dgm:t>
    </dgm:pt>
    <dgm:pt modelId="{FEF12F15-C520-40DA-951E-2C1838C2A0FE}" type="pres">
      <dgm:prSet presAssocID="{EC1EEF17-62B7-40F2-BEF7-3DD957D471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9E9EAAD-B0F7-4E79-ACEA-76E668BDC3E7}" type="pres">
      <dgm:prSet presAssocID="{EC1EEF17-62B7-40F2-BEF7-3DD957D471DB}" presName="Name1" presStyleCnt="0"/>
      <dgm:spPr/>
      <dgm:t>
        <a:bodyPr/>
        <a:lstStyle/>
        <a:p>
          <a:endParaRPr lang="ru-RU"/>
        </a:p>
      </dgm:t>
    </dgm:pt>
    <dgm:pt modelId="{CE9E5B29-9719-4B64-9FA1-1E13F37F39C6}" type="pres">
      <dgm:prSet presAssocID="{EC1EEF17-62B7-40F2-BEF7-3DD957D471DB}" presName="cycle" presStyleCnt="0"/>
      <dgm:spPr/>
      <dgm:t>
        <a:bodyPr/>
        <a:lstStyle/>
        <a:p>
          <a:endParaRPr lang="ru-RU"/>
        </a:p>
      </dgm:t>
    </dgm:pt>
    <dgm:pt modelId="{5FDCCE0C-AB95-4F00-91CA-28D7D2BC1F15}" type="pres">
      <dgm:prSet presAssocID="{EC1EEF17-62B7-40F2-BEF7-3DD957D471DB}" presName="srcNode" presStyleLbl="node1" presStyleIdx="0" presStyleCnt="3"/>
      <dgm:spPr/>
      <dgm:t>
        <a:bodyPr/>
        <a:lstStyle/>
        <a:p>
          <a:endParaRPr lang="ru-RU"/>
        </a:p>
      </dgm:t>
    </dgm:pt>
    <dgm:pt modelId="{F5F12A6E-EA22-4CF7-9C7A-B3BBD0ABBCD6}" type="pres">
      <dgm:prSet presAssocID="{EC1EEF17-62B7-40F2-BEF7-3DD957D471DB}" presName="conn" presStyleLbl="parChTrans1D2" presStyleIdx="0" presStyleCnt="1"/>
      <dgm:spPr/>
      <dgm:t>
        <a:bodyPr/>
        <a:lstStyle/>
        <a:p>
          <a:endParaRPr lang="ru-RU"/>
        </a:p>
      </dgm:t>
    </dgm:pt>
    <dgm:pt modelId="{A21DDCC0-50FB-49F9-B172-AE864568D823}" type="pres">
      <dgm:prSet presAssocID="{EC1EEF17-62B7-40F2-BEF7-3DD957D471DB}" presName="extraNode" presStyleLbl="node1" presStyleIdx="0" presStyleCnt="3"/>
      <dgm:spPr/>
      <dgm:t>
        <a:bodyPr/>
        <a:lstStyle/>
        <a:p>
          <a:endParaRPr lang="ru-RU"/>
        </a:p>
      </dgm:t>
    </dgm:pt>
    <dgm:pt modelId="{C2B7E2A4-4DB7-4DF8-8014-14793ADE258E}" type="pres">
      <dgm:prSet presAssocID="{EC1EEF17-62B7-40F2-BEF7-3DD957D471DB}" presName="dstNode" presStyleLbl="node1" presStyleIdx="0" presStyleCnt="3"/>
      <dgm:spPr/>
      <dgm:t>
        <a:bodyPr/>
        <a:lstStyle/>
        <a:p>
          <a:endParaRPr lang="ru-RU"/>
        </a:p>
      </dgm:t>
    </dgm:pt>
    <dgm:pt modelId="{A0743051-C244-44F9-BF9C-CF29383E5E40}" type="pres">
      <dgm:prSet presAssocID="{BDF879C9-0506-4315-85D5-9C74BC83108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3DF32-C060-4954-809C-AB1FF2E6C678}" type="pres">
      <dgm:prSet presAssocID="{BDF879C9-0506-4315-85D5-9C74BC83108E}" presName="accent_1" presStyleCnt="0"/>
      <dgm:spPr/>
      <dgm:t>
        <a:bodyPr/>
        <a:lstStyle/>
        <a:p>
          <a:endParaRPr lang="ru-RU"/>
        </a:p>
      </dgm:t>
    </dgm:pt>
    <dgm:pt modelId="{939E6F83-9F9D-4499-B34A-4AE3B707862B}" type="pres">
      <dgm:prSet presAssocID="{BDF879C9-0506-4315-85D5-9C74BC83108E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9D08C388-20DC-49A7-8D8D-DF30D697865E}" type="pres">
      <dgm:prSet presAssocID="{6DD8E8A0-28EF-4F21-993F-E25BD53D28C6}" presName="text_2" presStyleLbl="node1" presStyleIdx="1" presStyleCnt="3" custScaleY="1428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678C72-85BB-4457-91AF-056EF2D02903}" type="pres">
      <dgm:prSet presAssocID="{6DD8E8A0-28EF-4F21-993F-E25BD53D28C6}" presName="accent_2" presStyleCnt="0"/>
      <dgm:spPr/>
    </dgm:pt>
    <dgm:pt modelId="{DDD88455-3236-42D7-938E-66CE645C65D1}" type="pres">
      <dgm:prSet presAssocID="{6DD8E8A0-28EF-4F21-993F-E25BD53D28C6}" presName="accentRepeatNode" presStyleLbl="solidFgAcc1" presStyleIdx="1" presStyleCnt="3"/>
      <dgm:spPr/>
      <dgm:t>
        <a:bodyPr/>
        <a:lstStyle/>
        <a:p>
          <a:endParaRPr lang="ru-RU"/>
        </a:p>
      </dgm:t>
    </dgm:pt>
    <dgm:pt modelId="{D4B5CCA4-75C4-49DF-8656-2B842B016F21}" type="pres">
      <dgm:prSet presAssocID="{5639A0BD-9FBC-4BDD-AED4-11B226ECD5E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18DAA-7DE6-4336-8ECD-B5E60E55F803}" type="pres">
      <dgm:prSet presAssocID="{5639A0BD-9FBC-4BDD-AED4-11B226ECD5EF}" presName="accent_3" presStyleCnt="0"/>
      <dgm:spPr/>
    </dgm:pt>
    <dgm:pt modelId="{FD6317F5-CF6E-4229-8FA6-02BD752BB7BE}" type="pres">
      <dgm:prSet presAssocID="{5639A0BD-9FBC-4BDD-AED4-11B226ECD5EF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95FA2F75-FFDC-4ADD-8392-95E0265A815E}" type="presOf" srcId="{EC1EEF17-62B7-40F2-BEF7-3DD957D471DB}" destId="{FEF12F15-C520-40DA-951E-2C1838C2A0FE}" srcOrd="0" destOrd="0" presId="urn:microsoft.com/office/officeart/2008/layout/VerticalCurvedList"/>
    <dgm:cxn modelId="{7ABCB955-1897-4D70-A917-F79CE1F68541}" srcId="{EC1EEF17-62B7-40F2-BEF7-3DD957D471DB}" destId="{BDF879C9-0506-4315-85D5-9C74BC83108E}" srcOrd="0" destOrd="0" parTransId="{231F3925-E463-472F-B948-FFCA54D3CAC7}" sibTransId="{F0B1FA0A-931D-4D98-BAE6-D5EB2E9F4B1F}"/>
    <dgm:cxn modelId="{96EE7CFB-015D-406E-96FC-77F16A616B9A}" type="presOf" srcId="{F0B1FA0A-931D-4D98-BAE6-D5EB2E9F4B1F}" destId="{F5F12A6E-EA22-4CF7-9C7A-B3BBD0ABBCD6}" srcOrd="0" destOrd="0" presId="urn:microsoft.com/office/officeart/2008/layout/VerticalCurvedList"/>
    <dgm:cxn modelId="{8939CFE0-F957-4317-997A-649EE8C13E16}" srcId="{EC1EEF17-62B7-40F2-BEF7-3DD957D471DB}" destId="{6DD8E8A0-28EF-4F21-993F-E25BD53D28C6}" srcOrd="1" destOrd="0" parTransId="{881A223B-A52B-42A6-A2A1-322D053941E9}" sibTransId="{456DADA8-DC5D-4060-80FB-F67BED023842}"/>
    <dgm:cxn modelId="{DACE5479-74F5-407C-84EA-FAF377F26949}" type="presOf" srcId="{6DD8E8A0-28EF-4F21-993F-E25BD53D28C6}" destId="{9D08C388-20DC-49A7-8D8D-DF30D697865E}" srcOrd="0" destOrd="0" presId="urn:microsoft.com/office/officeart/2008/layout/VerticalCurvedList"/>
    <dgm:cxn modelId="{4DBB37B4-3569-4749-937C-D5FC20883BF9}" type="presOf" srcId="{BDF879C9-0506-4315-85D5-9C74BC83108E}" destId="{A0743051-C244-44F9-BF9C-CF29383E5E40}" srcOrd="0" destOrd="0" presId="urn:microsoft.com/office/officeart/2008/layout/VerticalCurvedList"/>
    <dgm:cxn modelId="{075C337B-10AA-40F4-A88B-04BD97F1C9AC}" srcId="{EC1EEF17-62B7-40F2-BEF7-3DD957D471DB}" destId="{5639A0BD-9FBC-4BDD-AED4-11B226ECD5EF}" srcOrd="2" destOrd="0" parTransId="{3A072C1F-ADBB-44A2-B7F9-C17A726FD30E}" sibTransId="{1E966AD1-E59D-4826-928C-488018BEA3CE}"/>
    <dgm:cxn modelId="{EBE61DF1-5BBA-4D99-9703-71060EA1852D}" type="presOf" srcId="{5639A0BD-9FBC-4BDD-AED4-11B226ECD5EF}" destId="{D4B5CCA4-75C4-49DF-8656-2B842B016F21}" srcOrd="0" destOrd="0" presId="urn:microsoft.com/office/officeart/2008/layout/VerticalCurvedList"/>
    <dgm:cxn modelId="{10AED052-9016-48BE-925A-27976ADC68EB}" type="presParOf" srcId="{FEF12F15-C520-40DA-951E-2C1838C2A0FE}" destId="{49E9EAAD-B0F7-4E79-ACEA-76E668BDC3E7}" srcOrd="0" destOrd="0" presId="urn:microsoft.com/office/officeart/2008/layout/VerticalCurvedList"/>
    <dgm:cxn modelId="{6F0F46AE-8030-4985-9B8A-1AB46FE5DCCB}" type="presParOf" srcId="{49E9EAAD-B0F7-4E79-ACEA-76E668BDC3E7}" destId="{CE9E5B29-9719-4B64-9FA1-1E13F37F39C6}" srcOrd="0" destOrd="0" presId="urn:microsoft.com/office/officeart/2008/layout/VerticalCurvedList"/>
    <dgm:cxn modelId="{212138F0-D64B-40FC-8717-39D6F1A0A146}" type="presParOf" srcId="{CE9E5B29-9719-4B64-9FA1-1E13F37F39C6}" destId="{5FDCCE0C-AB95-4F00-91CA-28D7D2BC1F15}" srcOrd="0" destOrd="0" presId="urn:microsoft.com/office/officeart/2008/layout/VerticalCurvedList"/>
    <dgm:cxn modelId="{9812EACA-0F77-4643-BB6F-FD107E921D6E}" type="presParOf" srcId="{CE9E5B29-9719-4B64-9FA1-1E13F37F39C6}" destId="{F5F12A6E-EA22-4CF7-9C7A-B3BBD0ABBCD6}" srcOrd="1" destOrd="0" presId="urn:microsoft.com/office/officeart/2008/layout/VerticalCurvedList"/>
    <dgm:cxn modelId="{820454EE-1F08-4F71-A539-066F3698F44E}" type="presParOf" srcId="{CE9E5B29-9719-4B64-9FA1-1E13F37F39C6}" destId="{A21DDCC0-50FB-49F9-B172-AE864568D823}" srcOrd="2" destOrd="0" presId="urn:microsoft.com/office/officeart/2008/layout/VerticalCurvedList"/>
    <dgm:cxn modelId="{D9BD21B8-0801-467C-9B06-2718F6D0A848}" type="presParOf" srcId="{CE9E5B29-9719-4B64-9FA1-1E13F37F39C6}" destId="{C2B7E2A4-4DB7-4DF8-8014-14793ADE258E}" srcOrd="3" destOrd="0" presId="urn:microsoft.com/office/officeart/2008/layout/VerticalCurvedList"/>
    <dgm:cxn modelId="{9E4A93DF-DCBE-49FF-9857-C29F333C7BEC}" type="presParOf" srcId="{49E9EAAD-B0F7-4E79-ACEA-76E668BDC3E7}" destId="{A0743051-C244-44F9-BF9C-CF29383E5E40}" srcOrd="1" destOrd="0" presId="urn:microsoft.com/office/officeart/2008/layout/VerticalCurvedList"/>
    <dgm:cxn modelId="{3DF01285-52E7-4A21-9E1E-62AEB536BAB7}" type="presParOf" srcId="{49E9EAAD-B0F7-4E79-ACEA-76E668BDC3E7}" destId="{8E23DF32-C060-4954-809C-AB1FF2E6C678}" srcOrd="2" destOrd="0" presId="urn:microsoft.com/office/officeart/2008/layout/VerticalCurvedList"/>
    <dgm:cxn modelId="{48548E1F-F4BE-4209-8112-5F0BD93B5FD9}" type="presParOf" srcId="{8E23DF32-C060-4954-809C-AB1FF2E6C678}" destId="{939E6F83-9F9D-4499-B34A-4AE3B707862B}" srcOrd="0" destOrd="0" presId="urn:microsoft.com/office/officeart/2008/layout/VerticalCurvedList"/>
    <dgm:cxn modelId="{BCEF0D1D-53E3-4CEF-81D3-2032FCF28913}" type="presParOf" srcId="{49E9EAAD-B0F7-4E79-ACEA-76E668BDC3E7}" destId="{9D08C388-20DC-49A7-8D8D-DF30D697865E}" srcOrd="3" destOrd="0" presId="urn:microsoft.com/office/officeart/2008/layout/VerticalCurvedList"/>
    <dgm:cxn modelId="{85EF3524-16CC-40FF-BCB1-F53E7D7FCCD3}" type="presParOf" srcId="{49E9EAAD-B0F7-4E79-ACEA-76E668BDC3E7}" destId="{BB678C72-85BB-4457-91AF-056EF2D02903}" srcOrd="4" destOrd="0" presId="urn:microsoft.com/office/officeart/2008/layout/VerticalCurvedList"/>
    <dgm:cxn modelId="{C5703A13-23B8-47B6-8001-5A90A4CF333A}" type="presParOf" srcId="{BB678C72-85BB-4457-91AF-056EF2D02903}" destId="{DDD88455-3236-42D7-938E-66CE645C65D1}" srcOrd="0" destOrd="0" presId="urn:microsoft.com/office/officeart/2008/layout/VerticalCurvedList"/>
    <dgm:cxn modelId="{430E36A8-A040-45D7-8ED2-3E3BED54350E}" type="presParOf" srcId="{49E9EAAD-B0F7-4E79-ACEA-76E668BDC3E7}" destId="{D4B5CCA4-75C4-49DF-8656-2B842B016F21}" srcOrd="5" destOrd="0" presId="urn:microsoft.com/office/officeart/2008/layout/VerticalCurvedList"/>
    <dgm:cxn modelId="{10D74C10-D5B3-4822-B68F-8F6B684201BF}" type="presParOf" srcId="{49E9EAAD-B0F7-4E79-ACEA-76E668BDC3E7}" destId="{D6818DAA-7DE6-4336-8ECD-B5E60E55F803}" srcOrd="6" destOrd="0" presId="urn:microsoft.com/office/officeart/2008/layout/VerticalCurvedList"/>
    <dgm:cxn modelId="{7341E556-4334-4280-A09D-6D5011095D61}" type="presParOf" srcId="{D6818DAA-7DE6-4336-8ECD-B5E60E55F803}" destId="{FD6317F5-CF6E-4229-8FA6-02BD752BB7B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D29F1946-B1A3-4BA2-85D6-CFC6DB7A4C43}" type="doc">
      <dgm:prSet loTypeId="urn:microsoft.com/office/officeart/2005/8/layout/lProcess3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9C39750-99D2-44BD-B39B-C6372C4EFB5C}">
      <dgm:prSet phldrT="[Текст]"/>
      <dgm:spPr/>
      <dgm:t>
        <a:bodyPr/>
        <a:lstStyle/>
        <a:p>
          <a:r>
            <a:rPr lang="ru-RU" b="1" dirty="0" err="1"/>
            <a:t>SigFig</a:t>
          </a:r>
          <a:endParaRPr lang="ru-RU" dirty="0"/>
        </a:p>
      </dgm:t>
    </dgm:pt>
    <dgm:pt modelId="{1DA3D693-2E4D-471E-A179-221687C6A151}" type="parTrans" cxnId="{F871CFC0-4FB9-46A1-985C-383A7221314C}">
      <dgm:prSet/>
      <dgm:spPr/>
      <dgm:t>
        <a:bodyPr/>
        <a:lstStyle/>
        <a:p>
          <a:endParaRPr lang="ru-RU"/>
        </a:p>
      </dgm:t>
    </dgm:pt>
    <dgm:pt modelId="{4657F058-D89D-40CD-91F0-87642B36C4C9}" type="sibTrans" cxnId="{F871CFC0-4FB9-46A1-985C-383A7221314C}">
      <dgm:prSet/>
      <dgm:spPr/>
      <dgm:t>
        <a:bodyPr/>
        <a:lstStyle/>
        <a:p>
          <a:endParaRPr lang="ru-RU"/>
        </a:p>
      </dgm:t>
    </dgm:pt>
    <dgm:pt modelId="{B9838D22-B13A-4DD8-8351-E6A8F4E73D1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позволяет просматривать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все инвестиции в одном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месте, но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 предлагает инструменты бюджетирования или денежных потоков</a:t>
          </a:r>
        </a:p>
      </dgm:t>
    </dgm:pt>
    <dgm:pt modelId="{3C7CE4C0-8EF5-47FD-9B03-A051A5C49A78}" type="parTrans" cxnId="{B51432C1-0F62-4C44-AFF6-2CC7354C2589}">
      <dgm:prSet/>
      <dgm:spPr/>
      <dgm:t>
        <a:bodyPr/>
        <a:lstStyle/>
        <a:p>
          <a:endParaRPr lang="ru-RU"/>
        </a:p>
      </dgm:t>
    </dgm:pt>
    <dgm:pt modelId="{9466758A-BD86-45FC-AA76-0D55FC653E48}" type="sibTrans" cxnId="{B51432C1-0F62-4C44-AFF6-2CC7354C2589}">
      <dgm:prSet/>
      <dgm:spPr/>
      <dgm:t>
        <a:bodyPr/>
        <a:lstStyle/>
        <a:p>
          <a:endParaRPr lang="ru-RU"/>
        </a:p>
      </dgm:t>
    </dgm:pt>
    <dgm:pt modelId="{0710CDE6-9EA3-4834-A971-295568088AF6}">
      <dgm:prSet phldrT="[Текст]"/>
      <dgm:spPr/>
      <dgm:t>
        <a:bodyPr/>
        <a:lstStyle/>
        <a:p>
          <a:r>
            <a:rPr lang="ru-RU" b="1"/>
            <a:t>Schwab</a:t>
          </a:r>
          <a:endParaRPr lang="ru-RU"/>
        </a:p>
      </dgm:t>
    </dgm:pt>
    <dgm:pt modelId="{CAB3474D-D9FA-4CAD-BC87-CC3B68D21B95}" type="parTrans" cxnId="{CA6DD604-93BC-4E10-8D10-07AAAD750D75}">
      <dgm:prSet/>
      <dgm:spPr/>
      <dgm:t>
        <a:bodyPr/>
        <a:lstStyle/>
        <a:p>
          <a:endParaRPr lang="ru-RU"/>
        </a:p>
      </dgm:t>
    </dgm:pt>
    <dgm:pt modelId="{906B718E-D4A7-4BF3-A397-850F56596353}" type="sibTrans" cxnId="{CA6DD604-93BC-4E10-8D10-07AAAD750D75}">
      <dgm:prSet/>
      <dgm:spPr/>
      <dgm:t>
        <a:bodyPr/>
        <a:lstStyle/>
        <a:p>
          <a:endParaRPr lang="ru-RU"/>
        </a:p>
      </dgm:t>
    </dgm:pt>
    <dgm:pt modelId="{8FE11AED-3D21-4097-B78C-0E6B4EB34C1D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инвесторы могут фактически управлять своими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инвестициями в приложении, включая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торговлю и депонирование чеков</a:t>
          </a:r>
        </a:p>
      </dgm:t>
    </dgm:pt>
    <dgm:pt modelId="{DE7124D3-09B4-495D-B276-C8B692DAF149}" type="parTrans" cxnId="{7AD49AB4-CE53-4E11-9F40-D923A9EE43CA}">
      <dgm:prSet/>
      <dgm:spPr/>
      <dgm:t>
        <a:bodyPr/>
        <a:lstStyle/>
        <a:p>
          <a:endParaRPr lang="ru-RU"/>
        </a:p>
      </dgm:t>
    </dgm:pt>
    <dgm:pt modelId="{9E43DA54-FE47-4C70-967D-0C9B6741479E}" type="sibTrans" cxnId="{7AD49AB4-CE53-4E11-9F40-D923A9EE43CA}">
      <dgm:prSet/>
      <dgm:spPr/>
      <dgm:t>
        <a:bodyPr/>
        <a:lstStyle/>
        <a:p>
          <a:endParaRPr lang="ru-RU"/>
        </a:p>
      </dgm:t>
    </dgm:pt>
    <dgm:pt modelId="{DCD3BACA-DFAF-4BF7-8B72-BDF923A8F1DD}">
      <dgm:prSet phldrT="[Текст]"/>
      <dgm:spPr/>
      <dgm:t>
        <a:bodyPr/>
        <a:lstStyle/>
        <a:p>
          <a:r>
            <a:rPr lang="ru-RU" b="1" dirty="0" err="1"/>
            <a:t>Personal</a:t>
          </a:r>
          <a:r>
            <a:rPr lang="ru-RU" b="1" dirty="0"/>
            <a:t> </a:t>
          </a:r>
          <a:r>
            <a:rPr lang="ru-RU" b="1" dirty="0" err="1"/>
            <a:t>Capital</a:t>
          </a:r>
          <a:r>
            <a:rPr lang="ru-RU" b="1" dirty="0"/>
            <a:t> </a:t>
          </a:r>
        </a:p>
      </dgm:t>
    </dgm:pt>
    <dgm:pt modelId="{F79C794E-D809-4145-9F74-7C4A0CB307FD}" type="parTrans" cxnId="{565EA164-760B-461A-BB82-02C006978CC1}">
      <dgm:prSet/>
      <dgm:spPr/>
      <dgm:t>
        <a:bodyPr/>
        <a:lstStyle/>
        <a:p>
          <a:endParaRPr lang="ru-RU"/>
        </a:p>
      </dgm:t>
    </dgm:pt>
    <dgm:pt modelId="{3A59C2F0-E0FC-4E35-885F-1540B6DAF4F6}" type="sibTrans" cxnId="{565EA164-760B-461A-BB82-02C006978CC1}">
      <dgm:prSet/>
      <dgm:spPr/>
      <dgm:t>
        <a:bodyPr/>
        <a:lstStyle/>
        <a:p>
          <a:endParaRPr lang="ru-RU"/>
        </a:p>
      </dgm:t>
    </dgm:pt>
    <dgm:pt modelId="{555CDE4A-3917-4263-8E4C-F18A907FD3C7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наиболее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доступное приложение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для инвестиций и управления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капиталом, позволяет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контролировать все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личные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финансы с одной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панели (доход, расход, бюджетирование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инвестиционные данные)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D31AB-0258-4814-8536-124D0F6E5AA4}" type="parTrans" cxnId="{5F345C13-3346-490C-9B9B-82854456FE26}">
      <dgm:prSet/>
      <dgm:spPr/>
      <dgm:t>
        <a:bodyPr/>
        <a:lstStyle/>
        <a:p>
          <a:endParaRPr lang="ru-RU"/>
        </a:p>
      </dgm:t>
    </dgm:pt>
    <dgm:pt modelId="{E96F4888-4829-4621-9870-2A61DF6A051D}" type="sibTrans" cxnId="{5F345C13-3346-490C-9B9B-82854456FE26}">
      <dgm:prSet/>
      <dgm:spPr/>
      <dgm:t>
        <a:bodyPr/>
        <a:lstStyle/>
        <a:p>
          <a:endParaRPr lang="ru-RU"/>
        </a:p>
      </dgm:t>
    </dgm:pt>
    <dgm:pt modelId="{7E1A3F5E-C6C0-4059-B821-A1D5DF53C90F}" type="pres">
      <dgm:prSet presAssocID="{D29F1946-B1A3-4BA2-85D6-CFC6DB7A4C4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57ED00-BAD6-492B-A2D5-78D06F643EFB}" type="pres">
      <dgm:prSet presAssocID="{59C39750-99D2-44BD-B39B-C6372C4EFB5C}" presName="horFlow" presStyleCnt="0"/>
      <dgm:spPr/>
      <dgm:t>
        <a:bodyPr/>
        <a:lstStyle/>
        <a:p>
          <a:endParaRPr lang="ru-RU"/>
        </a:p>
      </dgm:t>
    </dgm:pt>
    <dgm:pt modelId="{B620E6A0-F3D9-416B-8CC8-22709B946AE0}" type="pres">
      <dgm:prSet presAssocID="{59C39750-99D2-44BD-B39B-C6372C4EFB5C}" presName="bigChev" presStyleLbl="node1" presStyleIdx="0" presStyleCnt="3" custScaleY="164865"/>
      <dgm:spPr/>
      <dgm:t>
        <a:bodyPr/>
        <a:lstStyle/>
        <a:p>
          <a:endParaRPr lang="ru-RU"/>
        </a:p>
      </dgm:t>
    </dgm:pt>
    <dgm:pt modelId="{FD06E894-0B4D-48BA-86B6-B72F10AFE1E9}" type="pres">
      <dgm:prSet presAssocID="{3C7CE4C0-8EF5-47FD-9B03-A051A5C49A78}" presName="parTrans" presStyleCnt="0"/>
      <dgm:spPr/>
      <dgm:t>
        <a:bodyPr/>
        <a:lstStyle/>
        <a:p>
          <a:endParaRPr lang="ru-RU"/>
        </a:p>
      </dgm:t>
    </dgm:pt>
    <dgm:pt modelId="{D0FAAD58-4BA7-4E90-9085-1A90298F48E6}" type="pres">
      <dgm:prSet presAssocID="{B9838D22-B13A-4DD8-8351-E6A8F4E73D16}" presName="node" presStyleLbl="alignAccFollowNode1" presStyleIdx="0" presStyleCnt="3" custScaleX="370640" custScaleY="240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44D76-6117-4FCB-B40B-BD7D769BDE06}" type="pres">
      <dgm:prSet presAssocID="{59C39750-99D2-44BD-B39B-C6372C4EFB5C}" presName="vSp" presStyleCnt="0"/>
      <dgm:spPr/>
      <dgm:t>
        <a:bodyPr/>
        <a:lstStyle/>
        <a:p>
          <a:endParaRPr lang="ru-RU"/>
        </a:p>
      </dgm:t>
    </dgm:pt>
    <dgm:pt modelId="{A3BE5EC5-9304-4033-8255-A7C87BD487DB}" type="pres">
      <dgm:prSet presAssocID="{0710CDE6-9EA3-4834-A971-295568088AF6}" presName="horFlow" presStyleCnt="0"/>
      <dgm:spPr/>
      <dgm:t>
        <a:bodyPr/>
        <a:lstStyle/>
        <a:p>
          <a:endParaRPr lang="ru-RU"/>
        </a:p>
      </dgm:t>
    </dgm:pt>
    <dgm:pt modelId="{BDC98628-9EF7-48D8-8D5E-06631A3F7B9E}" type="pres">
      <dgm:prSet presAssocID="{0710CDE6-9EA3-4834-A971-295568088AF6}" presName="bigChev" presStyleLbl="node1" presStyleIdx="1" presStyleCnt="3"/>
      <dgm:spPr/>
      <dgm:t>
        <a:bodyPr/>
        <a:lstStyle/>
        <a:p>
          <a:endParaRPr lang="ru-RU"/>
        </a:p>
      </dgm:t>
    </dgm:pt>
    <dgm:pt modelId="{8BDB9887-9A99-4410-88F1-0B8D289D41E0}" type="pres">
      <dgm:prSet presAssocID="{DE7124D3-09B4-495D-B276-C8B692DAF149}" presName="parTrans" presStyleCnt="0"/>
      <dgm:spPr/>
      <dgm:t>
        <a:bodyPr/>
        <a:lstStyle/>
        <a:p>
          <a:endParaRPr lang="ru-RU"/>
        </a:p>
      </dgm:t>
    </dgm:pt>
    <dgm:pt modelId="{F167CAB7-53DE-4DEB-97E2-9AFDE5E921D6}" type="pres">
      <dgm:prSet presAssocID="{8FE11AED-3D21-4097-B78C-0E6B4EB34C1D}" presName="node" presStyleLbl="alignAccFollowNode1" presStyleIdx="1" presStyleCnt="3" custScaleX="368779" custScaleY="161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CE1A0-5E46-4AE0-A0F2-75C37411D003}" type="pres">
      <dgm:prSet presAssocID="{0710CDE6-9EA3-4834-A971-295568088AF6}" presName="vSp" presStyleCnt="0"/>
      <dgm:spPr/>
      <dgm:t>
        <a:bodyPr/>
        <a:lstStyle/>
        <a:p>
          <a:endParaRPr lang="ru-RU"/>
        </a:p>
      </dgm:t>
    </dgm:pt>
    <dgm:pt modelId="{B85FA95F-FE8C-4562-B8C9-511E0A0CF6CE}" type="pres">
      <dgm:prSet presAssocID="{DCD3BACA-DFAF-4BF7-8B72-BDF923A8F1DD}" presName="horFlow" presStyleCnt="0"/>
      <dgm:spPr/>
      <dgm:t>
        <a:bodyPr/>
        <a:lstStyle/>
        <a:p>
          <a:endParaRPr lang="ru-RU"/>
        </a:p>
      </dgm:t>
    </dgm:pt>
    <dgm:pt modelId="{7EAD05C0-3CFE-4A13-A065-CB3429E5ED36}" type="pres">
      <dgm:prSet presAssocID="{DCD3BACA-DFAF-4BF7-8B72-BDF923A8F1DD}" presName="bigChev" presStyleLbl="node1" presStyleIdx="2" presStyleCnt="3"/>
      <dgm:spPr/>
      <dgm:t>
        <a:bodyPr/>
        <a:lstStyle/>
        <a:p>
          <a:endParaRPr lang="ru-RU"/>
        </a:p>
      </dgm:t>
    </dgm:pt>
    <dgm:pt modelId="{38A0AF5C-3CBF-4007-8C7A-41BFC2678995}" type="pres">
      <dgm:prSet presAssocID="{B86D31AB-0258-4814-8536-124D0F6E5AA4}" presName="parTrans" presStyleCnt="0"/>
      <dgm:spPr/>
      <dgm:t>
        <a:bodyPr/>
        <a:lstStyle/>
        <a:p>
          <a:endParaRPr lang="ru-RU"/>
        </a:p>
      </dgm:t>
    </dgm:pt>
    <dgm:pt modelId="{F29F090E-0D95-4271-9432-E339A7EA96F8}" type="pres">
      <dgm:prSet presAssocID="{555CDE4A-3917-4263-8E4C-F18A907FD3C7}" presName="node" presStyleLbl="alignAccFollowNode1" presStyleIdx="2" presStyleCnt="3" custScaleX="365725" custScaleY="226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BF869-F674-499A-9D12-48C1E49D239F}" type="presOf" srcId="{DCD3BACA-DFAF-4BF7-8B72-BDF923A8F1DD}" destId="{7EAD05C0-3CFE-4A13-A065-CB3429E5ED36}" srcOrd="0" destOrd="0" presId="urn:microsoft.com/office/officeart/2005/8/layout/lProcess3"/>
    <dgm:cxn modelId="{7AD49AB4-CE53-4E11-9F40-D923A9EE43CA}" srcId="{0710CDE6-9EA3-4834-A971-295568088AF6}" destId="{8FE11AED-3D21-4097-B78C-0E6B4EB34C1D}" srcOrd="0" destOrd="0" parTransId="{DE7124D3-09B4-495D-B276-C8B692DAF149}" sibTransId="{9E43DA54-FE47-4C70-967D-0C9B6741479E}"/>
    <dgm:cxn modelId="{F871CFC0-4FB9-46A1-985C-383A7221314C}" srcId="{D29F1946-B1A3-4BA2-85D6-CFC6DB7A4C43}" destId="{59C39750-99D2-44BD-B39B-C6372C4EFB5C}" srcOrd="0" destOrd="0" parTransId="{1DA3D693-2E4D-471E-A179-221687C6A151}" sibTransId="{4657F058-D89D-40CD-91F0-87642B36C4C9}"/>
    <dgm:cxn modelId="{20FF67E6-D3FE-4A99-AA11-3F6B146C94DC}" type="presOf" srcId="{8FE11AED-3D21-4097-B78C-0E6B4EB34C1D}" destId="{F167CAB7-53DE-4DEB-97E2-9AFDE5E921D6}" srcOrd="0" destOrd="0" presId="urn:microsoft.com/office/officeart/2005/8/layout/lProcess3"/>
    <dgm:cxn modelId="{5F345C13-3346-490C-9B9B-82854456FE26}" srcId="{DCD3BACA-DFAF-4BF7-8B72-BDF923A8F1DD}" destId="{555CDE4A-3917-4263-8E4C-F18A907FD3C7}" srcOrd="0" destOrd="0" parTransId="{B86D31AB-0258-4814-8536-124D0F6E5AA4}" sibTransId="{E96F4888-4829-4621-9870-2A61DF6A051D}"/>
    <dgm:cxn modelId="{B51432C1-0F62-4C44-AFF6-2CC7354C2589}" srcId="{59C39750-99D2-44BD-B39B-C6372C4EFB5C}" destId="{B9838D22-B13A-4DD8-8351-E6A8F4E73D16}" srcOrd="0" destOrd="0" parTransId="{3C7CE4C0-8EF5-47FD-9B03-A051A5C49A78}" sibTransId="{9466758A-BD86-45FC-AA76-0D55FC653E48}"/>
    <dgm:cxn modelId="{E81AE77D-3E30-40BB-B0CF-586BADA273D5}" type="presOf" srcId="{59C39750-99D2-44BD-B39B-C6372C4EFB5C}" destId="{B620E6A0-F3D9-416B-8CC8-22709B946AE0}" srcOrd="0" destOrd="0" presId="urn:microsoft.com/office/officeart/2005/8/layout/lProcess3"/>
    <dgm:cxn modelId="{565EA164-760B-461A-BB82-02C006978CC1}" srcId="{D29F1946-B1A3-4BA2-85D6-CFC6DB7A4C43}" destId="{DCD3BACA-DFAF-4BF7-8B72-BDF923A8F1DD}" srcOrd="2" destOrd="0" parTransId="{F79C794E-D809-4145-9F74-7C4A0CB307FD}" sibTransId="{3A59C2F0-E0FC-4E35-885F-1540B6DAF4F6}"/>
    <dgm:cxn modelId="{A2889B3C-9067-43DF-B909-93A07D03DCA9}" type="presOf" srcId="{0710CDE6-9EA3-4834-A971-295568088AF6}" destId="{BDC98628-9EF7-48D8-8D5E-06631A3F7B9E}" srcOrd="0" destOrd="0" presId="urn:microsoft.com/office/officeart/2005/8/layout/lProcess3"/>
    <dgm:cxn modelId="{CA6DD604-93BC-4E10-8D10-07AAAD750D75}" srcId="{D29F1946-B1A3-4BA2-85D6-CFC6DB7A4C43}" destId="{0710CDE6-9EA3-4834-A971-295568088AF6}" srcOrd="1" destOrd="0" parTransId="{CAB3474D-D9FA-4CAD-BC87-CC3B68D21B95}" sibTransId="{906B718E-D4A7-4BF3-A397-850F56596353}"/>
    <dgm:cxn modelId="{D2A726DC-5A53-4D80-A591-53F30DD68AF9}" type="presOf" srcId="{B9838D22-B13A-4DD8-8351-E6A8F4E73D16}" destId="{D0FAAD58-4BA7-4E90-9085-1A90298F48E6}" srcOrd="0" destOrd="0" presId="urn:microsoft.com/office/officeart/2005/8/layout/lProcess3"/>
    <dgm:cxn modelId="{A22905EC-5190-469E-8126-65AF3E94A99C}" type="presOf" srcId="{555CDE4A-3917-4263-8E4C-F18A907FD3C7}" destId="{F29F090E-0D95-4271-9432-E339A7EA96F8}" srcOrd="0" destOrd="0" presId="urn:microsoft.com/office/officeart/2005/8/layout/lProcess3"/>
    <dgm:cxn modelId="{812865A8-2BB9-4485-AE6A-B9D6C2A9B97C}" type="presOf" srcId="{D29F1946-B1A3-4BA2-85D6-CFC6DB7A4C43}" destId="{7E1A3F5E-C6C0-4059-B821-A1D5DF53C90F}" srcOrd="0" destOrd="0" presId="urn:microsoft.com/office/officeart/2005/8/layout/lProcess3"/>
    <dgm:cxn modelId="{9638BA02-707E-4BC1-AD8D-8DC3A12052C3}" type="presParOf" srcId="{7E1A3F5E-C6C0-4059-B821-A1D5DF53C90F}" destId="{1C57ED00-BAD6-492B-A2D5-78D06F643EFB}" srcOrd="0" destOrd="0" presId="urn:microsoft.com/office/officeart/2005/8/layout/lProcess3"/>
    <dgm:cxn modelId="{3BD1C908-36F3-4125-80D3-1B6D35DABF52}" type="presParOf" srcId="{1C57ED00-BAD6-492B-A2D5-78D06F643EFB}" destId="{B620E6A0-F3D9-416B-8CC8-22709B946AE0}" srcOrd="0" destOrd="0" presId="urn:microsoft.com/office/officeart/2005/8/layout/lProcess3"/>
    <dgm:cxn modelId="{E1D1428A-3CC8-48A8-A4B1-E7BED2B1C58E}" type="presParOf" srcId="{1C57ED00-BAD6-492B-A2D5-78D06F643EFB}" destId="{FD06E894-0B4D-48BA-86B6-B72F10AFE1E9}" srcOrd="1" destOrd="0" presId="urn:microsoft.com/office/officeart/2005/8/layout/lProcess3"/>
    <dgm:cxn modelId="{D9BE6027-EDF4-4280-B311-29312F55FFB6}" type="presParOf" srcId="{1C57ED00-BAD6-492B-A2D5-78D06F643EFB}" destId="{D0FAAD58-4BA7-4E90-9085-1A90298F48E6}" srcOrd="2" destOrd="0" presId="urn:microsoft.com/office/officeart/2005/8/layout/lProcess3"/>
    <dgm:cxn modelId="{8F10FC82-E6EB-469F-9A26-CA1AC523D8FF}" type="presParOf" srcId="{7E1A3F5E-C6C0-4059-B821-A1D5DF53C90F}" destId="{A0F44D76-6117-4FCB-B40B-BD7D769BDE06}" srcOrd="1" destOrd="0" presId="urn:microsoft.com/office/officeart/2005/8/layout/lProcess3"/>
    <dgm:cxn modelId="{24CCF8AB-339A-401F-A9E5-55C5AB79D5E4}" type="presParOf" srcId="{7E1A3F5E-C6C0-4059-B821-A1D5DF53C90F}" destId="{A3BE5EC5-9304-4033-8255-A7C87BD487DB}" srcOrd="2" destOrd="0" presId="urn:microsoft.com/office/officeart/2005/8/layout/lProcess3"/>
    <dgm:cxn modelId="{207015FC-8FE9-46DA-836F-952E9B00D87A}" type="presParOf" srcId="{A3BE5EC5-9304-4033-8255-A7C87BD487DB}" destId="{BDC98628-9EF7-48D8-8D5E-06631A3F7B9E}" srcOrd="0" destOrd="0" presId="urn:microsoft.com/office/officeart/2005/8/layout/lProcess3"/>
    <dgm:cxn modelId="{6331CDBD-8841-4989-B316-342A4D778A31}" type="presParOf" srcId="{A3BE5EC5-9304-4033-8255-A7C87BD487DB}" destId="{8BDB9887-9A99-4410-88F1-0B8D289D41E0}" srcOrd="1" destOrd="0" presId="urn:microsoft.com/office/officeart/2005/8/layout/lProcess3"/>
    <dgm:cxn modelId="{EFB2D40B-3812-4754-B203-C374ACE0D0B1}" type="presParOf" srcId="{A3BE5EC5-9304-4033-8255-A7C87BD487DB}" destId="{F167CAB7-53DE-4DEB-97E2-9AFDE5E921D6}" srcOrd="2" destOrd="0" presId="urn:microsoft.com/office/officeart/2005/8/layout/lProcess3"/>
    <dgm:cxn modelId="{8D565131-794F-4189-BBB3-B88B1F158785}" type="presParOf" srcId="{7E1A3F5E-C6C0-4059-B821-A1D5DF53C90F}" destId="{5FACE1A0-5E46-4AE0-A0F2-75C37411D003}" srcOrd="3" destOrd="0" presId="urn:microsoft.com/office/officeart/2005/8/layout/lProcess3"/>
    <dgm:cxn modelId="{A20DD937-04B2-48E8-9FD8-6E6057B3E6BB}" type="presParOf" srcId="{7E1A3F5E-C6C0-4059-B821-A1D5DF53C90F}" destId="{B85FA95F-FE8C-4562-B8C9-511E0A0CF6CE}" srcOrd="4" destOrd="0" presId="urn:microsoft.com/office/officeart/2005/8/layout/lProcess3"/>
    <dgm:cxn modelId="{016CCAC3-390E-4C17-A18A-09091D3DADBE}" type="presParOf" srcId="{B85FA95F-FE8C-4562-B8C9-511E0A0CF6CE}" destId="{7EAD05C0-3CFE-4A13-A065-CB3429E5ED36}" srcOrd="0" destOrd="0" presId="urn:microsoft.com/office/officeart/2005/8/layout/lProcess3"/>
    <dgm:cxn modelId="{7EBF4C77-1805-468B-823D-0FB7811CB987}" type="presParOf" srcId="{B85FA95F-FE8C-4562-B8C9-511E0A0CF6CE}" destId="{38A0AF5C-3CBF-4007-8C7A-41BFC2678995}" srcOrd="1" destOrd="0" presId="urn:microsoft.com/office/officeart/2005/8/layout/lProcess3"/>
    <dgm:cxn modelId="{027880D2-323F-48E2-8828-B9E76A788A67}" type="presParOf" srcId="{B85FA95F-FE8C-4562-B8C9-511E0A0CF6CE}" destId="{F29F090E-0D95-4271-9432-E339A7EA96F8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A8DE281-D6E6-4B71-96A1-2B2B9152D34D}" type="doc">
      <dgm:prSet loTypeId="urn:microsoft.com/office/officeart/2005/8/layout/chevron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2F3F2876-03DF-459C-9A49-3A86694A077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Имеет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более 10 миллиардов долларов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активов,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использует пассивный подход к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инвестированию,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нет минимального баланса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счета, взимает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0,25% годовых</a:t>
          </a:r>
        </a:p>
      </dgm:t>
    </dgm:pt>
    <dgm:pt modelId="{1B6ADDFF-21E4-4963-8E2C-9071D70BD55C}" type="parTrans" cxnId="{9F6A3101-83B7-4A90-ACD6-1088366AB0C0}">
      <dgm:prSet/>
      <dgm:spPr/>
      <dgm:t>
        <a:bodyPr/>
        <a:lstStyle/>
        <a:p>
          <a:endParaRPr lang="ru-RU"/>
        </a:p>
      </dgm:t>
    </dgm:pt>
    <dgm:pt modelId="{30AAB488-C47A-428F-B3FA-51679AFBE818}" type="sibTrans" cxnId="{9F6A3101-83B7-4A90-ACD6-1088366AB0C0}">
      <dgm:prSet/>
      <dgm:spPr/>
      <dgm:t>
        <a:bodyPr/>
        <a:lstStyle/>
        <a:p>
          <a:endParaRPr lang="ru-RU"/>
        </a:p>
      </dgm:t>
    </dgm:pt>
    <dgm:pt modelId="{A158751D-B778-4AE6-A82F-343A9ABC526A}">
      <dgm:prSet phldrT="[Текст]" custT="1"/>
      <dgm:spPr/>
      <dgm:t>
        <a:bodyPr/>
        <a:lstStyle/>
        <a:p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Personal Capital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E7B46B-349C-4C9B-B0B0-B29CA3F74A78}" type="parTrans" cxnId="{B19D0791-4DEC-41F5-AAFF-59FD9144C742}">
      <dgm:prSet/>
      <dgm:spPr/>
      <dgm:t>
        <a:bodyPr/>
        <a:lstStyle/>
        <a:p>
          <a:endParaRPr lang="ru-RU"/>
        </a:p>
      </dgm:t>
    </dgm:pt>
    <dgm:pt modelId="{D36C17AE-C809-406E-8B54-41BFA9B08F44}" type="sibTrans" cxnId="{B19D0791-4DEC-41F5-AAFF-59FD9144C742}">
      <dgm:prSet/>
      <dgm:spPr/>
      <dgm:t>
        <a:bodyPr/>
        <a:lstStyle/>
        <a:p>
          <a:endParaRPr lang="ru-RU"/>
        </a:p>
      </dgm:t>
    </dgm:pt>
    <dgm:pt modelId="{2CD5D3B7-6A51-4B58-A4AB-C9316C2D5B2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Онлайн-финансовая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платформа «все-в-одном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», имеет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более 5 миллиардов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долларов активов,  плата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от 0,49-0,89% в год</a:t>
          </a:r>
        </a:p>
      </dgm:t>
    </dgm:pt>
    <dgm:pt modelId="{EEB8B9C7-B27B-4E6C-9A02-650930DD1FE8}" type="parTrans" cxnId="{8D112F1C-0FD0-4870-9F8A-D9C5A8115EAF}">
      <dgm:prSet/>
      <dgm:spPr/>
      <dgm:t>
        <a:bodyPr/>
        <a:lstStyle/>
        <a:p>
          <a:endParaRPr lang="ru-RU"/>
        </a:p>
      </dgm:t>
    </dgm:pt>
    <dgm:pt modelId="{A749A350-0A83-4AB6-842F-562330E002DB}" type="sibTrans" cxnId="{8D112F1C-0FD0-4870-9F8A-D9C5A8115EAF}">
      <dgm:prSet/>
      <dgm:spPr/>
      <dgm:t>
        <a:bodyPr/>
        <a:lstStyle/>
        <a:p>
          <a:endParaRPr lang="ru-RU"/>
        </a:p>
      </dgm:t>
    </dgm:pt>
    <dgm:pt modelId="{995DA71F-8030-4726-ABDB-7C0115D879DE}">
      <dgm:prSet phldrT="[Текст]" custT="1"/>
      <dgm:spPr/>
      <dgm:t>
        <a:bodyPr/>
        <a:lstStyle/>
        <a:p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Schwab</a:t>
          </a:r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Intelligent Portfolios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61D344-C4D9-4132-86A7-3F1C10ED0CE9}" type="parTrans" cxnId="{5F9DF1F0-0A62-4CCF-99C3-0D85D345DB57}">
      <dgm:prSet/>
      <dgm:spPr/>
      <dgm:t>
        <a:bodyPr/>
        <a:lstStyle/>
        <a:p>
          <a:endParaRPr lang="ru-RU"/>
        </a:p>
      </dgm:t>
    </dgm:pt>
    <dgm:pt modelId="{D11E9DD9-C5BC-44FD-A0F3-7898A4890167}" type="sibTrans" cxnId="{5F9DF1F0-0A62-4CCF-99C3-0D85D345DB57}">
      <dgm:prSet/>
      <dgm:spPr/>
      <dgm:t>
        <a:bodyPr/>
        <a:lstStyle/>
        <a:p>
          <a:endParaRPr lang="ru-RU"/>
        </a:p>
      </dgm:t>
    </dgm:pt>
    <dgm:pt modelId="{5467FE36-2C75-4159-98D3-B5F0FD8559F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Не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  взимает  комиссию,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минимальный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баланс в размере 5000 долларов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США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9FC7B7-1C09-40D8-9AA8-F4D1FDC200F0}" type="parTrans" cxnId="{E381C069-F458-4F2C-B7D7-3918E2CB6695}">
      <dgm:prSet/>
      <dgm:spPr/>
      <dgm:t>
        <a:bodyPr/>
        <a:lstStyle/>
        <a:p>
          <a:endParaRPr lang="ru-RU"/>
        </a:p>
      </dgm:t>
    </dgm:pt>
    <dgm:pt modelId="{F118032D-7783-4ACD-9390-17E558EDDD3F}" type="sibTrans" cxnId="{E381C069-F458-4F2C-B7D7-3918E2CB6695}">
      <dgm:prSet/>
      <dgm:spPr/>
      <dgm:t>
        <a:bodyPr/>
        <a:lstStyle/>
        <a:p>
          <a:endParaRPr lang="ru-RU"/>
        </a:p>
      </dgm:t>
    </dgm:pt>
    <dgm:pt modelId="{2E98A1D1-A34D-473F-879A-BF0E44410DC7}">
      <dgm:prSet phldrT="[Текст]" custT="1"/>
      <dgm:spPr/>
      <dgm:t>
        <a:bodyPr/>
        <a:lstStyle/>
        <a:p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Betterment</a:t>
          </a:r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484648-8444-47A3-A8FE-EF3D5AD8FCA9}" type="sibTrans" cxnId="{746B2BB1-51FD-4ABB-9742-8F294CB15745}">
      <dgm:prSet/>
      <dgm:spPr/>
      <dgm:t>
        <a:bodyPr/>
        <a:lstStyle/>
        <a:p>
          <a:endParaRPr lang="ru-RU"/>
        </a:p>
      </dgm:t>
    </dgm:pt>
    <dgm:pt modelId="{7096D99C-BA0E-48E2-B2FC-8888BE071C94}" type="parTrans" cxnId="{746B2BB1-51FD-4ABB-9742-8F294CB15745}">
      <dgm:prSet/>
      <dgm:spPr/>
      <dgm:t>
        <a:bodyPr/>
        <a:lstStyle/>
        <a:p>
          <a:endParaRPr lang="ru-RU"/>
        </a:p>
      </dgm:t>
    </dgm:pt>
    <dgm:pt modelId="{3C127F12-CDE8-4A9D-843D-2C35864BD9DB}">
      <dgm:prSet custT="1"/>
      <dgm:spPr/>
      <dgm:t>
        <a:bodyPr/>
        <a:lstStyle/>
        <a:p>
          <a:r>
            <a:rPr lang="en-US" sz="2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SigFig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214E0-C132-4710-8537-CEE3BBECCD73}" type="parTrans" cxnId="{61B7D58B-EEAC-4985-8A59-C55CD90CA725}">
      <dgm:prSet/>
      <dgm:spPr/>
      <dgm:t>
        <a:bodyPr/>
        <a:lstStyle/>
        <a:p>
          <a:endParaRPr lang="ru-RU"/>
        </a:p>
      </dgm:t>
    </dgm:pt>
    <dgm:pt modelId="{601FE68F-1602-4087-93C4-9B1C27E8BD13}" type="sibTrans" cxnId="{61B7D58B-EEAC-4985-8A59-C55CD90CA725}">
      <dgm:prSet/>
      <dgm:spPr/>
      <dgm:t>
        <a:bodyPr/>
        <a:lstStyle/>
        <a:p>
          <a:endParaRPr lang="ru-RU"/>
        </a:p>
      </dgm:t>
    </dgm:pt>
    <dgm:pt modelId="{863E4B09-0EF0-4019-8547-5CF718C50822}">
      <dgm:prSet custT="1"/>
      <dgm:spPr/>
      <dgm:t>
        <a:bodyPr/>
        <a:lstStyle/>
        <a:p>
          <a:r>
            <a:rPr lang="en-US" sz="2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Wealthfront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5AEF6E-824B-4F50-B9EC-3ABFE4BC3926}" type="parTrans" cxnId="{ADC6C238-3850-476D-B5DE-2B2FB786AB42}">
      <dgm:prSet/>
      <dgm:spPr/>
      <dgm:t>
        <a:bodyPr/>
        <a:lstStyle/>
        <a:p>
          <a:endParaRPr lang="ru-RU"/>
        </a:p>
      </dgm:t>
    </dgm:pt>
    <dgm:pt modelId="{9F114079-93F3-47B3-820A-7F706CDD5E9D}" type="sibTrans" cxnId="{ADC6C238-3850-476D-B5DE-2B2FB786AB42}">
      <dgm:prSet/>
      <dgm:spPr/>
      <dgm:t>
        <a:bodyPr/>
        <a:lstStyle/>
        <a:p>
          <a:endParaRPr lang="ru-RU"/>
        </a:p>
      </dgm:t>
    </dgm:pt>
    <dgm:pt modelId="{AA9975F8-CB38-42AF-A026-DC1C577E96A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У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правляет существующими инвестициями, минимальный баланс в размере 2000 долларов США</a:t>
          </a:r>
        </a:p>
      </dgm:t>
    </dgm:pt>
    <dgm:pt modelId="{B3FC2C44-60DD-4FE5-AB5C-7F755CB5AB66}" type="parTrans" cxnId="{79AE1FA4-5843-4031-A7AA-2BD1F12E741D}">
      <dgm:prSet/>
      <dgm:spPr/>
      <dgm:t>
        <a:bodyPr/>
        <a:lstStyle/>
        <a:p>
          <a:endParaRPr lang="ru-RU"/>
        </a:p>
      </dgm:t>
    </dgm:pt>
    <dgm:pt modelId="{A80FEF22-EF47-422E-B7C1-1F66917D7EBE}" type="sibTrans" cxnId="{79AE1FA4-5843-4031-A7AA-2BD1F12E741D}">
      <dgm:prSet/>
      <dgm:spPr/>
      <dgm:t>
        <a:bodyPr/>
        <a:lstStyle/>
        <a:p>
          <a:endParaRPr lang="ru-RU"/>
        </a:p>
      </dgm:t>
    </dgm:pt>
    <dgm:pt modelId="{24795CCA-DCDB-4FEC-96B8-53B844FF26EA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Имеет более 7,5 миллиардов долларов активов, минимальный баланс в размере 500 долларов США, создаст индивидуальный и разнообразный портфель (по рискам), проводится оптимизация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C9C900-0CE6-416A-A2E1-1CEB3E75A5C3}" type="parTrans" cxnId="{DF5EB622-2507-48D5-9E49-23B031320986}">
      <dgm:prSet/>
      <dgm:spPr/>
      <dgm:t>
        <a:bodyPr/>
        <a:lstStyle/>
        <a:p>
          <a:endParaRPr lang="ru-RU"/>
        </a:p>
      </dgm:t>
    </dgm:pt>
    <dgm:pt modelId="{EF69528A-F22D-4E00-A708-9A297975C147}" type="sibTrans" cxnId="{DF5EB622-2507-48D5-9E49-23B031320986}">
      <dgm:prSet/>
      <dgm:spPr/>
      <dgm:t>
        <a:bodyPr/>
        <a:lstStyle/>
        <a:p>
          <a:endParaRPr lang="ru-RU"/>
        </a:p>
      </dgm:t>
    </dgm:pt>
    <dgm:pt modelId="{6C3D215B-CA4C-49C7-801F-D457BE8116BC}" type="pres">
      <dgm:prSet presAssocID="{5A8DE281-D6E6-4B71-96A1-2B2B9152D3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042565-90C3-4288-B88B-0E4444BD03B7}" type="pres">
      <dgm:prSet presAssocID="{2E98A1D1-A34D-473F-879A-BF0E44410DC7}" presName="composite" presStyleCnt="0"/>
      <dgm:spPr/>
      <dgm:t>
        <a:bodyPr/>
        <a:lstStyle/>
        <a:p>
          <a:endParaRPr lang="ru-RU"/>
        </a:p>
      </dgm:t>
    </dgm:pt>
    <dgm:pt modelId="{FB863ABA-834E-4E94-AB9B-674D86E72C0E}" type="pres">
      <dgm:prSet presAssocID="{2E98A1D1-A34D-473F-879A-BF0E44410DC7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20509-4F2F-440C-B3B9-3F801C402DC7}" type="pres">
      <dgm:prSet presAssocID="{2E98A1D1-A34D-473F-879A-BF0E44410DC7}" presName="descendantText" presStyleLbl="alignAcc1" presStyleIdx="0" presStyleCnt="5" custScaleY="137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671C3-539B-4A2F-B372-552DAE5A86C6}" type="pres">
      <dgm:prSet presAssocID="{7E484648-8444-47A3-A8FE-EF3D5AD8FCA9}" presName="sp" presStyleCnt="0"/>
      <dgm:spPr/>
      <dgm:t>
        <a:bodyPr/>
        <a:lstStyle/>
        <a:p>
          <a:endParaRPr lang="ru-RU"/>
        </a:p>
      </dgm:t>
    </dgm:pt>
    <dgm:pt modelId="{2B59CE9B-43D6-4F08-9EF4-57B30921BA43}" type="pres">
      <dgm:prSet presAssocID="{A158751D-B778-4AE6-A82F-343A9ABC526A}" presName="composite" presStyleCnt="0"/>
      <dgm:spPr/>
      <dgm:t>
        <a:bodyPr/>
        <a:lstStyle/>
        <a:p>
          <a:endParaRPr lang="ru-RU"/>
        </a:p>
      </dgm:t>
    </dgm:pt>
    <dgm:pt modelId="{1CBB281E-E6F8-49C8-A78B-4D28E769479F}" type="pres">
      <dgm:prSet presAssocID="{A158751D-B778-4AE6-A82F-343A9ABC526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E4147-6E38-4EAB-B2CC-0EDAFD03C1A2}" type="pres">
      <dgm:prSet presAssocID="{A158751D-B778-4AE6-A82F-343A9ABC526A}" presName="descendantText" presStyleLbl="alignAcc1" presStyleIdx="1" presStyleCnt="5" custScaleY="116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15770C-228F-4CC4-B1B3-25D2595E1B65}" type="pres">
      <dgm:prSet presAssocID="{D36C17AE-C809-406E-8B54-41BFA9B08F44}" presName="sp" presStyleCnt="0"/>
      <dgm:spPr/>
      <dgm:t>
        <a:bodyPr/>
        <a:lstStyle/>
        <a:p>
          <a:endParaRPr lang="ru-RU"/>
        </a:p>
      </dgm:t>
    </dgm:pt>
    <dgm:pt modelId="{F0628B2B-3D71-43E2-92E1-6BDD4F1319B0}" type="pres">
      <dgm:prSet presAssocID="{995DA71F-8030-4726-ABDB-7C0115D879DE}" presName="composite" presStyleCnt="0"/>
      <dgm:spPr/>
      <dgm:t>
        <a:bodyPr/>
        <a:lstStyle/>
        <a:p>
          <a:endParaRPr lang="ru-RU"/>
        </a:p>
      </dgm:t>
    </dgm:pt>
    <dgm:pt modelId="{D09F818B-9A5D-4B00-B604-AFA7CDD33050}" type="pres">
      <dgm:prSet presAssocID="{995DA71F-8030-4726-ABDB-7C0115D879DE}" presName="parentText" presStyleLbl="alignNode1" presStyleIdx="2" presStyleCnt="5" custScaleX="117815" custLinFactNeighborX="0" custLinFactNeighborY="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6FA58-AEA2-475A-91D6-24D137CBA37D}" type="pres">
      <dgm:prSet presAssocID="{995DA71F-8030-4726-ABDB-7C0115D879DE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F87BA-95AB-405E-8678-C16CBDBE1405}" type="pres">
      <dgm:prSet presAssocID="{D11E9DD9-C5BC-44FD-A0F3-7898A4890167}" presName="sp" presStyleCnt="0"/>
      <dgm:spPr/>
      <dgm:t>
        <a:bodyPr/>
        <a:lstStyle/>
        <a:p>
          <a:endParaRPr lang="ru-RU"/>
        </a:p>
      </dgm:t>
    </dgm:pt>
    <dgm:pt modelId="{4C1E47B7-C78B-404B-8E82-88B6F37C2E92}" type="pres">
      <dgm:prSet presAssocID="{3C127F12-CDE8-4A9D-843D-2C35864BD9DB}" presName="composite" presStyleCnt="0"/>
      <dgm:spPr/>
      <dgm:t>
        <a:bodyPr/>
        <a:lstStyle/>
        <a:p>
          <a:endParaRPr lang="ru-RU"/>
        </a:p>
      </dgm:t>
    </dgm:pt>
    <dgm:pt modelId="{DB526A86-3C10-4E1A-9FFC-A70D12C49091}" type="pres">
      <dgm:prSet presAssocID="{3C127F12-CDE8-4A9D-843D-2C35864BD9DB}" presName="parentText" presStyleLbl="alignNode1" presStyleIdx="3" presStyleCnt="5" custLinFactNeighborX="4454" custLinFactNeighborY="43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DEBA5-D8ED-4C98-87C4-4A986C08D113}" type="pres">
      <dgm:prSet presAssocID="{3C127F12-CDE8-4A9D-843D-2C35864BD9DB}" presName="descendantText" presStyleLbl="alignAcc1" presStyleIdx="3" presStyleCnt="5" custScaleY="156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C81952-5904-48FA-A5D8-A626EA587899}" type="pres">
      <dgm:prSet presAssocID="{601FE68F-1602-4087-93C4-9B1C27E8BD13}" presName="sp" presStyleCnt="0"/>
      <dgm:spPr/>
      <dgm:t>
        <a:bodyPr/>
        <a:lstStyle/>
        <a:p>
          <a:endParaRPr lang="ru-RU"/>
        </a:p>
      </dgm:t>
    </dgm:pt>
    <dgm:pt modelId="{839A20D8-C9D7-490F-B050-C93ED188866F}" type="pres">
      <dgm:prSet presAssocID="{863E4B09-0EF0-4019-8547-5CF718C50822}" presName="composite" presStyleCnt="0"/>
      <dgm:spPr/>
      <dgm:t>
        <a:bodyPr/>
        <a:lstStyle/>
        <a:p>
          <a:endParaRPr lang="ru-RU"/>
        </a:p>
      </dgm:t>
    </dgm:pt>
    <dgm:pt modelId="{1C172BAB-A63A-4319-92ED-08676EE0EA7C}" type="pres">
      <dgm:prSet presAssocID="{863E4B09-0EF0-4019-8547-5CF718C50822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35C7B-CE09-47F2-91EC-71828A0E2A55}" type="pres">
      <dgm:prSet presAssocID="{863E4B09-0EF0-4019-8547-5CF718C50822}" presName="descendantText" presStyleLbl="alignAcc1" presStyleIdx="4" presStyleCnt="5" custScaleY="154567" custLinFactNeighborX="-144" custLinFactNeighborY="10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6A3101-83B7-4A90-ACD6-1088366AB0C0}" srcId="{2E98A1D1-A34D-473F-879A-BF0E44410DC7}" destId="{2F3F2876-03DF-459C-9A49-3A86694A0777}" srcOrd="0" destOrd="0" parTransId="{1B6ADDFF-21E4-4963-8E2C-9071D70BD55C}" sibTransId="{30AAB488-C47A-428F-B3FA-51679AFBE818}"/>
    <dgm:cxn modelId="{79AE1FA4-5843-4031-A7AA-2BD1F12E741D}" srcId="{3C127F12-CDE8-4A9D-843D-2C35864BD9DB}" destId="{AA9975F8-CB38-42AF-A026-DC1C577E96A5}" srcOrd="0" destOrd="0" parTransId="{B3FC2C44-60DD-4FE5-AB5C-7F755CB5AB66}" sibTransId="{A80FEF22-EF47-422E-B7C1-1F66917D7EBE}"/>
    <dgm:cxn modelId="{F59229D9-6658-46D4-B435-B6872F7C3FDD}" type="presOf" srcId="{2E98A1D1-A34D-473F-879A-BF0E44410DC7}" destId="{FB863ABA-834E-4E94-AB9B-674D86E72C0E}" srcOrd="0" destOrd="0" presId="urn:microsoft.com/office/officeart/2005/8/layout/chevron2"/>
    <dgm:cxn modelId="{A0763412-F2AA-4161-ADC1-DA6F8231617A}" type="presOf" srcId="{995DA71F-8030-4726-ABDB-7C0115D879DE}" destId="{D09F818B-9A5D-4B00-B604-AFA7CDD33050}" srcOrd="0" destOrd="0" presId="urn:microsoft.com/office/officeart/2005/8/layout/chevron2"/>
    <dgm:cxn modelId="{9D5D3A6D-CBA4-474F-8D96-20E80319B681}" type="presOf" srcId="{AA9975F8-CB38-42AF-A026-DC1C577E96A5}" destId="{69DDEBA5-D8ED-4C98-87C4-4A986C08D113}" srcOrd="0" destOrd="0" presId="urn:microsoft.com/office/officeart/2005/8/layout/chevron2"/>
    <dgm:cxn modelId="{E381C069-F458-4F2C-B7D7-3918E2CB6695}" srcId="{995DA71F-8030-4726-ABDB-7C0115D879DE}" destId="{5467FE36-2C75-4159-98D3-B5F0FD8559F8}" srcOrd="0" destOrd="0" parTransId="{769FC7B7-1C09-40D8-9AA8-F4D1FDC200F0}" sibTransId="{F118032D-7783-4ACD-9390-17E558EDDD3F}"/>
    <dgm:cxn modelId="{5F9DF1F0-0A62-4CCF-99C3-0D85D345DB57}" srcId="{5A8DE281-D6E6-4B71-96A1-2B2B9152D34D}" destId="{995DA71F-8030-4726-ABDB-7C0115D879DE}" srcOrd="2" destOrd="0" parTransId="{CE61D344-C4D9-4132-86A7-3F1C10ED0CE9}" sibTransId="{D11E9DD9-C5BC-44FD-A0F3-7898A4890167}"/>
    <dgm:cxn modelId="{61B7D58B-EEAC-4985-8A59-C55CD90CA725}" srcId="{5A8DE281-D6E6-4B71-96A1-2B2B9152D34D}" destId="{3C127F12-CDE8-4A9D-843D-2C35864BD9DB}" srcOrd="3" destOrd="0" parTransId="{778214E0-C132-4710-8537-CEE3BBECCD73}" sibTransId="{601FE68F-1602-4087-93C4-9B1C27E8BD13}"/>
    <dgm:cxn modelId="{DBE8B92F-6472-40B6-9A42-74B7233FA429}" type="presOf" srcId="{5A8DE281-D6E6-4B71-96A1-2B2B9152D34D}" destId="{6C3D215B-CA4C-49C7-801F-D457BE8116BC}" srcOrd="0" destOrd="0" presId="urn:microsoft.com/office/officeart/2005/8/layout/chevron2"/>
    <dgm:cxn modelId="{230F8BA8-656D-4741-AA85-D9C19C821A59}" type="presOf" srcId="{2CD5D3B7-6A51-4B58-A4AB-C9316C2D5B2A}" destId="{C38E4147-6E38-4EAB-B2CC-0EDAFD03C1A2}" srcOrd="0" destOrd="0" presId="urn:microsoft.com/office/officeart/2005/8/layout/chevron2"/>
    <dgm:cxn modelId="{35F7BD5A-FB42-48E5-8604-1785D193F19E}" type="presOf" srcId="{24795CCA-DCDB-4FEC-96B8-53B844FF26EA}" destId="{B4E35C7B-CE09-47F2-91EC-71828A0E2A55}" srcOrd="0" destOrd="0" presId="urn:microsoft.com/office/officeart/2005/8/layout/chevron2"/>
    <dgm:cxn modelId="{746B2BB1-51FD-4ABB-9742-8F294CB15745}" srcId="{5A8DE281-D6E6-4B71-96A1-2B2B9152D34D}" destId="{2E98A1D1-A34D-473F-879A-BF0E44410DC7}" srcOrd="0" destOrd="0" parTransId="{7096D99C-BA0E-48E2-B2FC-8888BE071C94}" sibTransId="{7E484648-8444-47A3-A8FE-EF3D5AD8FCA9}"/>
    <dgm:cxn modelId="{ADC6C238-3850-476D-B5DE-2B2FB786AB42}" srcId="{5A8DE281-D6E6-4B71-96A1-2B2B9152D34D}" destId="{863E4B09-0EF0-4019-8547-5CF718C50822}" srcOrd="4" destOrd="0" parTransId="{AF5AEF6E-824B-4F50-B9EC-3ABFE4BC3926}" sibTransId="{9F114079-93F3-47B3-820A-7F706CDD5E9D}"/>
    <dgm:cxn modelId="{CF883EB7-48D4-4023-98BB-721FE373B382}" type="presOf" srcId="{863E4B09-0EF0-4019-8547-5CF718C50822}" destId="{1C172BAB-A63A-4319-92ED-08676EE0EA7C}" srcOrd="0" destOrd="0" presId="urn:microsoft.com/office/officeart/2005/8/layout/chevron2"/>
    <dgm:cxn modelId="{DF5EB622-2507-48D5-9E49-23B031320986}" srcId="{863E4B09-0EF0-4019-8547-5CF718C50822}" destId="{24795CCA-DCDB-4FEC-96B8-53B844FF26EA}" srcOrd="0" destOrd="0" parTransId="{37C9C900-0CE6-416A-A2E1-1CEB3E75A5C3}" sibTransId="{EF69528A-F22D-4E00-A708-9A297975C147}"/>
    <dgm:cxn modelId="{E8A28046-9CAA-4DC7-92BF-CC8B8CB64C0A}" type="presOf" srcId="{2F3F2876-03DF-459C-9A49-3A86694A0777}" destId="{4E820509-4F2F-440C-B3B9-3F801C402DC7}" srcOrd="0" destOrd="0" presId="urn:microsoft.com/office/officeart/2005/8/layout/chevron2"/>
    <dgm:cxn modelId="{B9D1B5AF-C452-406B-B997-A1453657670B}" type="presOf" srcId="{A158751D-B778-4AE6-A82F-343A9ABC526A}" destId="{1CBB281E-E6F8-49C8-A78B-4D28E769479F}" srcOrd="0" destOrd="0" presId="urn:microsoft.com/office/officeart/2005/8/layout/chevron2"/>
    <dgm:cxn modelId="{B19D0791-4DEC-41F5-AAFF-59FD9144C742}" srcId="{5A8DE281-D6E6-4B71-96A1-2B2B9152D34D}" destId="{A158751D-B778-4AE6-A82F-343A9ABC526A}" srcOrd="1" destOrd="0" parTransId="{50E7B46B-349C-4C9B-B0B0-B29CA3F74A78}" sibTransId="{D36C17AE-C809-406E-8B54-41BFA9B08F44}"/>
    <dgm:cxn modelId="{8D112F1C-0FD0-4870-9F8A-D9C5A8115EAF}" srcId="{A158751D-B778-4AE6-A82F-343A9ABC526A}" destId="{2CD5D3B7-6A51-4B58-A4AB-C9316C2D5B2A}" srcOrd="0" destOrd="0" parTransId="{EEB8B9C7-B27B-4E6C-9A02-650930DD1FE8}" sibTransId="{A749A350-0A83-4AB6-842F-562330E002DB}"/>
    <dgm:cxn modelId="{A09234EA-A1EC-4AC3-91BA-E6B4B86F02B4}" type="presOf" srcId="{3C127F12-CDE8-4A9D-843D-2C35864BD9DB}" destId="{DB526A86-3C10-4E1A-9FFC-A70D12C49091}" srcOrd="0" destOrd="0" presId="urn:microsoft.com/office/officeart/2005/8/layout/chevron2"/>
    <dgm:cxn modelId="{382F8A94-54B3-411F-BB0C-34017D731002}" type="presOf" srcId="{5467FE36-2C75-4159-98D3-B5F0FD8559F8}" destId="{0786FA58-AEA2-475A-91D6-24D137CBA37D}" srcOrd="0" destOrd="0" presId="urn:microsoft.com/office/officeart/2005/8/layout/chevron2"/>
    <dgm:cxn modelId="{0E8E6242-70CC-4EC7-8B0E-7D26FD7E5275}" type="presParOf" srcId="{6C3D215B-CA4C-49C7-801F-D457BE8116BC}" destId="{94042565-90C3-4288-B88B-0E4444BD03B7}" srcOrd="0" destOrd="0" presId="urn:microsoft.com/office/officeart/2005/8/layout/chevron2"/>
    <dgm:cxn modelId="{B8BE7539-60C3-4AC5-845F-F916DDA3C4DE}" type="presParOf" srcId="{94042565-90C3-4288-B88B-0E4444BD03B7}" destId="{FB863ABA-834E-4E94-AB9B-674D86E72C0E}" srcOrd="0" destOrd="0" presId="urn:microsoft.com/office/officeart/2005/8/layout/chevron2"/>
    <dgm:cxn modelId="{92A85C49-3A21-4804-BB67-83317D82567F}" type="presParOf" srcId="{94042565-90C3-4288-B88B-0E4444BD03B7}" destId="{4E820509-4F2F-440C-B3B9-3F801C402DC7}" srcOrd="1" destOrd="0" presId="urn:microsoft.com/office/officeart/2005/8/layout/chevron2"/>
    <dgm:cxn modelId="{45F2316C-E604-43DD-AE2A-0B22D97A612F}" type="presParOf" srcId="{6C3D215B-CA4C-49C7-801F-D457BE8116BC}" destId="{F20671C3-539B-4A2F-B372-552DAE5A86C6}" srcOrd="1" destOrd="0" presId="urn:microsoft.com/office/officeart/2005/8/layout/chevron2"/>
    <dgm:cxn modelId="{B46F9EFC-B46E-45C6-B2E8-F4A1EFDEDBB7}" type="presParOf" srcId="{6C3D215B-CA4C-49C7-801F-D457BE8116BC}" destId="{2B59CE9B-43D6-4F08-9EF4-57B30921BA43}" srcOrd="2" destOrd="0" presId="urn:microsoft.com/office/officeart/2005/8/layout/chevron2"/>
    <dgm:cxn modelId="{10F4F282-EC86-4BC4-A43C-FBCB99A8E3D3}" type="presParOf" srcId="{2B59CE9B-43D6-4F08-9EF4-57B30921BA43}" destId="{1CBB281E-E6F8-49C8-A78B-4D28E769479F}" srcOrd="0" destOrd="0" presId="urn:microsoft.com/office/officeart/2005/8/layout/chevron2"/>
    <dgm:cxn modelId="{BA4E4437-17C1-4A50-A213-16A755FE5D71}" type="presParOf" srcId="{2B59CE9B-43D6-4F08-9EF4-57B30921BA43}" destId="{C38E4147-6E38-4EAB-B2CC-0EDAFD03C1A2}" srcOrd="1" destOrd="0" presId="urn:microsoft.com/office/officeart/2005/8/layout/chevron2"/>
    <dgm:cxn modelId="{620113EB-F842-4F2B-9923-7E6E27C000D1}" type="presParOf" srcId="{6C3D215B-CA4C-49C7-801F-D457BE8116BC}" destId="{E315770C-228F-4CC4-B1B3-25D2595E1B65}" srcOrd="3" destOrd="0" presId="urn:microsoft.com/office/officeart/2005/8/layout/chevron2"/>
    <dgm:cxn modelId="{7AA17BD1-E519-4308-B82C-134EDA3A5280}" type="presParOf" srcId="{6C3D215B-CA4C-49C7-801F-D457BE8116BC}" destId="{F0628B2B-3D71-43E2-92E1-6BDD4F1319B0}" srcOrd="4" destOrd="0" presId="urn:microsoft.com/office/officeart/2005/8/layout/chevron2"/>
    <dgm:cxn modelId="{B62C02C8-8B62-4643-B6AB-7D062E232444}" type="presParOf" srcId="{F0628B2B-3D71-43E2-92E1-6BDD4F1319B0}" destId="{D09F818B-9A5D-4B00-B604-AFA7CDD33050}" srcOrd="0" destOrd="0" presId="urn:microsoft.com/office/officeart/2005/8/layout/chevron2"/>
    <dgm:cxn modelId="{8AABC848-390D-43CF-80DA-CA13D7D021EB}" type="presParOf" srcId="{F0628B2B-3D71-43E2-92E1-6BDD4F1319B0}" destId="{0786FA58-AEA2-475A-91D6-24D137CBA37D}" srcOrd="1" destOrd="0" presId="urn:microsoft.com/office/officeart/2005/8/layout/chevron2"/>
    <dgm:cxn modelId="{31E99C03-F2AF-405E-94F3-6566828D5EF0}" type="presParOf" srcId="{6C3D215B-CA4C-49C7-801F-D457BE8116BC}" destId="{2FCF87BA-95AB-405E-8678-C16CBDBE1405}" srcOrd="5" destOrd="0" presId="urn:microsoft.com/office/officeart/2005/8/layout/chevron2"/>
    <dgm:cxn modelId="{A5B6BD5E-C15C-493F-BF77-4811130B2632}" type="presParOf" srcId="{6C3D215B-CA4C-49C7-801F-D457BE8116BC}" destId="{4C1E47B7-C78B-404B-8E82-88B6F37C2E92}" srcOrd="6" destOrd="0" presId="urn:microsoft.com/office/officeart/2005/8/layout/chevron2"/>
    <dgm:cxn modelId="{3E3AD142-786C-4D23-A0C4-A2F2EFB88410}" type="presParOf" srcId="{4C1E47B7-C78B-404B-8E82-88B6F37C2E92}" destId="{DB526A86-3C10-4E1A-9FFC-A70D12C49091}" srcOrd="0" destOrd="0" presId="urn:microsoft.com/office/officeart/2005/8/layout/chevron2"/>
    <dgm:cxn modelId="{57D3C63A-9D87-4280-A5EE-D2DC82AFA652}" type="presParOf" srcId="{4C1E47B7-C78B-404B-8E82-88B6F37C2E92}" destId="{69DDEBA5-D8ED-4C98-87C4-4A986C08D113}" srcOrd="1" destOrd="0" presId="urn:microsoft.com/office/officeart/2005/8/layout/chevron2"/>
    <dgm:cxn modelId="{20CCA672-3615-4CE3-8561-298CEC00C937}" type="presParOf" srcId="{6C3D215B-CA4C-49C7-801F-D457BE8116BC}" destId="{0EC81952-5904-48FA-A5D8-A626EA587899}" srcOrd="7" destOrd="0" presId="urn:microsoft.com/office/officeart/2005/8/layout/chevron2"/>
    <dgm:cxn modelId="{9277AAE9-4619-429A-AF4C-24108FA40E1E}" type="presParOf" srcId="{6C3D215B-CA4C-49C7-801F-D457BE8116BC}" destId="{839A20D8-C9D7-490F-B050-C93ED188866F}" srcOrd="8" destOrd="0" presId="urn:microsoft.com/office/officeart/2005/8/layout/chevron2"/>
    <dgm:cxn modelId="{5A417025-134B-4545-B317-5D0CD765BA77}" type="presParOf" srcId="{839A20D8-C9D7-490F-B050-C93ED188866F}" destId="{1C172BAB-A63A-4319-92ED-08676EE0EA7C}" srcOrd="0" destOrd="0" presId="urn:microsoft.com/office/officeart/2005/8/layout/chevron2"/>
    <dgm:cxn modelId="{60035D12-9B89-4962-A737-B458D8F47E57}" type="presParOf" srcId="{839A20D8-C9D7-490F-B050-C93ED188866F}" destId="{B4E35C7B-CE09-47F2-91EC-71828A0E2A5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B41B785D-6234-4648-84B5-F1652F62740C}" type="doc">
      <dgm:prSet loTypeId="urn:microsoft.com/office/officeart/2005/8/layout/radial3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5CB86FE-C396-4EF3-8584-4C24BD0F69C5}">
      <dgm:prSet phldrT="[Текст]"/>
      <dgm:spPr/>
      <dgm:t>
        <a:bodyPr/>
        <a:lstStyle/>
        <a:p>
          <a:r>
            <a:rPr lang="ru-RU" dirty="0"/>
            <a:t>функции</a:t>
          </a:r>
        </a:p>
      </dgm:t>
    </dgm:pt>
    <dgm:pt modelId="{F569B5FD-A93C-47B7-9933-6312B7574AEA}" type="parTrans" cxnId="{11A9D6EC-A803-4D27-AC33-B8F8E1D45070}">
      <dgm:prSet/>
      <dgm:spPr/>
      <dgm:t>
        <a:bodyPr/>
        <a:lstStyle/>
        <a:p>
          <a:endParaRPr lang="ru-RU"/>
        </a:p>
      </dgm:t>
    </dgm:pt>
    <dgm:pt modelId="{B92A4E0A-208B-4B64-A40B-3ED8E0445C0C}" type="sibTrans" cxnId="{11A9D6EC-A803-4D27-AC33-B8F8E1D45070}">
      <dgm:prSet/>
      <dgm:spPr/>
      <dgm:t>
        <a:bodyPr/>
        <a:lstStyle/>
        <a:p>
          <a:endParaRPr lang="ru-RU"/>
        </a:p>
      </dgm:t>
    </dgm:pt>
    <dgm:pt modelId="{9FBDA535-E790-4A97-9CE9-52D73E2040FC}">
      <dgm:prSet phldrT="[Текст]" custT="1"/>
      <dgm:spPr/>
      <dgm:t>
        <a:bodyPr/>
        <a:lstStyle/>
        <a:p>
          <a:r>
            <a:rPr lang="ru-RU" sz="2000" dirty="0" smtClean="0"/>
            <a:t>Простота в использовании</a:t>
          </a:r>
          <a:endParaRPr lang="ru-RU" sz="2000" dirty="0"/>
        </a:p>
      </dgm:t>
    </dgm:pt>
    <dgm:pt modelId="{E8CBB7FB-EB3A-4BF8-A91B-BC57BF91F118}" type="parTrans" cxnId="{82DAFBC2-3119-4C8C-B586-0EBD1D8B1D41}">
      <dgm:prSet/>
      <dgm:spPr/>
      <dgm:t>
        <a:bodyPr/>
        <a:lstStyle/>
        <a:p>
          <a:endParaRPr lang="ru-RU"/>
        </a:p>
      </dgm:t>
    </dgm:pt>
    <dgm:pt modelId="{1D8162B6-1FC8-45DD-B741-C8894AB8D0E3}" type="sibTrans" cxnId="{82DAFBC2-3119-4C8C-B586-0EBD1D8B1D41}">
      <dgm:prSet/>
      <dgm:spPr/>
      <dgm:t>
        <a:bodyPr/>
        <a:lstStyle/>
        <a:p>
          <a:endParaRPr lang="ru-RU"/>
        </a:p>
      </dgm:t>
    </dgm:pt>
    <dgm:pt modelId="{9309A27D-E3C0-4E46-A091-DF751D3483E0}">
      <dgm:prSet phldrT="[Текст]" custT="1"/>
      <dgm:spPr/>
      <dgm:t>
        <a:bodyPr/>
        <a:lstStyle/>
        <a:p>
          <a:r>
            <a:rPr lang="ru-RU" sz="2000" dirty="0" smtClean="0"/>
            <a:t>Создавать </a:t>
          </a:r>
          <a:r>
            <a:rPr lang="ru-RU" sz="2000" dirty="0"/>
            <a:t>и поддерживать бюджет</a:t>
          </a:r>
        </a:p>
      </dgm:t>
    </dgm:pt>
    <dgm:pt modelId="{45916C59-F64A-4A7A-99EC-3FB55A24529E}" type="parTrans" cxnId="{7DDA470F-E1A9-4F14-B075-E61848BA2264}">
      <dgm:prSet/>
      <dgm:spPr/>
      <dgm:t>
        <a:bodyPr/>
        <a:lstStyle/>
        <a:p>
          <a:endParaRPr lang="ru-RU"/>
        </a:p>
      </dgm:t>
    </dgm:pt>
    <dgm:pt modelId="{FC0A4D04-80BA-4059-ABB3-36CA30031E04}" type="sibTrans" cxnId="{7DDA470F-E1A9-4F14-B075-E61848BA2264}">
      <dgm:prSet/>
      <dgm:spPr/>
      <dgm:t>
        <a:bodyPr/>
        <a:lstStyle/>
        <a:p>
          <a:endParaRPr lang="ru-RU"/>
        </a:p>
      </dgm:t>
    </dgm:pt>
    <dgm:pt modelId="{E8B6CE91-B249-4490-890E-93648A28C282}">
      <dgm:prSet phldrT="[Текст]" custT="1"/>
      <dgm:spPr/>
      <dgm:t>
        <a:bodyPr/>
        <a:lstStyle/>
        <a:p>
          <a:r>
            <a:rPr lang="ru-RU" sz="2000" dirty="0" smtClean="0"/>
            <a:t>Управлять своим долгом</a:t>
          </a:r>
          <a:endParaRPr lang="ru-RU" sz="2000" dirty="0"/>
        </a:p>
      </dgm:t>
    </dgm:pt>
    <dgm:pt modelId="{C1B4118E-66F1-40DD-8516-742F95FB6A32}" type="parTrans" cxnId="{D7D604BF-755C-47D2-A306-5A036228F11C}">
      <dgm:prSet/>
      <dgm:spPr/>
      <dgm:t>
        <a:bodyPr/>
        <a:lstStyle/>
        <a:p>
          <a:endParaRPr lang="ru-RU"/>
        </a:p>
      </dgm:t>
    </dgm:pt>
    <dgm:pt modelId="{1C600271-4079-466C-BBDB-B853DC51ED07}" type="sibTrans" cxnId="{D7D604BF-755C-47D2-A306-5A036228F11C}">
      <dgm:prSet/>
      <dgm:spPr/>
      <dgm:t>
        <a:bodyPr/>
        <a:lstStyle/>
        <a:p>
          <a:endParaRPr lang="ru-RU"/>
        </a:p>
      </dgm:t>
    </dgm:pt>
    <dgm:pt modelId="{D7E61C95-EDD0-4C29-ADA5-7A22DC790BF0}">
      <dgm:prSet custT="1"/>
      <dgm:spPr/>
      <dgm:t>
        <a:bodyPr/>
        <a:lstStyle/>
        <a:p>
          <a:r>
            <a:rPr lang="ru-RU" sz="2000" dirty="0" smtClean="0"/>
            <a:t>Отслеживать </a:t>
          </a:r>
          <a:r>
            <a:rPr lang="ru-RU" sz="2000" dirty="0"/>
            <a:t>и классифицировать расходы</a:t>
          </a:r>
        </a:p>
      </dgm:t>
    </dgm:pt>
    <dgm:pt modelId="{36DB7F28-2197-40D7-8656-A6B623F76D4A}" type="parTrans" cxnId="{85BF85D1-E27B-47E2-8AD1-79B7C88907A9}">
      <dgm:prSet/>
      <dgm:spPr/>
      <dgm:t>
        <a:bodyPr/>
        <a:lstStyle/>
        <a:p>
          <a:endParaRPr lang="ru-RU"/>
        </a:p>
      </dgm:t>
    </dgm:pt>
    <dgm:pt modelId="{7069553B-FE64-4E96-84E2-62BD9D84A2AD}" type="sibTrans" cxnId="{85BF85D1-E27B-47E2-8AD1-79B7C88907A9}">
      <dgm:prSet/>
      <dgm:spPr/>
      <dgm:t>
        <a:bodyPr/>
        <a:lstStyle/>
        <a:p>
          <a:endParaRPr lang="ru-RU"/>
        </a:p>
      </dgm:t>
    </dgm:pt>
    <dgm:pt modelId="{48C96CAE-6CAC-4431-8D97-570C6A267F7C}">
      <dgm:prSet custT="1"/>
      <dgm:spPr/>
      <dgm:t>
        <a:bodyPr/>
        <a:lstStyle/>
        <a:p>
          <a:r>
            <a:rPr lang="ru-RU" sz="2000" dirty="0" smtClean="0"/>
            <a:t>Управление </a:t>
          </a:r>
          <a:r>
            <a:rPr lang="ru-RU" sz="2000" dirty="0"/>
            <a:t>несколькими банковскими счетами</a:t>
          </a:r>
        </a:p>
      </dgm:t>
    </dgm:pt>
    <dgm:pt modelId="{CB76F191-08E8-48DD-8653-CD210632DAA4}" type="parTrans" cxnId="{C6ACC909-D8AF-4353-BD97-DC7C9C7521F4}">
      <dgm:prSet/>
      <dgm:spPr/>
      <dgm:t>
        <a:bodyPr/>
        <a:lstStyle/>
        <a:p>
          <a:endParaRPr lang="ru-RU"/>
        </a:p>
      </dgm:t>
    </dgm:pt>
    <dgm:pt modelId="{E8C3565F-F52A-4084-BA61-C8F23658EB0E}" type="sibTrans" cxnId="{C6ACC909-D8AF-4353-BD97-DC7C9C7521F4}">
      <dgm:prSet/>
      <dgm:spPr/>
      <dgm:t>
        <a:bodyPr/>
        <a:lstStyle/>
        <a:p>
          <a:endParaRPr lang="ru-RU"/>
        </a:p>
      </dgm:t>
    </dgm:pt>
    <dgm:pt modelId="{7753AC65-1F2B-4469-99B9-6734C15C04A3}" type="pres">
      <dgm:prSet presAssocID="{B41B785D-6234-4648-84B5-F1652F62740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F6005D-F96C-4376-BFA5-F0C9D7541023}" type="pres">
      <dgm:prSet presAssocID="{B41B785D-6234-4648-84B5-F1652F62740C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BD547F76-4334-4E7E-80E4-2D7AFC322B6D}" type="pres">
      <dgm:prSet presAssocID="{E5CB86FE-C396-4EF3-8584-4C24BD0F69C5}" presName="centerShape" presStyleLbl="vennNode1" presStyleIdx="0" presStyleCnt="6" custScaleX="63575" custScaleY="67102"/>
      <dgm:spPr/>
      <dgm:t>
        <a:bodyPr/>
        <a:lstStyle/>
        <a:p>
          <a:endParaRPr lang="ru-RU"/>
        </a:p>
      </dgm:t>
    </dgm:pt>
    <dgm:pt modelId="{9BA52414-DBDF-4707-97D7-8BAB5E51BF4E}" type="pres">
      <dgm:prSet presAssocID="{9FBDA535-E790-4A97-9CE9-52D73E2040FC}" presName="node" presStyleLbl="vennNode1" presStyleIdx="1" presStyleCnt="6" custScaleX="190395" custRadScaleRad="112598" custRadScaleInc="-9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6F984-92C7-4831-BCE9-E8389EA8CB68}" type="pres">
      <dgm:prSet presAssocID="{9309A27D-E3C0-4E46-A091-DF751D3483E0}" presName="node" presStyleLbl="vennNode1" presStyleIdx="2" presStyleCnt="6" custScaleX="202690" custRadScaleRad="93867" custRadScaleInc="-68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1B4DC-230A-4A74-B528-5E7368C6A158}" type="pres">
      <dgm:prSet presAssocID="{48C96CAE-6CAC-4431-8D97-570C6A267F7C}" presName="node" presStyleLbl="vennNode1" presStyleIdx="3" presStyleCnt="6" custScaleX="209017" custRadScaleRad="111525" custRadScaleInc="-15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CB2314-59A9-4B55-9F53-E7A3538DFFC7}" type="pres">
      <dgm:prSet presAssocID="{D7E61C95-EDD0-4C29-ADA5-7A22DC790BF0}" presName="node" presStyleLbl="vennNode1" presStyleIdx="4" presStyleCnt="6" custScaleX="206756" custRadScaleRad="114330" custRadScaleInc="-185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FEB4D-B4AA-458B-A7E5-ACC9AC6B5E06}" type="pres">
      <dgm:prSet presAssocID="{E8B6CE91-B249-4490-890E-93648A28C282}" presName="node" presStyleLbl="vennNode1" presStyleIdx="5" presStyleCnt="6" custScaleX="176328" custRadScaleRad="114222" custRadScaleInc="-58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ACC909-D8AF-4353-BD97-DC7C9C7521F4}" srcId="{E5CB86FE-C396-4EF3-8584-4C24BD0F69C5}" destId="{48C96CAE-6CAC-4431-8D97-570C6A267F7C}" srcOrd="2" destOrd="0" parTransId="{CB76F191-08E8-48DD-8653-CD210632DAA4}" sibTransId="{E8C3565F-F52A-4084-BA61-C8F23658EB0E}"/>
    <dgm:cxn modelId="{7DDA470F-E1A9-4F14-B075-E61848BA2264}" srcId="{E5CB86FE-C396-4EF3-8584-4C24BD0F69C5}" destId="{9309A27D-E3C0-4E46-A091-DF751D3483E0}" srcOrd="1" destOrd="0" parTransId="{45916C59-F64A-4A7A-99EC-3FB55A24529E}" sibTransId="{FC0A4D04-80BA-4059-ABB3-36CA30031E04}"/>
    <dgm:cxn modelId="{11A9D6EC-A803-4D27-AC33-B8F8E1D45070}" srcId="{B41B785D-6234-4648-84B5-F1652F62740C}" destId="{E5CB86FE-C396-4EF3-8584-4C24BD0F69C5}" srcOrd="0" destOrd="0" parTransId="{F569B5FD-A93C-47B7-9933-6312B7574AEA}" sibTransId="{B92A4E0A-208B-4B64-A40B-3ED8E0445C0C}"/>
    <dgm:cxn modelId="{D7D604BF-755C-47D2-A306-5A036228F11C}" srcId="{E5CB86FE-C396-4EF3-8584-4C24BD0F69C5}" destId="{E8B6CE91-B249-4490-890E-93648A28C282}" srcOrd="4" destOrd="0" parTransId="{C1B4118E-66F1-40DD-8516-742F95FB6A32}" sibTransId="{1C600271-4079-466C-BBDB-B853DC51ED07}"/>
    <dgm:cxn modelId="{5ADEEDE4-804A-4A0B-BE68-C6CE6A0A5936}" type="presOf" srcId="{B41B785D-6234-4648-84B5-F1652F62740C}" destId="{7753AC65-1F2B-4469-99B9-6734C15C04A3}" srcOrd="0" destOrd="0" presId="urn:microsoft.com/office/officeart/2005/8/layout/radial3"/>
    <dgm:cxn modelId="{DC0DFE77-9912-48EB-97A0-F9E3CB5BDC5D}" type="presOf" srcId="{D7E61C95-EDD0-4C29-ADA5-7A22DC790BF0}" destId="{BECB2314-59A9-4B55-9F53-E7A3538DFFC7}" srcOrd="0" destOrd="0" presId="urn:microsoft.com/office/officeart/2005/8/layout/radial3"/>
    <dgm:cxn modelId="{5393DE98-4E60-44AA-8FAB-4B1014797424}" type="presOf" srcId="{9FBDA535-E790-4A97-9CE9-52D73E2040FC}" destId="{9BA52414-DBDF-4707-97D7-8BAB5E51BF4E}" srcOrd="0" destOrd="0" presId="urn:microsoft.com/office/officeart/2005/8/layout/radial3"/>
    <dgm:cxn modelId="{2768453F-7846-4029-BD75-2296197A74FF}" type="presOf" srcId="{E5CB86FE-C396-4EF3-8584-4C24BD0F69C5}" destId="{BD547F76-4334-4E7E-80E4-2D7AFC322B6D}" srcOrd="0" destOrd="0" presId="urn:microsoft.com/office/officeart/2005/8/layout/radial3"/>
    <dgm:cxn modelId="{85BF85D1-E27B-47E2-8AD1-79B7C88907A9}" srcId="{E5CB86FE-C396-4EF3-8584-4C24BD0F69C5}" destId="{D7E61C95-EDD0-4C29-ADA5-7A22DC790BF0}" srcOrd="3" destOrd="0" parTransId="{36DB7F28-2197-40D7-8656-A6B623F76D4A}" sibTransId="{7069553B-FE64-4E96-84E2-62BD9D84A2AD}"/>
    <dgm:cxn modelId="{68B22712-5359-4C0D-91A1-5E5014D3373B}" type="presOf" srcId="{48C96CAE-6CAC-4431-8D97-570C6A267F7C}" destId="{0DF1B4DC-230A-4A74-B528-5E7368C6A158}" srcOrd="0" destOrd="0" presId="urn:microsoft.com/office/officeart/2005/8/layout/radial3"/>
    <dgm:cxn modelId="{F2327950-2F7D-474B-8FFE-7B53C25FED7C}" type="presOf" srcId="{9309A27D-E3C0-4E46-A091-DF751D3483E0}" destId="{13E6F984-92C7-4831-BCE9-E8389EA8CB68}" srcOrd="0" destOrd="0" presId="urn:microsoft.com/office/officeart/2005/8/layout/radial3"/>
    <dgm:cxn modelId="{82DAFBC2-3119-4C8C-B586-0EBD1D8B1D41}" srcId="{E5CB86FE-C396-4EF3-8584-4C24BD0F69C5}" destId="{9FBDA535-E790-4A97-9CE9-52D73E2040FC}" srcOrd="0" destOrd="0" parTransId="{E8CBB7FB-EB3A-4BF8-A91B-BC57BF91F118}" sibTransId="{1D8162B6-1FC8-45DD-B741-C8894AB8D0E3}"/>
    <dgm:cxn modelId="{D2D536F7-D1DD-471A-8445-ACB7C67A4FDE}" type="presOf" srcId="{E8B6CE91-B249-4490-890E-93648A28C282}" destId="{09BFEB4D-B4AA-458B-A7E5-ACC9AC6B5E06}" srcOrd="0" destOrd="0" presId="urn:microsoft.com/office/officeart/2005/8/layout/radial3"/>
    <dgm:cxn modelId="{1983055F-6F72-4BEA-8631-9E92A81E29B0}" type="presParOf" srcId="{7753AC65-1F2B-4469-99B9-6734C15C04A3}" destId="{BFF6005D-F96C-4376-BFA5-F0C9D7541023}" srcOrd="0" destOrd="0" presId="urn:microsoft.com/office/officeart/2005/8/layout/radial3"/>
    <dgm:cxn modelId="{2C38E8C6-848D-4AA1-A89B-C2F804C848E4}" type="presParOf" srcId="{BFF6005D-F96C-4376-BFA5-F0C9D7541023}" destId="{BD547F76-4334-4E7E-80E4-2D7AFC322B6D}" srcOrd="0" destOrd="0" presId="urn:microsoft.com/office/officeart/2005/8/layout/radial3"/>
    <dgm:cxn modelId="{65964AD3-3DE1-4FDF-A6B2-6793333EC00A}" type="presParOf" srcId="{BFF6005D-F96C-4376-BFA5-F0C9D7541023}" destId="{9BA52414-DBDF-4707-97D7-8BAB5E51BF4E}" srcOrd="1" destOrd="0" presId="urn:microsoft.com/office/officeart/2005/8/layout/radial3"/>
    <dgm:cxn modelId="{A0AA2907-D5E0-4A51-8389-C1F08888117B}" type="presParOf" srcId="{BFF6005D-F96C-4376-BFA5-F0C9D7541023}" destId="{13E6F984-92C7-4831-BCE9-E8389EA8CB68}" srcOrd="2" destOrd="0" presId="urn:microsoft.com/office/officeart/2005/8/layout/radial3"/>
    <dgm:cxn modelId="{8AC5BC99-1380-48F9-88CD-B21DD5EA979F}" type="presParOf" srcId="{BFF6005D-F96C-4376-BFA5-F0C9D7541023}" destId="{0DF1B4DC-230A-4A74-B528-5E7368C6A158}" srcOrd="3" destOrd="0" presId="urn:microsoft.com/office/officeart/2005/8/layout/radial3"/>
    <dgm:cxn modelId="{D60AF62D-211F-4E1E-8439-8B9A6EAD61C4}" type="presParOf" srcId="{BFF6005D-F96C-4376-BFA5-F0C9D7541023}" destId="{BECB2314-59A9-4B55-9F53-E7A3538DFFC7}" srcOrd="4" destOrd="0" presId="urn:microsoft.com/office/officeart/2005/8/layout/radial3"/>
    <dgm:cxn modelId="{709F1845-5DAA-492D-A0AC-B8D3BBA0162F}" type="presParOf" srcId="{BFF6005D-F96C-4376-BFA5-F0C9D7541023}" destId="{09BFEB4D-B4AA-458B-A7E5-ACC9AC6B5E06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42143E42-4E7F-4B4F-88DE-BF4664D5D4DF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2A9AE6A-8307-4133-AC68-E3A6A8C2A7C5}">
      <dgm:prSet phldrT="[Текст]" custT="1"/>
      <dgm:spPr/>
      <dgm:t>
        <a:bodyPr/>
        <a:lstStyle/>
        <a:p>
          <a:r>
            <a:rPr lang="ru-RU" sz="3200" dirty="0" err="1"/>
            <a:t>Quicken</a:t>
          </a:r>
          <a:r>
            <a:rPr lang="ru-RU" sz="3200" dirty="0"/>
            <a:t> </a:t>
          </a:r>
          <a:r>
            <a:rPr lang="ru-RU" sz="3200" dirty="0" err="1"/>
            <a:t>Starter</a:t>
          </a:r>
          <a:r>
            <a:rPr lang="ru-RU" sz="3200" dirty="0"/>
            <a:t> </a:t>
          </a:r>
          <a:r>
            <a:rPr lang="ru-RU" sz="3200" dirty="0" err="1"/>
            <a:t>Edition</a:t>
          </a:r>
          <a:endParaRPr lang="ru-RU" sz="3200" dirty="0"/>
        </a:p>
      </dgm:t>
    </dgm:pt>
    <dgm:pt modelId="{BB5BBC94-0C58-4BF5-BD6E-7B0298566110}" type="parTrans" cxnId="{0126DBF3-8871-4F0B-A532-D4B525E00A53}">
      <dgm:prSet/>
      <dgm:spPr/>
      <dgm:t>
        <a:bodyPr/>
        <a:lstStyle/>
        <a:p>
          <a:endParaRPr lang="ru-RU"/>
        </a:p>
      </dgm:t>
    </dgm:pt>
    <dgm:pt modelId="{B27D06B4-F011-476E-BC31-ED9729D0AE43}" type="sibTrans" cxnId="{0126DBF3-8871-4F0B-A532-D4B525E00A53}">
      <dgm:prSet/>
      <dgm:spPr/>
      <dgm:t>
        <a:bodyPr/>
        <a:lstStyle/>
        <a:p>
          <a:endParaRPr lang="ru-RU"/>
        </a:p>
      </dgm:t>
    </dgm:pt>
    <dgm:pt modelId="{61F96A71-3E49-4D9D-9499-871E03118524}">
      <dgm:prSet phldrT="[Текст]" custT="1"/>
      <dgm:spPr/>
      <dgm:t>
        <a:bodyPr/>
        <a:lstStyle/>
        <a:p>
          <a:r>
            <a:rPr lang="ru-RU" sz="2000" dirty="0"/>
            <a:t>самое популярное программное обеспечение для личного финансирования, включает базовое бюджетирование, но может быть более полезным для управления финансовыми счетами, поскольку программное обеспечение позволяет получать доступ к своим </a:t>
          </a:r>
          <a:r>
            <a:rPr lang="ru-RU" sz="2000" dirty="0" smtClean="0"/>
            <a:t>банковским</a:t>
          </a:r>
          <a:r>
            <a:rPr lang="ru-RU" sz="2000" dirty="0"/>
            <a:t> счетам и счетам кредитных карт в одном месте. Имеет все функции стандартной бухгалтерской программы</a:t>
          </a:r>
        </a:p>
      </dgm:t>
    </dgm:pt>
    <dgm:pt modelId="{13CE3BCF-A1F2-446C-952C-C8E0F10F52B2}" type="parTrans" cxnId="{3D8CDBA5-8D13-4528-B5C1-655D2861AEBD}">
      <dgm:prSet/>
      <dgm:spPr/>
      <dgm:t>
        <a:bodyPr/>
        <a:lstStyle/>
        <a:p>
          <a:endParaRPr lang="ru-RU"/>
        </a:p>
      </dgm:t>
    </dgm:pt>
    <dgm:pt modelId="{C470925B-93BF-4BCC-9356-9DACEC838330}" type="sibTrans" cxnId="{3D8CDBA5-8D13-4528-B5C1-655D2861AEBD}">
      <dgm:prSet/>
      <dgm:spPr/>
      <dgm:t>
        <a:bodyPr/>
        <a:lstStyle/>
        <a:p>
          <a:endParaRPr lang="ru-RU"/>
        </a:p>
      </dgm:t>
    </dgm:pt>
    <dgm:pt modelId="{147008E9-4E7F-49C7-946B-A6BA86EEECC0}">
      <dgm:prSet phldrT="[Текст]" custT="1"/>
      <dgm:spPr/>
      <dgm:t>
        <a:bodyPr/>
        <a:lstStyle/>
        <a:p>
          <a:r>
            <a:rPr lang="ru-RU" sz="2800" dirty="0" err="1"/>
            <a:t>AceMoney</a:t>
          </a:r>
          <a:endParaRPr lang="ru-RU" sz="2800" dirty="0"/>
        </a:p>
      </dgm:t>
    </dgm:pt>
    <dgm:pt modelId="{DEE9874D-07DC-47C6-9AF2-4A5E0C3524B1}" type="parTrans" cxnId="{254EB7D7-CE4C-45F2-9377-4860D2AAC708}">
      <dgm:prSet/>
      <dgm:spPr/>
      <dgm:t>
        <a:bodyPr/>
        <a:lstStyle/>
        <a:p>
          <a:endParaRPr lang="ru-RU"/>
        </a:p>
      </dgm:t>
    </dgm:pt>
    <dgm:pt modelId="{BFE1E020-5FB9-456D-9EAB-937B904EFA08}" type="sibTrans" cxnId="{254EB7D7-CE4C-45F2-9377-4860D2AAC708}">
      <dgm:prSet/>
      <dgm:spPr/>
      <dgm:t>
        <a:bodyPr/>
        <a:lstStyle/>
        <a:p>
          <a:endParaRPr lang="ru-RU"/>
        </a:p>
      </dgm:t>
    </dgm:pt>
    <dgm:pt modelId="{8B38F0B0-D8FC-4FFE-B41C-E297D9EDDAA7}">
      <dgm:prSet phldrT="[Текст]"/>
      <dgm:spPr/>
      <dgm:t>
        <a:bodyPr/>
        <a:lstStyle/>
        <a:p>
          <a:r>
            <a:rPr lang="ru-RU" dirty="0"/>
            <a:t>пакет личных финансов с самым высоким рейтингом, позволяет управлять инвестициями по гораздо более низкой цене, управлять курсом обмена валют, увидеть снимок остатков на всех ваших банковских счетах, кредитных счетах и ​​инвестиционных счетах на экране открытия </a:t>
          </a:r>
        </a:p>
      </dgm:t>
    </dgm:pt>
    <dgm:pt modelId="{59FD6E89-709A-4E2C-905D-5A79435EDA39}" type="parTrans" cxnId="{BDE149FE-F1BE-4231-88BF-B909C8D06D53}">
      <dgm:prSet/>
      <dgm:spPr/>
      <dgm:t>
        <a:bodyPr/>
        <a:lstStyle/>
        <a:p>
          <a:endParaRPr lang="ru-RU"/>
        </a:p>
      </dgm:t>
    </dgm:pt>
    <dgm:pt modelId="{93F15425-E3CB-44CE-8890-9CAE1C875D01}" type="sibTrans" cxnId="{BDE149FE-F1BE-4231-88BF-B909C8D06D53}">
      <dgm:prSet/>
      <dgm:spPr/>
      <dgm:t>
        <a:bodyPr/>
        <a:lstStyle/>
        <a:p>
          <a:endParaRPr lang="ru-RU"/>
        </a:p>
      </dgm:t>
    </dgm:pt>
    <dgm:pt modelId="{B1FE5DAB-C5BD-42FE-804E-4AA38C9F69F5}" type="pres">
      <dgm:prSet presAssocID="{42143E42-4E7F-4B4F-88DE-BF4664D5D4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6A6C3A-BB7A-4F4B-8203-204006D521C9}" type="pres">
      <dgm:prSet presAssocID="{52A9AE6A-8307-4133-AC68-E3A6A8C2A7C5}" presName="linNode" presStyleCnt="0"/>
      <dgm:spPr/>
      <dgm:t>
        <a:bodyPr/>
        <a:lstStyle/>
        <a:p>
          <a:endParaRPr lang="ru-RU"/>
        </a:p>
      </dgm:t>
    </dgm:pt>
    <dgm:pt modelId="{48C5DC9A-96E9-4F0C-AC82-60C0850835BE}" type="pres">
      <dgm:prSet presAssocID="{52A9AE6A-8307-4133-AC68-E3A6A8C2A7C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E440C-1FAC-4143-903E-DFCCD2DC8423}" type="pres">
      <dgm:prSet presAssocID="{52A9AE6A-8307-4133-AC68-E3A6A8C2A7C5}" presName="descendantText" presStyleLbl="alignAccFollowNode1" presStyleIdx="0" presStyleCnt="2" custScaleX="164413" custScaleY="137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2DEEA-1B10-4577-A8D6-FF35D38135F2}" type="pres">
      <dgm:prSet presAssocID="{B27D06B4-F011-476E-BC31-ED9729D0AE43}" presName="sp" presStyleCnt="0"/>
      <dgm:spPr/>
      <dgm:t>
        <a:bodyPr/>
        <a:lstStyle/>
        <a:p>
          <a:endParaRPr lang="ru-RU"/>
        </a:p>
      </dgm:t>
    </dgm:pt>
    <dgm:pt modelId="{A5B7C8DB-0570-404E-B626-5A10205F979E}" type="pres">
      <dgm:prSet presAssocID="{147008E9-4E7F-49C7-946B-A6BA86EEECC0}" presName="linNode" presStyleCnt="0"/>
      <dgm:spPr/>
      <dgm:t>
        <a:bodyPr/>
        <a:lstStyle/>
        <a:p>
          <a:endParaRPr lang="ru-RU"/>
        </a:p>
      </dgm:t>
    </dgm:pt>
    <dgm:pt modelId="{B2840794-0CBB-43FD-98D9-9CA4BEDD458C}" type="pres">
      <dgm:prSet presAssocID="{147008E9-4E7F-49C7-946B-A6BA86EEECC0}" presName="parentText" presStyleLbl="node1" presStyleIdx="1" presStyleCnt="2" custScaleX="70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E2AB8-51DE-4B37-89FD-77E20760A492}" type="pres">
      <dgm:prSet presAssocID="{147008E9-4E7F-49C7-946B-A6BA86EEECC0}" presName="descendantText" presStyleLbl="alignAccFollowNode1" presStyleIdx="1" presStyleCnt="2" custScaleX="114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548C2B-5870-4FB3-BCEA-268067594418}" type="presOf" srcId="{8B38F0B0-D8FC-4FFE-B41C-E297D9EDDAA7}" destId="{E12E2AB8-51DE-4B37-89FD-77E20760A492}" srcOrd="0" destOrd="0" presId="urn:microsoft.com/office/officeart/2005/8/layout/vList5"/>
    <dgm:cxn modelId="{E038AD03-1FFC-4F98-9BF1-617A073D3D6D}" type="presOf" srcId="{52A9AE6A-8307-4133-AC68-E3A6A8C2A7C5}" destId="{48C5DC9A-96E9-4F0C-AC82-60C0850835BE}" srcOrd="0" destOrd="0" presId="urn:microsoft.com/office/officeart/2005/8/layout/vList5"/>
    <dgm:cxn modelId="{812A844D-A38D-4CE4-8875-7786A687919B}" type="presOf" srcId="{147008E9-4E7F-49C7-946B-A6BA86EEECC0}" destId="{B2840794-0CBB-43FD-98D9-9CA4BEDD458C}" srcOrd="0" destOrd="0" presId="urn:microsoft.com/office/officeart/2005/8/layout/vList5"/>
    <dgm:cxn modelId="{0126DBF3-8871-4F0B-A532-D4B525E00A53}" srcId="{42143E42-4E7F-4B4F-88DE-BF4664D5D4DF}" destId="{52A9AE6A-8307-4133-AC68-E3A6A8C2A7C5}" srcOrd="0" destOrd="0" parTransId="{BB5BBC94-0C58-4BF5-BD6E-7B0298566110}" sibTransId="{B27D06B4-F011-476E-BC31-ED9729D0AE43}"/>
    <dgm:cxn modelId="{BDE149FE-F1BE-4231-88BF-B909C8D06D53}" srcId="{147008E9-4E7F-49C7-946B-A6BA86EEECC0}" destId="{8B38F0B0-D8FC-4FFE-B41C-E297D9EDDAA7}" srcOrd="0" destOrd="0" parTransId="{59FD6E89-709A-4E2C-905D-5A79435EDA39}" sibTransId="{93F15425-E3CB-44CE-8890-9CAE1C875D01}"/>
    <dgm:cxn modelId="{AB55DF19-9328-43B9-A0D9-28261F4460EB}" type="presOf" srcId="{42143E42-4E7F-4B4F-88DE-BF4664D5D4DF}" destId="{B1FE5DAB-C5BD-42FE-804E-4AA38C9F69F5}" srcOrd="0" destOrd="0" presId="urn:microsoft.com/office/officeart/2005/8/layout/vList5"/>
    <dgm:cxn modelId="{254EB7D7-CE4C-45F2-9377-4860D2AAC708}" srcId="{42143E42-4E7F-4B4F-88DE-BF4664D5D4DF}" destId="{147008E9-4E7F-49C7-946B-A6BA86EEECC0}" srcOrd="1" destOrd="0" parTransId="{DEE9874D-07DC-47C6-9AF2-4A5E0C3524B1}" sibTransId="{BFE1E020-5FB9-456D-9EAB-937B904EFA08}"/>
    <dgm:cxn modelId="{3D8CDBA5-8D13-4528-B5C1-655D2861AEBD}" srcId="{52A9AE6A-8307-4133-AC68-E3A6A8C2A7C5}" destId="{61F96A71-3E49-4D9D-9499-871E03118524}" srcOrd="0" destOrd="0" parTransId="{13CE3BCF-A1F2-446C-952C-C8E0F10F52B2}" sibTransId="{C470925B-93BF-4BCC-9356-9DACEC838330}"/>
    <dgm:cxn modelId="{5CD30F3B-9D6C-4539-B04B-7797BD4A42EA}" type="presOf" srcId="{61F96A71-3E49-4D9D-9499-871E03118524}" destId="{741E440C-1FAC-4143-903E-DFCCD2DC8423}" srcOrd="0" destOrd="0" presId="urn:microsoft.com/office/officeart/2005/8/layout/vList5"/>
    <dgm:cxn modelId="{6E058F2C-CE50-4B4F-88A6-56E8E079B55C}" type="presParOf" srcId="{B1FE5DAB-C5BD-42FE-804E-4AA38C9F69F5}" destId="{166A6C3A-BB7A-4F4B-8203-204006D521C9}" srcOrd="0" destOrd="0" presId="urn:microsoft.com/office/officeart/2005/8/layout/vList5"/>
    <dgm:cxn modelId="{244A34D4-A966-466B-8766-566A497C0884}" type="presParOf" srcId="{166A6C3A-BB7A-4F4B-8203-204006D521C9}" destId="{48C5DC9A-96E9-4F0C-AC82-60C0850835BE}" srcOrd="0" destOrd="0" presId="urn:microsoft.com/office/officeart/2005/8/layout/vList5"/>
    <dgm:cxn modelId="{5C48DC2E-FC11-4CEE-AD98-44C13E1833E6}" type="presParOf" srcId="{166A6C3A-BB7A-4F4B-8203-204006D521C9}" destId="{741E440C-1FAC-4143-903E-DFCCD2DC8423}" srcOrd="1" destOrd="0" presId="urn:microsoft.com/office/officeart/2005/8/layout/vList5"/>
    <dgm:cxn modelId="{EF0ED4F8-A4A2-459F-AB46-C4C1A10FD858}" type="presParOf" srcId="{B1FE5DAB-C5BD-42FE-804E-4AA38C9F69F5}" destId="{2C82DEEA-1B10-4577-A8D6-FF35D38135F2}" srcOrd="1" destOrd="0" presId="urn:microsoft.com/office/officeart/2005/8/layout/vList5"/>
    <dgm:cxn modelId="{D5321BBF-A5CB-4DAD-AD2E-6BFDFF3F8F64}" type="presParOf" srcId="{B1FE5DAB-C5BD-42FE-804E-4AA38C9F69F5}" destId="{A5B7C8DB-0570-404E-B626-5A10205F979E}" srcOrd="2" destOrd="0" presId="urn:microsoft.com/office/officeart/2005/8/layout/vList5"/>
    <dgm:cxn modelId="{3B422271-2A98-4E9F-BB8C-F1F11235691E}" type="presParOf" srcId="{A5B7C8DB-0570-404E-B626-5A10205F979E}" destId="{B2840794-0CBB-43FD-98D9-9CA4BEDD458C}" srcOrd="0" destOrd="0" presId="urn:microsoft.com/office/officeart/2005/8/layout/vList5"/>
    <dgm:cxn modelId="{C7E7FFF5-88D5-4030-ADBD-CBED37FE7E3A}" type="presParOf" srcId="{A5B7C8DB-0570-404E-B626-5A10205F979E}" destId="{E12E2AB8-51DE-4B37-89FD-77E20760A49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28F4A1D-4D6C-4FA6-819D-7760A304F453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12CF580-A2F1-4841-A49E-F8594E498C99}">
      <dgm:prSet phldrT="[Текст]"/>
      <dgm:spPr/>
      <dgm:t>
        <a:bodyPr/>
        <a:lstStyle/>
        <a:p>
          <a:r>
            <a:rPr lang="ru-RU" b="1" dirty="0" smtClean="0"/>
            <a:t>финансовый </a:t>
          </a:r>
          <a:r>
            <a:rPr lang="ru-RU" b="1" dirty="0"/>
            <a:t>пакет для международных пользователей: </a:t>
          </a:r>
          <a:r>
            <a:rPr lang="ru-RU" b="1" dirty="0" err="1"/>
            <a:t>Moneydance</a:t>
          </a:r>
          <a:endParaRPr lang="ru-RU" dirty="0"/>
        </a:p>
      </dgm:t>
    </dgm:pt>
    <dgm:pt modelId="{E8B8C58B-2C38-4055-8020-59B8F7E308A4}" type="parTrans" cxnId="{1E2E69FA-5E5E-46DA-95BB-9D163C73C981}">
      <dgm:prSet/>
      <dgm:spPr/>
      <dgm:t>
        <a:bodyPr/>
        <a:lstStyle/>
        <a:p>
          <a:endParaRPr lang="ru-RU"/>
        </a:p>
      </dgm:t>
    </dgm:pt>
    <dgm:pt modelId="{5FADF7DD-A5EC-456C-8646-5A869A740750}" type="sibTrans" cxnId="{1E2E69FA-5E5E-46DA-95BB-9D163C73C981}">
      <dgm:prSet/>
      <dgm:spPr/>
      <dgm:t>
        <a:bodyPr/>
        <a:lstStyle/>
        <a:p>
          <a:endParaRPr lang="ru-RU"/>
        </a:p>
      </dgm:t>
    </dgm:pt>
    <dgm:pt modelId="{03F35FBB-15DD-4F89-A1D6-A430DDF2CE3A}">
      <dgm:prSet phldrT="[Текст]"/>
      <dgm:spPr/>
      <dgm:t>
        <a:bodyPr/>
        <a:lstStyle/>
        <a:p>
          <a:r>
            <a:rPr lang="ru-RU" dirty="0"/>
            <a:t>позволяет управлять своими деньгами в нескольких странах, используя счета в разных валютах. В дополнение к бюджету, управлению банковскими счетами и инструментам оплаты счетов, данный пакет позволяет отслеживать налог на добавленную стоимость (НДС) и налог на услуги (GST)</a:t>
          </a:r>
        </a:p>
      </dgm:t>
    </dgm:pt>
    <dgm:pt modelId="{F9CAF172-3BD1-45A5-A0CF-2C54CDC548CD}" type="parTrans" cxnId="{6A955259-214F-4083-80AE-F1823A97E6C2}">
      <dgm:prSet/>
      <dgm:spPr/>
      <dgm:t>
        <a:bodyPr/>
        <a:lstStyle/>
        <a:p>
          <a:endParaRPr lang="ru-RU"/>
        </a:p>
      </dgm:t>
    </dgm:pt>
    <dgm:pt modelId="{18B31920-1724-445B-BDAF-53F3BF339103}" type="sibTrans" cxnId="{6A955259-214F-4083-80AE-F1823A97E6C2}">
      <dgm:prSet/>
      <dgm:spPr/>
      <dgm:t>
        <a:bodyPr/>
        <a:lstStyle/>
        <a:p>
          <a:endParaRPr lang="ru-RU"/>
        </a:p>
      </dgm:t>
    </dgm:pt>
    <dgm:pt modelId="{1EBE40C6-5383-461E-ADB4-168F6BBC82AC}">
      <dgm:prSet phldrT="[Текст]"/>
      <dgm:spPr/>
      <dgm:t>
        <a:bodyPr/>
        <a:lstStyle/>
        <a:p>
          <a:r>
            <a:rPr lang="ru-RU" b="1" dirty="0"/>
            <a:t>бесплатный веб-сайт Mint.com</a:t>
          </a:r>
        </a:p>
      </dgm:t>
    </dgm:pt>
    <dgm:pt modelId="{7EC15181-7B3D-4412-AFF9-57C2B5ED73A0}" type="parTrans" cxnId="{CA416356-B8FA-4335-887C-B39FBFCD9A83}">
      <dgm:prSet/>
      <dgm:spPr/>
      <dgm:t>
        <a:bodyPr/>
        <a:lstStyle/>
        <a:p>
          <a:endParaRPr lang="ru-RU"/>
        </a:p>
      </dgm:t>
    </dgm:pt>
    <dgm:pt modelId="{9F9BB998-9E6D-4600-98FB-9650C5D2320E}" type="sibTrans" cxnId="{CA416356-B8FA-4335-887C-B39FBFCD9A83}">
      <dgm:prSet/>
      <dgm:spPr/>
      <dgm:t>
        <a:bodyPr/>
        <a:lstStyle/>
        <a:p>
          <a:endParaRPr lang="ru-RU"/>
        </a:p>
      </dgm:t>
    </dgm:pt>
    <dgm:pt modelId="{2D711C45-4381-481B-BB1B-641B5894D53E}">
      <dgm:prSet phldrT="[Текст]"/>
      <dgm:spPr/>
      <dgm:t>
        <a:bodyPr/>
        <a:lstStyle/>
        <a:p>
          <a:r>
            <a:rPr lang="ru-RU" dirty="0"/>
            <a:t>мощный бесплатный веб-сайт, который предлагает автоматическую классификацию расходов,  небольшое бюджетирование, своевременные оповещения по оплате счетов, настройку финансовых целей и отслеживание инвестиций</a:t>
          </a:r>
        </a:p>
      </dgm:t>
    </dgm:pt>
    <dgm:pt modelId="{D1E85197-32BC-44FE-8C61-089574C29548}" type="parTrans" cxnId="{A64A77F3-5DE6-4618-8D9D-F0843CEDDEE9}">
      <dgm:prSet/>
      <dgm:spPr/>
      <dgm:t>
        <a:bodyPr/>
        <a:lstStyle/>
        <a:p>
          <a:endParaRPr lang="ru-RU"/>
        </a:p>
      </dgm:t>
    </dgm:pt>
    <dgm:pt modelId="{70CB55B2-B84A-4134-85F3-56B3FB5F6201}" type="sibTrans" cxnId="{A64A77F3-5DE6-4618-8D9D-F0843CEDDEE9}">
      <dgm:prSet/>
      <dgm:spPr/>
      <dgm:t>
        <a:bodyPr/>
        <a:lstStyle/>
        <a:p>
          <a:endParaRPr lang="ru-RU"/>
        </a:p>
      </dgm:t>
    </dgm:pt>
    <dgm:pt modelId="{F7A6F6D1-7CCE-4CCA-8E1A-CBCBB5EA183B}" type="pres">
      <dgm:prSet presAssocID="{E28F4A1D-4D6C-4FA6-819D-7760A304F4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18EBBB-9C3E-4814-AF78-21039D9922D9}" type="pres">
      <dgm:prSet presAssocID="{812CF580-A2F1-4841-A49E-F8594E498C99}" presName="linNode" presStyleCnt="0"/>
      <dgm:spPr/>
      <dgm:t>
        <a:bodyPr/>
        <a:lstStyle/>
        <a:p>
          <a:endParaRPr lang="ru-RU"/>
        </a:p>
      </dgm:t>
    </dgm:pt>
    <dgm:pt modelId="{FB7D2360-6244-4F97-9FB5-7227315A5A2C}" type="pres">
      <dgm:prSet presAssocID="{812CF580-A2F1-4841-A49E-F8594E498C9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830B9-C7F4-4034-B0A3-5239E5306A9C}" type="pres">
      <dgm:prSet presAssocID="{812CF580-A2F1-4841-A49E-F8594E498C99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BB762-A1AE-4EC8-905D-59BD84F17912}" type="pres">
      <dgm:prSet presAssocID="{5FADF7DD-A5EC-456C-8646-5A869A740750}" presName="sp" presStyleCnt="0"/>
      <dgm:spPr/>
      <dgm:t>
        <a:bodyPr/>
        <a:lstStyle/>
        <a:p>
          <a:endParaRPr lang="ru-RU"/>
        </a:p>
      </dgm:t>
    </dgm:pt>
    <dgm:pt modelId="{5A3A6383-AB20-4C31-90CA-5D3D98BDAF06}" type="pres">
      <dgm:prSet presAssocID="{1EBE40C6-5383-461E-ADB4-168F6BBC82AC}" presName="linNode" presStyleCnt="0"/>
      <dgm:spPr/>
      <dgm:t>
        <a:bodyPr/>
        <a:lstStyle/>
        <a:p>
          <a:endParaRPr lang="ru-RU"/>
        </a:p>
      </dgm:t>
    </dgm:pt>
    <dgm:pt modelId="{FD8833D7-DE8F-47B8-B38F-7CE6D3174F72}" type="pres">
      <dgm:prSet presAssocID="{1EBE40C6-5383-461E-ADB4-168F6BBC82AC}" presName="parentText" presStyleLbl="node1" presStyleIdx="1" presStyleCnt="2" custLinFactNeighborX="196" custLinFactNeighborY="-19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58196-5ED3-4505-8A29-642BDBF8F890}" type="pres">
      <dgm:prSet presAssocID="{1EBE40C6-5383-461E-ADB4-168F6BBC82AC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A507F8-9B1B-499B-87A3-46C880B7F6DB}" type="presOf" srcId="{2D711C45-4381-481B-BB1B-641B5894D53E}" destId="{2FD58196-5ED3-4505-8A29-642BDBF8F890}" srcOrd="0" destOrd="0" presId="urn:microsoft.com/office/officeart/2005/8/layout/vList5"/>
    <dgm:cxn modelId="{A64A77F3-5DE6-4618-8D9D-F0843CEDDEE9}" srcId="{1EBE40C6-5383-461E-ADB4-168F6BBC82AC}" destId="{2D711C45-4381-481B-BB1B-641B5894D53E}" srcOrd="0" destOrd="0" parTransId="{D1E85197-32BC-44FE-8C61-089574C29548}" sibTransId="{70CB55B2-B84A-4134-85F3-56B3FB5F6201}"/>
    <dgm:cxn modelId="{CA416356-B8FA-4335-887C-B39FBFCD9A83}" srcId="{E28F4A1D-4D6C-4FA6-819D-7760A304F453}" destId="{1EBE40C6-5383-461E-ADB4-168F6BBC82AC}" srcOrd="1" destOrd="0" parTransId="{7EC15181-7B3D-4412-AFF9-57C2B5ED73A0}" sibTransId="{9F9BB998-9E6D-4600-98FB-9650C5D2320E}"/>
    <dgm:cxn modelId="{5DF4EA07-32F5-46FB-B20C-D05C03133A59}" type="presOf" srcId="{E28F4A1D-4D6C-4FA6-819D-7760A304F453}" destId="{F7A6F6D1-7CCE-4CCA-8E1A-CBCBB5EA183B}" srcOrd="0" destOrd="0" presId="urn:microsoft.com/office/officeart/2005/8/layout/vList5"/>
    <dgm:cxn modelId="{6A955259-214F-4083-80AE-F1823A97E6C2}" srcId="{812CF580-A2F1-4841-A49E-F8594E498C99}" destId="{03F35FBB-15DD-4F89-A1D6-A430DDF2CE3A}" srcOrd="0" destOrd="0" parTransId="{F9CAF172-3BD1-45A5-A0CF-2C54CDC548CD}" sibTransId="{18B31920-1724-445B-BDAF-53F3BF339103}"/>
    <dgm:cxn modelId="{F813D726-3426-4774-8DC8-3D5882B2BF39}" type="presOf" srcId="{812CF580-A2F1-4841-A49E-F8594E498C99}" destId="{FB7D2360-6244-4F97-9FB5-7227315A5A2C}" srcOrd="0" destOrd="0" presId="urn:microsoft.com/office/officeart/2005/8/layout/vList5"/>
    <dgm:cxn modelId="{5C406A9E-43E5-4263-9C16-2D806F48E4A0}" type="presOf" srcId="{03F35FBB-15DD-4F89-A1D6-A430DDF2CE3A}" destId="{413830B9-C7F4-4034-B0A3-5239E5306A9C}" srcOrd="0" destOrd="0" presId="urn:microsoft.com/office/officeart/2005/8/layout/vList5"/>
    <dgm:cxn modelId="{1E2E69FA-5E5E-46DA-95BB-9D163C73C981}" srcId="{E28F4A1D-4D6C-4FA6-819D-7760A304F453}" destId="{812CF580-A2F1-4841-A49E-F8594E498C99}" srcOrd="0" destOrd="0" parTransId="{E8B8C58B-2C38-4055-8020-59B8F7E308A4}" sibTransId="{5FADF7DD-A5EC-456C-8646-5A869A740750}"/>
    <dgm:cxn modelId="{4AE390E7-E0F3-4817-B878-A21E08CBC317}" type="presOf" srcId="{1EBE40C6-5383-461E-ADB4-168F6BBC82AC}" destId="{FD8833D7-DE8F-47B8-B38F-7CE6D3174F72}" srcOrd="0" destOrd="0" presId="urn:microsoft.com/office/officeart/2005/8/layout/vList5"/>
    <dgm:cxn modelId="{ED97A672-B6CF-4E18-965D-B53FC0A34BE7}" type="presParOf" srcId="{F7A6F6D1-7CCE-4CCA-8E1A-CBCBB5EA183B}" destId="{D018EBBB-9C3E-4814-AF78-21039D9922D9}" srcOrd="0" destOrd="0" presId="urn:microsoft.com/office/officeart/2005/8/layout/vList5"/>
    <dgm:cxn modelId="{14BCB2A1-0FD1-4E56-8F16-B2F54EFFC361}" type="presParOf" srcId="{D018EBBB-9C3E-4814-AF78-21039D9922D9}" destId="{FB7D2360-6244-4F97-9FB5-7227315A5A2C}" srcOrd="0" destOrd="0" presId="urn:microsoft.com/office/officeart/2005/8/layout/vList5"/>
    <dgm:cxn modelId="{6AC9E4BB-73FD-46D1-9EA5-AF83AE51F59B}" type="presParOf" srcId="{D018EBBB-9C3E-4814-AF78-21039D9922D9}" destId="{413830B9-C7F4-4034-B0A3-5239E5306A9C}" srcOrd="1" destOrd="0" presId="urn:microsoft.com/office/officeart/2005/8/layout/vList5"/>
    <dgm:cxn modelId="{04D16084-2D57-49D9-BCCD-CC34B8DD9FA7}" type="presParOf" srcId="{F7A6F6D1-7CCE-4CCA-8E1A-CBCBB5EA183B}" destId="{512BB762-A1AE-4EC8-905D-59BD84F17912}" srcOrd="1" destOrd="0" presId="urn:microsoft.com/office/officeart/2005/8/layout/vList5"/>
    <dgm:cxn modelId="{CD13A3C9-438A-4457-923C-2784E410F6C0}" type="presParOf" srcId="{F7A6F6D1-7CCE-4CCA-8E1A-CBCBB5EA183B}" destId="{5A3A6383-AB20-4C31-90CA-5D3D98BDAF06}" srcOrd="2" destOrd="0" presId="urn:microsoft.com/office/officeart/2005/8/layout/vList5"/>
    <dgm:cxn modelId="{59568249-6C34-4B78-87F2-2F4C27FFA1E6}" type="presParOf" srcId="{5A3A6383-AB20-4C31-90CA-5D3D98BDAF06}" destId="{FD8833D7-DE8F-47B8-B38F-7CE6D3174F72}" srcOrd="0" destOrd="0" presId="urn:microsoft.com/office/officeart/2005/8/layout/vList5"/>
    <dgm:cxn modelId="{3155A1B7-95E6-4D59-AAF7-7FFE2315FF6A}" type="presParOf" srcId="{5A3A6383-AB20-4C31-90CA-5D3D98BDAF06}" destId="{2FD58196-5ED3-4505-8A29-642BDBF8F8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6F0C73C4-49A8-411B-8BC6-099DD176E110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0415AA2-DF23-400D-B574-3FA4ABB176CA}">
      <dgm:prSet phldrT="[Текст]" custT="1"/>
      <dgm:spPr/>
      <dgm:t>
        <a:bodyPr/>
        <a:lstStyle/>
        <a:p>
          <a:r>
            <a:rPr lang="ru-RU" sz="2000" dirty="0"/>
            <a:t>CreditKarma.com</a:t>
          </a:r>
          <a:r>
            <a:rPr lang="ru-RU" sz="1600" dirty="0"/>
            <a:t> </a:t>
          </a:r>
        </a:p>
      </dgm:t>
    </dgm:pt>
    <dgm:pt modelId="{81B95682-A9E3-4A4C-9AE5-68387651ADA5}" type="parTrans" cxnId="{4793D69D-9023-4E70-B3B8-7C93771304C5}">
      <dgm:prSet/>
      <dgm:spPr/>
      <dgm:t>
        <a:bodyPr/>
        <a:lstStyle/>
        <a:p>
          <a:endParaRPr lang="ru-RU"/>
        </a:p>
      </dgm:t>
    </dgm:pt>
    <dgm:pt modelId="{7B04A428-0057-4547-BB83-F8D76089C117}" type="sibTrans" cxnId="{4793D69D-9023-4E70-B3B8-7C93771304C5}">
      <dgm:prSet/>
      <dgm:spPr/>
      <dgm:t>
        <a:bodyPr/>
        <a:lstStyle/>
        <a:p>
          <a:endParaRPr lang="ru-RU"/>
        </a:p>
      </dgm:t>
    </dgm:pt>
    <dgm:pt modelId="{9CE9201F-5863-496E-A60D-1AC0B1A94A2B}">
      <dgm:prSet phldrT="[Текст]"/>
      <dgm:spPr/>
      <dgm:t>
        <a:bodyPr/>
        <a:lstStyle/>
        <a:p>
          <a:r>
            <a:rPr lang="ru-RU" dirty="0"/>
            <a:t>позволяет отслеживать </a:t>
          </a:r>
          <a:r>
            <a:rPr lang="ru-RU" dirty="0" smtClean="0"/>
            <a:t>кредитный </a:t>
          </a:r>
          <a:r>
            <a:rPr lang="ru-RU" dirty="0"/>
            <a:t>рейтинг бесплатно на еженедельной основе. </a:t>
          </a:r>
          <a:r>
            <a:rPr lang="ru-RU" dirty="0" smtClean="0"/>
            <a:t>Предоставляет </a:t>
          </a:r>
          <a:r>
            <a:rPr lang="ru-RU" dirty="0"/>
            <a:t>инструменты для тестирования сценариев «что, если», чтобы узнать, как финансовое решение может повлиять на ваш счет, например, сколько очков вы потеряете, если возьмете кредит на покупку автомобиля. </a:t>
          </a:r>
        </a:p>
      </dgm:t>
    </dgm:pt>
    <dgm:pt modelId="{97793644-9F38-4D11-952A-2CC3BC2F949A}" type="parTrans" cxnId="{25884999-C335-4F97-9F1A-A4B913352751}">
      <dgm:prSet/>
      <dgm:spPr/>
      <dgm:t>
        <a:bodyPr/>
        <a:lstStyle/>
        <a:p>
          <a:endParaRPr lang="ru-RU"/>
        </a:p>
      </dgm:t>
    </dgm:pt>
    <dgm:pt modelId="{DD093CCE-1D80-471F-A143-1A7494C78099}" type="sibTrans" cxnId="{25884999-C335-4F97-9F1A-A4B913352751}">
      <dgm:prSet/>
      <dgm:spPr/>
      <dgm:t>
        <a:bodyPr/>
        <a:lstStyle/>
        <a:p>
          <a:endParaRPr lang="ru-RU"/>
        </a:p>
      </dgm:t>
    </dgm:pt>
    <dgm:pt modelId="{7183E057-D283-4353-A132-FF51C4C9B3A0}">
      <dgm:prSet phldrT="[Текст]" custT="1"/>
      <dgm:spPr/>
      <dgm:t>
        <a:bodyPr/>
        <a:lstStyle/>
        <a:p>
          <a:r>
            <a:rPr lang="ru-RU" sz="2000" dirty="0"/>
            <a:t>AnnualCreditReport.com</a:t>
          </a:r>
        </a:p>
      </dgm:t>
    </dgm:pt>
    <dgm:pt modelId="{D3CA6917-4201-4869-87DE-3F19A54E5D58}" type="parTrans" cxnId="{8D7EDC81-B103-4D69-82D0-DF3FF2BF07C7}">
      <dgm:prSet/>
      <dgm:spPr/>
      <dgm:t>
        <a:bodyPr/>
        <a:lstStyle/>
        <a:p>
          <a:endParaRPr lang="ru-RU"/>
        </a:p>
      </dgm:t>
    </dgm:pt>
    <dgm:pt modelId="{E80F912D-631F-4E46-A34C-972B101CD1FC}" type="sibTrans" cxnId="{8D7EDC81-B103-4D69-82D0-DF3FF2BF07C7}">
      <dgm:prSet/>
      <dgm:spPr/>
      <dgm:t>
        <a:bodyPr/>
        <a:lstStyle/>
        <a:p>
          <a:endParaRPr lang="ru-RU"/>
        </a:p>
      </dgm:t>
    </dgm:pt>
    <dgm:pt modelId="{1B6435FE-13BB-48F8-A43C-44361E3E2B9C}">
      <dgm:prSet phldrT="[Текст]"/>
      <dgm:spPr/>
      <dgm:t>
        <a:bodyPr/>
        <a:lstStyle/>
        <a:p>
          <a:r>
            <a:rPr lang="ru-RU" dirty="0"/>
            <a:t>позволяет </a:t>
          </a:r>
          <a:r>
            <a:rPr lang="ru-RU" dirty="0" smtClean="0"/>
            <a:t> получать бесплатный</a:t>
          </a:r>
          <a:r>
            <a:rPr lang="ru-RU" dirty="0"/>
            <a:t> кредитный отчет от каждого из кредитных бюро каждый </a:t>
          </a:r>
          <a:r>
            <a:rPr lang="ru-RU" dirty="0" smtClean="0"/>
            <a:t>год по </a:t>
          </a:r>
          <a:r>
            <a:rPr lang="ru-RU" dirty="0"/>
            <a:t> </a:t>
          </a:r>
          <a:r>
            <a:rPr lang="ru-RU" dirty="0" smtClean="0"/>
            <a:t>подписке на ежемесячные кредитные отчеты. Отчет заказывается с официального сайта.</a:t>
          </a:r>
          <a:endParaRPr lang="ru-RU" dirty="0"/>
        </a:p>
      </dgm:t>
    </dgm:pt>
    <dgm:pt modelId="{96BCE95B-80FF-43D7-87AC-A933BA53B0FC}" type="parTrans" cxnId="{B5EAC356-BAF6-4559-8EA3-1F7977CD285D}">
      <dgm:prSet/>
      <dgm:spPr/>
      <dgm:t>
        <a:bodyPr/>
        <a:lstStyle/>
        <a:p>
          <a:endParaRPr lang="ru-RU"/>
        </a:p>
      </dgm:t>
    </dgm:pt>
    <dgm:pt modelId="{2646AA8D-0135-426A-B58B-F01F0AF37543}" type="sibTrans" cxnId="{B5EAC356-BAF6-4559-8EA3-1F7977CD285D}">
      <dgm:prSet/>
      <dgm:spPr/>
      <dgm:t>
        <a:bodyPr/>
        <a:lstStyle/>
        <a:p>
          <a:endParaRPr lang="ru-RU"/>
        </a:p>
      </dgm:t>
    </dgm:pt>
    <dgm:pt modelId="{B869FEC1-AE41-4311-901D-B52DAD949B4B}" type="pres">
      <dgm:prSet presAssocID="{6F0C73C4-49A8-411B-8BC6-099DD176E1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56F6A1-DD70-4D8A-AFF8-42AA604D48E9}" type="pres">
      <dgm:prSet presAssocID="{C0415AA2-DF23-400D-B574-3FA4ABB176CA}" presName="linNode" presStyleCnt="0"/>
      <dgm:spPr/>
      <dgm:t>
        <a:bodyPr/>
        <a:lstStyle/>
        <a:p>
          <a:endParaRPr lang="ru-RU"/>
        </a:p>
      </dgm:t>
    </dgm:pt>
    <dgm:pt modelId="{4ECC1F12-AABD-439F-98E1-66036406F1D9}" type="pres">
      <dgm:prSet presAssocID="{C0415AA2-DF23-400D-B574-3FA4ABB176CA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05901-6285-4CBB-897C-55766E3E4729}" type="pres">
      <dgm:prSet presAssocID="{C0415AA2-DF23-400D-B574-3FA4ABB176CA}" presName="descendantText" presStyleLbl="alignAccFollowNode1" presStyleIdx="0" presStyleCnt="2" custScaleX="126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28113-D3E1-4515-AA7B-87C62DC2561F}" type="pres">
      <dgm:prSet presAssocID="{7B04A428-0057-4547-BB83-F8D76089C117}" presName="sp" presStyleCnt="0"/>
      <dgm:spPr/>
      <dgm:t>
        <a:bodyPr/>
        <a:lstStyle/>
        <a:p>
          <a:endParaRPr lang="ru-RU"/>
        </a:p>
      </dgm:t>
    </dgm:pt>
    <dgm:pt modelId="{BAC424BB-F68F-4B8F-AE7D-8B691663D8B7}" type="pres">
      <dgm:prSet presAssocID="{7183E057-D283-4353-A132-FF51C4C9B3A0}" presName="linNode" presStyleCnt="0"/>
      <dgm:spPr/>
      <dgm:t>
        <a:bodyPr/>
        <a:lstStyle/>
        <a:p>
          <a:endParaRPr lang="ru-RU"/>
        </a:p>
      </dgm:t>
    </dgm:pt>
    <dgm:pt modelId="{C8C5A960-85BA-4A61-B132-B3DAB5607CBA}" type="pres">
      <dgm:prSet presAssocID="{7183E057-D283-4353-A132-FF51C4C9B3A0}" presName="parentText" presStyleLbl="node1" presStyleIdx="1" presStyleCnt="2" custScaleX="902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AA585-B4A6-4BE3-BBD2-4D71B18F474A}" type="pres">
      <dgm:prSet presAssocID="{7183E057-D283-4353-A132-FF51C4C9B3A0}" presName="descendantText" presStyleLbl="alignAccFollowNode1" presStyleIdx="1" presStyleCnt="2" custScaleX="113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061195-C11A-4124-94A8-D6F4B261953E}" type="presOf" srcId="{C0415AA2-DF23-400D-B574-3FA4ABB176CA}" destId="{4ECC1F12-AABD-439F-98E1-66036406F1D9}" srcOrd="0" destOrd="0" presId="urn:microsoft.com/office/officeart/2005/8/layout/vList5"/>
    <dgm:cxn modelId="{0356CFF8-2730-4730-95DC-9E9C2FF38535}" type="presOf" srcId="{1B6435FE-13BB-48F8-A43C-44361E3E2B9C}" destId="{B9FAA585-B4A6-4BE3-BBD2-4D71B18F474A}" srcOrd="0" destOrd="0" presId="urn:microsoft.com/office/officeart/2005/8/layout/vList5"/>
    <dgm:cxn modelId="{4793D69D-9023-4E70-B3B8-7C93771304C5}" srcId="{6F0C73C4-49A8-411B-8BC6-099DD176E110}" destId="{C0415AA2-DF23-400D-B574-3FA4ABB176CA}" srcOrd="0" destOrd="0" parTransId="{81B95682-A9E3-4A4C-9AE5-68387651ADA5}" sibTransId="{7B04A428-0057-4547-BB83-F8D76089C117}"/>
    <dgm:cxn modelId="{8D7EDC81-B103-4D69-82D0-DF3FF2BF07C7}" srcId="{6F0C73C4-49A8-411B-8BC6-099DD176E110}" destId="{7183E057-D283-4353-A132-FF51C4C9B3A0}" srcOrd="1" destOrd="0" parTransId="{D3CA6917-4201-4869-87DE-3F19A54E5D58}" sibTransId="{E80F912D-631F-4E46-A34C-972B101CD1FC}"/>
    <dgm:cxn modelId="{75E4434E-535F-4D8E-9E1B-32322D48A79C}" type="presOf" srcId="{6F0C73C4-49A8-411B-8BC6-099DD176E110}" destId="{B869FEC1-AE41-4311-901D-B52DAD949B4B}" srcOrd="0" destOrd="0" presId="urn:microsoft.com/office/officeart/2005/8/layout/vList5"/>
    <dgm:cxn modelId="{25884999-C335-4F97-9F1A-A4B913352751}" srcId="{C0415AA2-DF23-400D-B574-3FA4ABB176CA}" destId="{9CE9201F-5863-496E-A60D-1AC0B1A94A2B}" srcOrd="0" destOrd="0" parTransId="{97793644-9F38-4D11-952A-2CC3BC2F949A}" sibTransId="{DD093CCE-1D80-471F-A143-1A7494C78099}"/>
    <dgm:cxn modelId="{610A01D1-C2B2-41E2-8FE9-06B0D1E358A2}" type="presOf" srcId="{7183E057-D283-4353-A132-FF51C4C9B3A0}" destId="{C8C5A960-85BA-4A61-B132-B3DAB5607CBA}" srcOrd="0" destOrd="0" presId="urn:microsoft.com/office/officeart/2005/8/layout/vList5"/>
    <dgm:cxn modelId="{A61C04AA-BA99-49A6-B588-3C97672F99F3}" type="presOf" srcId="{9CE9201F-5863-496E-A60D-1AC0B1A94A2B}" destId="{18C05901-6285-4CBB-897C-55766E3E4729}" srcOrd="0" destOrd="0" presId="urn:microsoft.com/office/officeart/2005/8/layout/vList5"/>
    <dgm:cxn modelId="{B5EAC356-BAF6-4559-8EA3-1F7977CD285D}" srcId="{7183E057-D283-4353-A132-FF51C4C9B3A0}" destId="{1B6435FE-13BB-48F8-A43C-44361E3E2B9C}" srcOrd="0" destOrd="0" parTransId="{96BCE95B-80FF-43D7-87AC-A933BA53B0FC}" sibTransId="{2646AA8D-0135-426A-B58B-F01F0AF37543}"/>
    <dgm:cxn modelId="{E31EE0B5-AD0F-4AB5-BEF1-406094E15420}" type="presParOf" srcId="{B869FEC1-AE41-4311-901D-B52DAD949B4B}" destId="{5A56F6A1-DD70-4D8A-AFF8-42AA604D48E9}" srcOrd="0" destOrd="0" presId="urn:microsoft.com/office/officeart/2005/8/layout/vList5"/>
    <dgm:cxn modelId="{73E1AE95-B363-4421-AF6C-F9E4091B0FC2}" type="presParOf" srcId="{5A56F6A1-DD70-4D8A-AFF8-42AA604D48E9}" destId="{4ECC1F12-AABD-439F-98E1-66036406F1D9}" srcOrd="0" destOrd="0" presId="urn:microsoft.com/office/officeart/2005/8/layout/vList5"/>
    <dgm:cxn modelId="{E3256481-33CE-4685-8EDE-7178438741C0}" type="presParOf" srcId="{5A56F6A1-DD70-4D8A-AFF8-42AA604D48E9}" destId="{18C05901-6285-4CBB-897C-55766E3E4729}" srcOrd="1" destOrd="0" presId="urn:microsoft.com/office/officeart/2005/8/layout/vList5"/>
    <dgm:cxn modelId="{D9C6BAE8-1FCA-4C08-89FA-65FA30975A10}" type="presParOf" srcId="{B869FEC1-AE41-4311-901D-B52DAD949B4B}" destId="{9C228113-D3E1-4515-AA7B-87C62DC2561F}" srcOrd="1" destOrd="0" presId="urn:microsoft.com/office/officeart/2005/8/layout/vList5"/>
    <dgm:cxn modelId="{3FB5615B-AB02-48AD-AEC6-EADAFA6A007D}" type="presParOf" srcId="{B869FEC1-AE41-4311-901D-B52DAD949B4B}" destId="{BAC424BB-F68F-4B8F-AE7D-8B691663D8B7}" srcOrd="2" destOrd="0" presId="urn:microsoft.com/office/officeart/2005/8/layout/vList5"/>
    <dgm:cxn modelId="{B45C4208-1DE0-4596-8682-D4E58EB57492}" type="presParOf" srcId="{BAC424BB-F68F-4B8F-AE7D-8B691663D8B7}" destId="{C8C5A960-85BA-4A61-B132-B3DAB5607CBA}" srcOrd="0" destOrd="0" presId="urn:microsoft.com/office/officeart/2005/8/layout/vList5"/>
    <dgm:cxn modelId="{062898F7-DE48-46ED-9A4E-B5E87C124C34}" type="presParOf" srcId="{BAC424BB-F68F-4B8F-AE7D-8B691663D8B7}" destId="{B9FAA585-B4A6-4BE3-BBD2-4D71B18F474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22D35CF-858B-4AD5-BA56-4D81A2F2999A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1083A0DB-D192-431E-914B-2DDC16507F73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операционной модели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0AD747-336D-4CB0-A98B-3A145EEF4BBE}" type="parTrans" cxnId="{0B6891AC-FCBF-4EBB-A681-0073AAFF8C33}">
      <dgm:prSet/>
      <dgm:spPr/>
      <dgm:t>
        <a:bodyPr/>
        <a:lstStyle/>
        <a:p>
          <a:endParaRPr lang="ru-RU"/>
        </a:p>
      </dgm:t>
    </dgm:pt>
    <dgm:pt modelId="{8A217168-9B67-4B5A-A07C-65F678552514}" type="sibTrans" cxnId="{0B6891AC-FCBF-4EBB-A681-0073AAFF8C33}">
      <dgm:prSet/>
      <dgm:spPr/>
      <dgm:t>
        <a:bodyPr/>
        <a:lstStyle/>
        <a:p>
          <a:endParaRPr lang="ru-RU"/>
        </a:p>
      </dgm:t>
    </dgm:pt>
    <dgm:pt modelId="{CC853A18-91C3-40BA-B985-31323C9574CA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способствует использованию новых цифровых технологий и росту эффективности бизнес-процессов</a:t>
          </a:r>
        </a:p>
      </dgm:t>
    </dgm:pt>
    <dgm:pt modelId="{3F5B6B05-C7E3-47AA-9805-D1B74B6F84A2}" type="parTrans" cxnId="{9B67FAC1-783B-459B-B6FC-0ECDA605B687}">
      <dgm:prSet/>
      <dgm:spPr/>
      <dgm:t>
        <a:bodyPr/>
        <a:lstStyle/>
        <a:p>
          <a:endParaRPr lang="ru-RU"/>
        </a:p>
      </dgm:t>
    </dgm:pt>
    <dgm:pt modelId="{40627FDD-0851-45D0-B635-4C71D26EAB8D}" type="sibTrans" cxnId="{9B67FAC1-783B-459B-B6FC-0ECDA605B687}">
      <dgm:prSet/>
      <dgm:spPr/>
      <dgm:t>
        <a:bodyPr/>
        <a:lstStyle/>
        <a:p>
          <a:endParaRPr lang="ru-RU"/>
        </a:p>
      </dgm:t>
    </dgm:pt>
    <dgm:pt modelId="{C2A4CDB7-E7A6-4D08-91A9-45D20AF3722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устаревших систем, запуск </a:t>
          </a:r>
          <a:r>
            <a:rPr lang="ru-RU" sz="2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облачными технологиями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 применение робототехники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896DD-F81C-4B50-B8BE-C7DE8FDA9637}" type="parTrans" cxnId="{F6C93F3D-5417-474E-9484-4BC501F9E6E3}">
      <dgm:prSet/>
      <dgm:spPr/>
      <dgm:t>
        <a:bodyPr/>
        <a:lstStyle/>
        <a:p>
          <a:endParaRPr lang="ru-RU"/>
        </a:p>
      </dgm:t>
    </dgm:pt>
    <dgm:pt modelId="{1C0004E4-2D73-443F-8284-01A41D276F71}" type="sibTrans" cxnId="{F6C93F3D-5417-474E-9484-4BC501F9E6E3}">
      <dgm:prSet/>
      <dgm:spPr/>
      <dgm:t>
        <a:bodyPr/>
        <a:lstStyle/>
        <a:p>
          <a:endParaRPr lang="ru-RU"/>
        </a:p>
      </dgm:t>
    </dgm:pt>
    <dgm:pt modelId="{D4A2E5A9-B40D-4933-924B-2C7B7629ADC4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сократит расходы на </a:t>
          </a:r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IT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более, чем в два раза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25444A-22FF-4152-86FB-0E7855F34F2B}" type="parTrans" cxnId="{E62DF130-6563-4B76-BBC3-0828A107AE40}">
      <dgm:prSet/>
      <dgm:spPr/>
      <dgm:t>
        <a:bodyPr/>
        <a:lstStyle/>
        <a:p>
          <a:endParaRPr lang="ru-RU"/>
        </a:p>
      </dgm:t>
    </dgm:pt>
    <dgm:pt modelId="{1502A1F4-FBBB-49F4-9C55-0BB540DE44BE}" type="sibTrans" cxnId="{E62DF130-6563-4B76-BBC3-0828A107AE40}">
      <dgm:prSet/>
      <dgm:spPr/>
      <dgm:t>
        <a:bodyPr/>
        <a:lstStyle/>
        <a:p>
          <a:endParaRPr lang="ru-RU"/>
        </a:p>
      </dgm:t>
    </dgm:pt>
    <dgm:pt modelId="{3A944DF0-49D0-443A-A4C8-2DFEDBB6B82A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новые способы и технологии взаимодействия с клиентами</a:t>
          </a:r>
        </a:p>
      </dgm:t>
    </dgm:pt>
    <dgm:pt modelId="{1D796E10-71D3-41A5-ACE8-B8AFF16C73E4}" type="parTrans" cxnId="{71B4CDB4-57CC-4CBD-BF52-E67505F25A2D}">
      <dgm:prSet/>
      <dgm:spPr/>
      <dgm:t>
        <a:bodyPr/>
        <a:lstStyle/>
        <a:p>
          <a:endParaRPr lang="ru-RU"/>
        </a:p>
      </dgm:t>
    </dgm:pt>
    <dgm:pt modelId="{3D6F4063-334E-47CC-BF3D-F629D88E9F59}" type="sibTrans" cxnId="{71B4CDB4-57CC-4CBD-BF52-E67505F25A2D}">
      <dgm:prSet/>
      <dgm:spPr/>
      <dgm:t>
        <a:bodyPr/>
        <a:lstStyle/>
        <a:p>
          <a:endParaRPr lang="ru-RU"/>
        </a:p>
      </dgm:t>
    </dgm:pt>
    <dgm:pt modelId="{263BFD9A-F572-4CC5-B717-F948262AB280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 эффективность взаимодействия с клиентами, способствует 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получению 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более достоверной информации о потребностях клиентов и в большем объеме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18D9A-E077-4A96-81E6-E2B41A27AA04}" type="parTrans" cxnId="{1135A198-88C3-414E-A368-C8DEAB1FB5D5}">
      <dgm:prSet/>
      <dgm:spPr/>
      <dgm:t>
        <a:bodyPr/>
        <a:lstStyle/>
        <a:p>
          <a:endParaRPr lang="ru-RU"/>
        </a:p>
      </dgm:t>
    </dgm:pt>
    <dgm:pt modelId="{7E1AF459-A210-453D-B31E-57FEBCB0852D}" type="sibTrans" cxnId="{1135A198-88C3-414E-A368-C8DEAB1FB5D5}">
      <dgm:prSet/>
      <dgm:spPr/>
      <dgm:t>
        <a:bodyPr/>
        <a:lstStyle/>
        <a:p>
          <a:endParaRPr lang="ru-RU"/>
        </a:p>
      </dgm:t>
    </dgm:pt>
    <dgm:pt modelId="{CDF16029-3D90-4641-A1D5-798A6AA10316}" type="pres">
      <dgm:prSet presAssocID="{722D35CF-858B-4AD5-BA56-4D81A2F299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CC84E7-0B65-4660-8744-DC1E5DDE9ED4}" type="pres">
      <dgm:prSet presAssocID="{1083A0DB-D192-431E-914B-2DDC16507F73}" presName="linNode" presStyleCnt="0"/>
      <dgm:spPr/>
      <dgm:t>
        <a:bodyPr/>
        <a:lstStyle/>
        <a:p>
          <a:endParaRPr lang="ru-RU"/>
        </a:p>
      </dgm:t>
    </dgm:pt>
    <dgm:pt modelId="{3905DDEA-BDD7-406B-8EA7-D8FBD6530549}" type="pres">
      <dgm:prSet presAssocID="{1083A0DB-D192-431E-914B-2DDC16507F73}" presName="parentText" presStyleLbl="node1" presStyleIdx="0" presStyleCnt="3" custScaleX="108638" custScaleY="66384" custLinFactNeighborX="-1278" custLinFactNeighborY="-28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55CAA-D885-46AD-8B02-C00B19505951}" type="pres">
      <dgm:prSet presAssocID="{1083A0DB-D192-431E-914B-2DDC16507F73}" presName="descendantText" presStyleLbl="alignAccFollowNode1" presStyleIdx="0" presStyleCnt="3" custScaleY="107248" custLinFactNeighborX="2661" custLinFactNeighborY="-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7CB556-1D83-4856-ABAC-F894ACC84202}" type="pres">
      <dgm:prSet presAssocID="{8A217168-9B67-4B5A-A07C-65F678552514}" presName="sp" presStyleCnt="0"/>
      <dgm:spPr/>
      <dgm:t>
        <a:bodyPr/>
        <a:lstStyle/>
        <a:p>
          <a:endParaRPr lang="ru-RU"/>
        </a:p>
      </dgm:t>
    </dgm:pt>
    <dgm:pt modelId="{1B0E1614-DAC4-4354-8246-A5E6936CF86C}" type="pres">
      <dgm:prSet presAssocID="{C2A4CDB7-E7A6-4D08-91A9-45D20AF37222}" presName="linNode" presStyleCnt="0"/>
      <dgm:spPr/>
      <dgm:t>
        <a:bodyPr/>
        <a:lstStyle/>
        <a:p>
          <a:endParaRPr lang="ru-RU"/>
        </a:p>
      </dgm:t>
    </dgm:pt>
    <dgm:pt modelId="{9F931956-26FD-4B65-B968-7381F5B2F0FC}" type="pres">
      <dgm:prSet presAssocID="{C2A4CDB7-E7A6-4D08-91A9-45D20AF37222}" presName="parentText" presStyleLbl="node1" presStyleIdx="1" presStyleCnt="3" custScaleY="1164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AE379-6119-4ACE-886A-6E6229782903}" type="pres">
      <dgm:prSet presAssocID="{C2A4CDB7-E7A6-4D08-91A9-45D20AF37222}" presName="descendantText" presStyleLbl="alignAccFollowNode1" presStyleIdx="1" presStyleCnt="3" custScaleY="119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E65F0-3A1A-491D-86E2-77BC3E1F2FD3}" type="pres">
      <dgm:prSet presAssocID="{1C0004E4-2D73-443F-8284-01A41D276F71}" presName="sp" presStyleCnt="0"/>
      <dgm:spPr/>
      <dgm:t>
        <a:bodyPr/>
        <a:lstStyle/>
        <a:p>
          <a:endParaRPr lang="ru-RU"/>
        </a:p>
      </dgm:t>
    </dgm:pt>
    <dgm:pt modelId="{72490EE7-1ECA-49B0-B1DF-D9ADCDF4E166}" type="pres">
      <dgm:prSet presAssocID="{3A944DF0-49D0-443A-A4C8-2DFEDBB6B82A}" presName="linNode" presStyleCnt="0"/>
      <dgm:spPr/>
      <dgm:t>
        <a:bodyPr/>
        <a:lstStyle/>
        <a:p>
          <a:endParaRPr lang="ru-RU"/>
        </a:p>
      </dgm:t>
    </dgm:pt>
    <dgm:pt modelId="{C356048D-8D5B-4D06-BCA6-FD0E8CB7F883}" type="pres">
      <dgm:prSet presAssocID="{3A944DF0-49D0-443A-A4C8-2DFEDBB6B82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927E8-71B0-4CFD-AE16-181D8502EC0A}" type="pres">
      <dgm:prSet presAssocID="{3A944DF0-49D0-443A-A4C8-2DFEDBB6B82A}" presName="descendantText" presStyleLbl="alignAccFollowNode1" presStyleIdx="2" presStyleCnt="3" custScaleY="159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C4EF3E-0DA8-4F4D-8ECF-E3371262D20F}" type="presOf" srcId="{CC853A18-91C3-40BA-B985-31323C9574CA}" destId="{7A855CAA-D885-46AD-8B02-C00B19505951}" srcOrd="0" destOrd="0" presId="urn:microsoft.com/office/officeart/2005/8/layout/vList5"/>
    <dgm:cxn modelId="{D9E56D11-6970-40AD-AB77-4AD566A88A63}" type="presOf" srcId="{C2A4CDB7-E7A6-4D08-91A9-45D20AF37222}" destId="{9F931956-26FD-4B65-B968-7381F5B2F0FC}" srcOrd="0" destOrd="0" presId="urn:microsoft.com/office/officeart/2005/8/layout/vList5"/>
    <dgm:cxn modelId="{DC11892A-D994-4AD4-BAED-5D5B4F728895}" type="presOf" srcId="{D4A2E5A9-B40D-4933-924B-2C7B7629ADC4}" destId="{C0DAE379-6119-4ACE-886A-6E6229782903}" srcOrd="0" destOrd="0" presId="urn:microsoft.com/office/officeart/2005/8/layout/vList5"/>
    <dgm:cxn modelId="{E62DF130-6563-4B76-BBC3-0828A107AE40}" srcId="{C2A4CDB7-E7A6-4D08-91A9-45D20AF37222}" destId="{D4A2E5A9-B40D-4933-924B-2C7B7629ADC4}" srcOrd="0" destOrd="0" parTransId="{E925444A-22FF-4152-86FB-0E7855F34F2B}" sibTransId="{1502A1F4-FBBB-49F4-9C55-0BB540DE44BE}"/>
    <dgm:cxn modelId="{519FF227-F1A8-4F71-AEB5-73F341E1A887}" type="presOf" srcId="{263BFD9A-F572-4CC5-B717-F948262AB280}" destId="{76D927E8-71B0-4CFD-AE16-181D8502EC0A}" srcOrd="0" destOrd="0" presId="urn:microsoft.com/office/officeart/2005/8/layout/vList5"/>
    <dgm:cxn modelId="{71B4CDB4-57CC-4CBD-BF52-E67505F25A2D}" srcId="{722D35CF-858B-4AD5-BA56-4D81A2F2999A}" destId="{3A944DF0-49D0-443A-A4C8-2DFEDBB6B82A}" srcOrd="2" destOrd="0" parTransId="{1D796E10-71D3-41A5-ACE8-B8AFF16C73E4}" sibTransId="{3D6F4063-334E-47CC-BF3D-F629D88E9F59}"/>
    <dgm:cxn modelId="{A64461C1-6823-4E3E-9DAF-85F1A64F6C34}" type="presOf" srcId="{1083A0DB-D192-431E-914B-2DDC16507F73}" destId="{3905DDEA-BDD7-406B-8EA7-D8FBD6530549}" srcOrd="0" destOrd="0" presId="urn:microsoft.com/office/officeart/2005/8/layout/vList5"/>
    <dgm:cxn modelId="{F6C93F3D-5417-474E-9484-4BC501F9E6E3}" srcId="{722D35CF-858B-4AD5-BA56-4D81A2F2999A}" destId="{C2A4CDB7-E7A6-4D08-91A9-45D20AF37222}" srcOrd="1" destOrd="0" parTransId="{DC8896DD-F81C-4B50-B8BE-C7DE8FDA9637}" sibTransId="{1C0004E4-2D73-443F-8284-01A41D276F71}"/>
    <dgm:cxn modelId="{6A34BBB2-0B23-4C1A-9D35-914CB2866AB6}" type="presOf" srcId="{722D35CF-858B-4AD5-BA56-4D81A2F2999A}" destId="{CDF16029-3D90-4641-A1D5-798A6AA10316}" srcOrd="0" destOrd="0" presId="urn:microsoft.com/office/officeart/2005/8/layout/vList5"/>
    <dgm:cxn modelId="{9B67FAC1-783B-459B-B6FC-0ECDA605B687}" srcId="{1083A0DB-D192-431E-914B-2DDC16507F73}" destId="{CC853A18-91C3-40BA-B985-31323C9574CA}" srcOrd="0" destOrd="0" parTransId="{3F5B6B05-C7E3-47AA-9805-D1B74B6F84A2}" sibTransId="{40627FDD-0851-45D0-B635-4C71D26EAB8D}"/>
    <dgm:cxn modelId="{1135A198-88C3-414E-A368-C8DEAB1FB5D5}" srcId="{3A944DF0-49D0-443A-A4C8-2DFEDBB6B82A}" destId="{263BFD9A-F572-4CC5-B717-F948262AB280}" srcOrd="0" destOrd="0" parTransId="{5DD18D9A-E077-4A96-81E6-E2B41A27AA04}" sibTransId="{7E1AF459-A210-453D-B31E-57FEBCB0852D}"/>
    <dgm:cxn modelId="{5E853365-E454-473C-8851-93A0D8C475DB}" type="presOf" srcId="{3A944DF0-49D0-443A-A4C8-2DFEDBB6B82A}" destId="{C356048D-8D5B-4D06-BCA6-FD0E8CB7F883}" srcOrd="0" destOrd="0" presId="urn:microsoft.com/office/officeart/2005/8/layout/vList5"/>
    <dgm:cxn modelId="{0B6891AC-FCBF-4EBB-A681-0073AAFF8C33}" srcId="{722D35CF-858B-4AD5-BA56-4D81A2F2999A}" destId="{1083A0DB-D192-431E-914B-2DDC16507F73}" srcOrd="0" destOrd="0" parTransId="{950AD747-336D-4CB0-A98B-3A145EEF4BBE}" sibTransId="{8A217168-9B67-4B5A-A07C-65F678552514}"/>
    <dgm:cxn modelId="{C3C9345F-96A4-4BF2-9B32-A5A14DE57FBE}" type="presParOf" srcId="{CDF16029-3D90-4641-A1D5-798A6AA10316}" destId="{0ECC84E7-0B65-4660-8744-DC1E5DDE9ED4}" srcOrd="0" destOrd="0" presId="urn:microsoft.com/office/officeart/2005/8/layout/vList5"/>
    <dgm:cxn modelId="{2398FC95-DA02-491A-837C-62895BDBFA9D}" type="presParOf" srcId="{0ECC84E7-0B65-4660-8744-DC1E5DDE9ED4}" destId="{3905DDEA-BDD7-406B-8EA7-D8FBD6530549}" srcOrd="0" destOrd="0" presId="urn:microsoft.com/office/officeart/2005/8/layout/vList5"/>
    <dgm:cxn modelId="{2732B8A2-F4BA-4357-B4B3-5C6A2DD3F1F0}" type="presParOf" srcId="{0ECC84E7-0B65-4660-8744-DC1E5DDE9ED4}" destId="{7A855CAA-D885-46AD-8B02-C00B19505951}" srcOrd="1" destOrd="0" presId="urn:microsoft.com/office/officeart/2005/8/layout/vList5"/>
    <dgm:cxn modelId="{F9E1D8DD-9105-466F-AA5E-CA6FA412C20F}" type="presParOf" srcId="{CDF16029-3D90-4641-A1D5-798A6AA10316}" destId="{4A7CB556-1D83-4856-ABAC-F894ACC84202}" srcOrd="1" destOrd="0" presId="urn:microsoft.com/office/officeart/2005/8/layout/vList5"/>
    <dgm:cxn modelId="{62AE7C51-99E4-42CF-AA13-0F46595CD71B}" type="presParOf" srcId="{CDF16029-3D90-4641-A1D5-798A6AA10316}" destId="{1B0E1614-DAC4-4354-8246-A5E6936CF86C}" srcOrd="2" destOrd="0" presId="urn:microsoft.com/office/officeart/2005/8/layout/vList5"/>
    <dgm:cxn modelId="{6C122A27-8983-45F8-B18A-3A59A2936F25}" type="presParOf" srcId="{1B0E1614-DAC4-4354-8246-A5E6936CF86C}" destId="{9F931956-26FD-4B65-B968-7381F5B2F0FC}" srcOrd="0" destOrd="0" presId="urn:microsoft.com/office/officeart/2005/8/layout/vList5"/>
    <dgm:cxn modelId="{83FAECBB-2D29-4601-887A-2EFBE8BF7332}" type="presParOf" srcId="{1B0E1614-DAC4-4354-8246-A5E6936CF86C}" destId="{C0DAE379-6119-4ACE-886A-6E6229782903}" srcOrd="1" destOrd="0" presId="urn:microsoft.com/office/officeart/2005/8/layout/vList5"/>
    <dgm:cxn modelId="{DC89E419-70A0-436D-9266-2878356662F6}" type="presParOf" srcId="{CDF16029-3D90-4641-A1D5-798A6AA10316}" destId="{C76E65F0-3A1A-491D-86E2-77BC3E1F2FD3}" srcOrd="3" destOrd="0" presId="urn:microsoft.com/office/officeart/2005/8/layout/vList5"/>
    <dgm:cxn modelId="{96C0D8BC-1D96-4314-961C-4BFB3122DF87}" type="presParOf" srcId="{CDF16029-3D90-4641-A1D5-798A6AA10316}" destId="{72490EE7-1ECA-49B0-B1DF-D9ADCDF4E166}" srcOrd="4" destOrd="0" presId="urn:microsoft.com/office/officeart/2005/8/layout/vList5"/>
    <dgm:cxn modelId="{3EBC7FCE-8AC6-44B6-9572-249B06CD1ABE}" type="presParOf" srcId="{72490EE7-1ECA-49B0-B1DF-D9ADCDF4E166}" destId="{C356048D-8D5B-4D06-BCA6-FD0E8CB7F883}" srcOrd="0" destOrd="0" presId="urn:microsoft.com/office/officeart/2005/8/layout/vList5"/>
    <dgm:cxn modelId="{DA75B8B6-DEA2-434C-B21C-5C1A24FDF81C}" type="presParOf" srcId="{72490EE7-1ECA-49B0-B1DF-D9ADCDF4E166}" destId="{76D927E8-71B0-4CFD-AE16-181D8502EC0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B6E93CB1-6789-42A9-9B7F-EED49C3F3E8D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7E48497-D62D-47D6-A15A-490F2EBF6E04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изменения  архитектуры с целю  подключения к чему угодно, где угодно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36AF32-5B39-417D-8C9A-24CC8CC743B8}" type="parTrans" cxnId="{56228006-21C0-44F5-B531-1E97E510C7B8}">
      <dgm:prSet/>
      <dgm:spPr/>
      <dgm:t>
        <a:bodyPr/>
        <a:lstStyle/>
        <a:p>
          <a:endParaRPr lang="ru-RU"/>
        </a:p>
      </dgm:t>
    </dgm:pt>
    <dgm:pt modelId="{F1661115-5F48-4690-B8EA-6F0F3A95E2C1}" type="sibTrans" cxnId="{56228006-21C0-44F5-B531-1E97E510C7B8}">
      <dgm:prSet/>
      <dgm:spPr/>
      <dgm:t>
        <a:bodyPr/>
        <a:lstStyle/>
        <a:p>
          <a:endParaRPr lang="ru-RU"/>
        </a:p>
      </dgm:t>
    </dgm:pt>
    <dgm:pt modelId="{008BEB39-E2EB-4FD6-8882-300FA0753664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Подключение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корпоративным базам данных, приложениям и устаревшим системам; облачным сервисам. Обеспечение связи между бизнесом, партнерами и поставщиками; потребителями,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пр.</a:t>
          </a:r>
          <a:endParaRPr lang="ru-RU" sz="2000" dirty="0"/>
        </a:p>
      </dgm:t>
    </dgm:pt>
    <dgm:pt modelId="{778FA620-6112-43B3-89FB-AF47B4E5ACE7}" type="parTrans" cxnId="{80278154-0E94-4AB3-99F9-76AE9C482A8F}">
      <dgm:prSet/>
      <dgm:spPr/>
      <dgm:t>
        <a:bodyPr/>
        <a:lstStyle/>
        <a:p>
          <a:endParaRPr lang="ru-RU"/>
        </a:p>
      </dgm:t>
    </dgm:pt>
    <dgm:pt modelId="{F191712A-E3BC-4BF2-ABC8-CF2ED4152179}" type="sibTrans" cxnId="{80278154-0E94-4AB3-99F9-76AE9C482A8F}">
      <dgm:prSet/>
      <dgm:spPr/>
      <dgm:t>
        <a:bodyPr/>
        <a:lstStyle/>
        <a:p>
          <a:endParaRPr lang="ru-RU"/>
        </a:p>
      </dgm:t>
    </dgm:pt>
    <dgm:pt modelId="{F499D87A-2E03-4214-BD83-6C8A10B28CBB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технологий </a:t>
          </a:r>
          <a:r>
            <a:rPr lang="ru-RU" sz="2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кибербезопасности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EA10006A-07FA-4B60-9C62-762A1F5200A4}" type="parTrans" cxnId="{6CBF28A1-0872-470C-B562-BED5781ED396}">
      <dgm:prSet/>
      <dgm:spPr/>
      <dgm:t>
        <a:bodyPr/>
        <a:lstStyle/>
        <a:p>
          <a:endParaRPr lang="ru-RU"/>
        </a:p>
      </dgm:t>
    </dgm:pt>
    <dgm:pt modelId="{596A1067-75F4-49CB-995B-3B14888198CB}" type="sibTrans" cxnId="{6CBF28A1-0872-470C-B562-BED5781ED396}">
      <dgm:prSet/>
      <dgm:spPr/>
      <dgm:t>
        <a:bodyPr/>
        <a:lstStyle/>
        <a:p>
          <a:endParaRPr lang="ru-RU"/>
        </a:p>
      </dgm:t>
    </dgm:pt>
    <dgm:pt modelId="{4AEC9581-F173-4DC0-AE0A-3C2CC41C220F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последние несколько десятилетий риски информационной безопасности сильно изменились и это требует совершенствования соответствующих технологий</a:t>
          </a:r>
        </a:p>
      </dgm:t>
    </dgm:pt>
    <dgm:pt modelId="{0B6287D2-2300-4F03-AE63-DA19118DD02C}" type="parTrans" cxnId="{BD592EFA-F6EF-498A-955D-A68B8A3A1618}">
      <dgm:prSet/>
      <dgm:spPr/>
      <dgm:t>
        <a:bodyPr/>
        <a:lstStyle/>
        <a:p>
          <a:endParaRPr lang="ru-RU"/>
        </a:p>
      </dgm:t>
    </dgm:pt>
    <dgm:pt modelId="{E3E3A10B-4474-46E4-8EF2-FA9754683A9E}" type="sibTrans" cxnId="{BD592EFA-F6EF-498A-955D-A68B8A3A1618}">
      <dgm:prSet/>
      <dgm:spPr/>
      <dgm:t>
        <a:bodyPr/>
        <a:lstStyle/>
        <a:p>
          <a:endParaRPr lang="ru-RU"/>
        </a:p>
      </dgm:t>
    </dgm:pt>
    <dgm:pt modelId="{20F50B69-8641-4DC3-993D-CF824CC7C876}">
      <dgm:prSet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Системная архитектура должна обеспечивать контроль и доступность информации</a:t>
          </a:r>
        </a:p>
      </dgm:t>
    </dgm:pt>
    <dgm:pt modelId="{162D17A3-EB51-4D71-A7C8-700FA45507D7}" type="parTrans" cxnId="{84CF8263-7C4E-4619-83A2-1BFA54FD2C29}">
      <dgm:prSet/>
      <dgm:spPr/>
      <dgm:t>
        <a:bodyPr/>
        <a:lstStyle/>
        <a:p>
          <a:endParaRPr lang="ru-RU"/>
        </a:p>
      </dgm:t>
    </dgm:pt>
    <dgm:pt modelId="{8EC56D9A-B37F-4F7A-AAF5-E8B6C1275F03}" type="sibTrans" cxnId="{84CF8263-7C4E-4619-83A2-1BFA54FD2C29}">
      <dgm:prSet/>
      <dgm:spPr/>
      <dgm:t>
        <a:bodyPr/>
        <a:lstStyle/>
        <a:p>
          <a:endParaRPr lang="ru-RU"/>
        </a:p>
      </dgm:t>
    </dgm:pt>
    <dgm:pt modelId="{804FFADC-D8C8-400F-A1F3-8CB96F7271AF}" type="pres">
      <dgm:prSet presAssocID="{B6E93CB1-6789-42A9-9B7F-EED49C3F3E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740812-9F5E-43B6-B824-072B59A637FF}" type="pres">
      <dgm:prSet presAssocID="{D7E48497-D62D-47D6-A15A-490F2EBF6E04}" presName="linNode" presStyleCnt="0"/>
      <dgm:spPr/>
      <dgm:t>
        <a:bodyPr/>
        <a:lstStyle/>
        <a:p>
          <a:endParaRPr lang="ru-RU"/>
        </a:p>
      </dgm:t>
    </dgm:pt>
    <dgm:pt modelId="{E4F41576-763E-4B4A-A019-D9DB49826A46}" type="pres">
      <dgm:prSet presAssocID="{D7E48497-D62D-47D6-A15A-490F2EBF6E0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536E2-A632-43EB-8139-44576A2C1540}" type="pres">
      <dgm:prSet presAssocID="{D7E48497-D62D-47D6-A15A-490F2EBF6E04}" presName="descendantText" presStyleLbl="alignAccFollowNode1" presStyleIdx="0" presStyleCnt="2" custScaleY="127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A71EB-3F9B-48D4-AD85-5087D4EDADF4}" type="pres">
      <dgm:prSet presAssocID="{F1661115-5F48-4690-B8EA-6F0F3A95E2C1}" presName="sp" presStyleCnt="0"/>
      <dgm:spPr/>
      <dgm:t>
        <a:bodyPr/>
        <a:lstStyle/>
        <a:p>
          <a:endParaRPr lang="ru-RU"/>
        </a:p>
      </dgm:t>
    </dgm:pt>
    <dgm:pt modelId="{DB01306F-C528-419D-BAA7-7189D95F56F5}" type="pres">
      <dgm:prSet presAssocID="{F499D87A-2E03-4214-BD83-6C8A10B28CBB}" presName="linNode" presStyleCnt="0"/>
      <dgm:spPr/>
      <dgm:t>
        <a:bodyPr/>
        <a:lstStyle/>
        <a:p>
          <a:endParaRPr lang="ru-RU"/>
        </a:p>
      </dgm:t>
    </dgm:pt>
    <dgm:pt modelId="{CD012AEA-9046-4BDB-90B6-1037ED4F9880}" type="pres">
      <dgm:prSet presAssocID="{F499D87A-2E03-4214-BD83-6C8A10B28CBB}" presName="parentText" presStyleLbl="node1" presStyleIdx="1" presStyleCnt="2" custScaleY="661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A94B6E-72E6-466E-98C5-07C064F47DEB}" type="pres">
      <dgm:prSet presAssocID="{F499D87A-2E03-4214-BD83-6C8A10B28CBB}" presName="descendantText" presStyleLbl="alignAccFollowNode1" presStyleIdx="1" presStyleCnt="2" custScaleY="71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EB7B2E-CFDA-44BF-9A86-C53C155D2D88}" type="presOf" srcId="{B6E93CB1-6789-42A9-9B7F-EED49C3F3E8D}" destId="{804FFADC-D8C8-400F-A1F3-8CB96F7271AF}" srcOrd="0" destOrd="0" presId="urn:microsoft.com/office/officeart/2005/8/layout/vList5"/>
    <dgm:cxn modelId="{7DB4DFB5-C634-4EE9-8606-BFF26B7C650A}" type="presOf" srcId="{20F50B69-8641-4DC3-993D-CF824CC7C876}" destId="{81A536E2-A632-43EB-8139-44576A2C1540}" srcOrd="0" destOrd="1" presId="urn:microsoft.com/office/officeart/2005/8/layout/vList5"/>
    <dgm:cxn modelId="{A2CC6661-C85A-46A5-80E3-6336ADCC3C10}" type="presOf" srcId="{F499D87A-2E03-4214-BD83-6C8A10B28CBB}" destId="{CD012AEA-9046-4BDB-90B6-1037ED4F9880}" srcOrd="0" destOrd="0" presId="urn:microsoft.com/office/officeart/2005/8/layout/vList5"/>
    <dgm:cxn modelId="{56228006-21C0-44F5-B531-1E97E510C7B8}" srcId="{B6E93CB1-6789-42A9-9B7F-EED49C3F3E8D}" destId="{D7E48497-D62D-47D6-A15A-490F2EBF6E04}" srcOrd="0" destOrd="0" parTransId="{A536AF32-5B39-417D-8C9A-24CC8CC743B8}" sibTransId="{F1661115-5F48-4690-B8EA-6F0F3A95E2C1}"/>
    <dgm:cxn modelId="{9E2853D2-3C9C-409F-BFA8-D69C8DB6DF6F}" type="presOf" srcId="{4AEC9581-F173-4DC0-AE0A-3C2CC41C220F}" destId="{F1A94B6E-72E6-466E-98C5-07C064F47DEB}" srcOrd="0" destOrd="0" presId="urn:microsoft.com/office/officeart/2005/8/layout/vList5"/>
    <dgm:cxn modelId="{1DE820D1-CE53-4D3F-B897-5383F2CD84B2}" type="presOf" srcId="{008BEB39-E2EB-4FD6-8882-300FA0753664}" destId="{81A536E2-A632-43EB-8139-44576A2C1540}" srcOrd="0" destOrd="0" presId="urn:microsoft.com/office/officeart/2005/8/layout/vList5"/>
    <dgm:cxn modelId="{6CBF28A1-0872-470C-B562-BED5781ED396}" srcId="{B6E93CB1-6789-42A9-9B7F-EED49C3F3E8D}" destId="{F499D87A-2E03-4214-BD83-6C8A10B28CBB}" srcOrd="1" destOrd="0" parTransId="{EA10006A-07FA-4B60-9C62-762A1F5200A4}" sibTransId="{596A1067-75F4-49CB-995B-3B14888198CB}"/>
    <dgm:cxn modelId="{045C9042-47EE-423E-BADC-C7496D4DFE01}" type="presOf" srcId="{D7E48497-D62D-47D6-A15A-490F2EBF6E04}" destId="{E4F41576-763E-4B4A-A019-D9DB49826A46}" srcOrd="0" destOrd="0" presId="urn:microsoft.com/office/officeart/2005/8/layout/vList5"/>
    <dgm:cxn modelId="{80278154-0E94-4AB3-99F9-76AE9C482A8F}" srcId="{D7E48497-D62D-47D6-A15A-490F2EBF6E04}" destId="{008BEB39-E2EB-4FD6-8882-300FA0753664}" srcOrd="0" destOrd="0" parTransId="{778FA620-6112-43B3-89FB-AF47B4E5ACE7}" sibTransId="{F191712A-E3BC-4BF2-ABC8-CF2ED4152179}"/>
    <dgm:cxn modelId="{BD592EFA-F6EF-498A-955D-A68B8A3A1618}" srcId="{F499D87A-2E03-4214-BD83-6C8A10B28CBB}" destId="{4AEC9581-F173-4DC0-AE0A-3C2CC41C220F}" srcOrd="0" destOrd="0" parTransId="{0B6287D2-2300-4F03-AE63-DA19118DD02C}" sibTransId="{E3E3A10B-4474-46E4-8EF2-FA9754683A9E}"/>
    <dgm:cxn modelId="{84CF8263-7C4E-4619-83A2-1BFA54FD2C29}" srcId="{D7E48497-D62D-47D6-A15A-490F2EBF6E04}" destId="{20F50B69-8641-4DC3-993D-CF824CC7C876}" srcOrd="1" destOrd="0" parTransId="{162D17A3-EB51-4D71-A7C8-700FA45507D7}" sibTransId="{8EC56D9A-B37F-4F7A-AAF5-E8B6C1275F03}"/>
    <dgm:cxn modelId="{EC1EEB62-1417-4291-9903-22A89A963B65}" type="presParOf" srcId="{804FFADC-D8C8-400F-A1F3-8CB96F7271AF}" destId="{3E740812-9F5E-43B6-B824-072B59A637FF}" srcOrd="0" destOrd="0" presId="urn:microsoft.com/office/officeart/2005/8/layout/vList5"/>
    <dgm:cxn modelId="{07BD0CF3-B766-4692-95C0-4BCC414423EC}" type="presParOf" srcId="{3E740812-9F5E-43B6-B824-072B59A637FF}" destId="{E4F41576-763E-4B4A-A019-D9DB49826A46}" srcOrd="0" destOrd="0" presId="urn:microsoft.com/office/officeart/2005/8/layout/vList5"/>
    <dgm:cxn modelId="{942F5DE8-92CF-4E42-A232-332D83B418AB}" type="presParOf" srcId="{3E740812-9F5E-43B6-B824-072B59A637FF}" destId="{81A536E2-A632-43EB-8139-44576A2C1540}" srcOrd="1" destOrd="0" presId="urn:microsoft.com/office/officeart/2005/8/layout/vList5"/>
    <dgm:cxn modelId="{B3586B70-9BB5-4D4C-ACE7-3A1253BB96D0}" type="presParOf" srcId="{804FFADC-D8C8-400F-A1F3-8CB96F7271AF}" destId="{86AA71EB-3F9B-48D4-AD85-5087D4EDADF4}" srcOrd="1" destOrd="0" presId="urn:microsoft.com/office/officeart/2005/8/layout/vList5"/>
    <dgm:cxn modelId="{35397414-4C8A-4A3F-962C-0EA7A6F2CD46}" type="presParOf" srcId="{804FFADC-D8C8-400F-A1F3-8CB96F7271AF}" destId="{DB01306F-C528-419D-BAA7-7189D95F56F5}" srcOrd="2" destOrd="0" presId="urn:microsoft.com/office/officeart/2005/8/layout/vList5"/>
    <dgm:cxn modelId="{EB38D9E1-F9AC-438E-8E76-F65176B5BA43}" type="presParOf" srcId="{DB01306F-C528-419D-BAA7-7189D95F56F5}" destId="{CD012AEA-9046-4BDB-90B6-1037ED4F9880}" srcOrd="0" destOrd="0" presId="urn:microsoft.com/office/officeart/2005/8/layout/vList5"/>
    <dgm:cxn modelId="{65BF1C30-AAA1-4987-9C7A-C5A510E0ADD5}" type="presParOf" srcId="{DB01306F-C528-419D-BAA7-7189D95F56F5}" destId="{F1A94B6E-72E6-466E-98C5-07C064F47DE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C1E20A-1BA4-4C8D-AB7A-22873D5A1CF0}" type="doc">
      <dgm:prSet loTypeId="urn:microsoft.com/office/officeart/2005/8/layout/radial4" loCatId="relationship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BDDAC15D-D61E-4D12-907F-8C52875B51D8}">
      <dgm:prSet phldrT="[Текст]" custT="1"/>
      <dgm:spPr/>
      <dgm:t>
        <a:bodyPr/>
        <a:lstStyle/>
        <a:p>
          <a:r>
            <a:rPr lang="ru-RU" sz="3200" dirty="0"/>
            <a:t>три структурных блока</a:t>
          </a:r>
        </a:p>
      </dgm:t>
    </dgm:pt>
    <dgm:pt modelId="{3610CA40-EC9B-431E-A6C1-671CA3051A67}" type="parTrans" cxnId="{4B8A0AF8-9E1F-4937-883F-9C3ABB177634}">
      <dgm:prSet/>
      <dgm:spPr/>
      <dgm:t>
        <a:bodyPr/>
        <a:lstStyle/>
        <a:p>
          <a:endParaRPr lang="ru-RU"/>
        </a:p>
      </dgm:t>
    </dgm:pt>
    <dgm:pt modelId="{D0EE8677-53A8-4B5E-8F6F-BF3C4FDD6D9E}" type="sibTrans" cxnId="{4B8A0AF8-9E1F-4937-883F-9C3ABB177634}">
      <dgm:prSet/>
      <dgm:spPr/>
      <dgm:t>
        <a:bodyPr/>
        <a:lstStyle/>
        <a:p>
          <a:endParaRPr lang="ru-RU"/>
        </a:p>
      </dgm:t>
    </dgm:pt>
    <dgm:pt modelId="{54FFE8C3-548B-46EF-8426-1DDD73641461}">
      <dgm:prSet phldrT="[Текст]" custT="1"/>
      <dgm:spPr/>
      <dgm:t>
        <a:bodyPr/>
        <a:lstStyle/>
        <a:p>
          <a:r>
            <a:rPr lang="ru-RU" sz="2400" dirty="0"/>
            <a:t>широкая мобильная и цифровая инфраструктура</a:t>
          </a:r>
        </a:p>
      </dgm:t>
    </dgm:pt>
    <dgm:pt modelId="{0ED39C47-CFA4-4E6B-82E5-F81694ACE81B}" type="parTrans" cxnId="{CECD36ED-51A9-4C8A-BAA3-689E8E9DBAF4}">
      <dgm:prSet/>
      <dgm:spPr/>
      <dgm:t>
        <a:bodyPr/>
        <a:lstStyle/>
        <a:p>
          <a:endParaRPr lang="ru-RU"/>
        </a:p>
      </dgm:t>
    </dgm:pt>
    <dgm:pt modelId="{27394BB2-27CE-4D1B-A354-7FA0316225B1}" type="sibTrans" cxnId="{CECD36ED-51A9-4C8A-BAA3-689E8E9DBAF4}">
      <dgm:prSet/>
      <dgm:spPr/>
      <dgm:t>
        <a:bodyPr/>
        <a:lstStyle/>
        <a:p>
          <a:endParaRPr lang="ru-RU"/>
        </a:p>
      </dgm:t>
    </dgm:pt>
    <dgm:pt modelId="{60958A73-80F6-4D71-BFB6-3EFFB62F655A}">
      <dgm:prSet phldrT="[Текст]" custT="1"/>
      <dgm:spPr/>
      <dgm:t>
        <a:bodyPr/>
        <a:lstStyle/>
        <a:p>
          <a:r>
            <a:rPr lang="ru-RU" sz="2400" dirty="0"/>
            <a:t>динамичная бизнес-среда для финансовых услуг</a:t>
          </a:r>
        </a:p>
      </dgm:t>
    </dgm:pt>
    <dgm:pt modelId="{80BC6FCE-5F41-41DC-8325-58ACBC7A876C}" type="parTrans" cxnId="{26747589-E9DF-48A2-8313-9A413A6F479B}">
      <dgm:prSet/>
      <dgm:spPr/>
      <dgm:t>
        <a:bodyPr/>
        <a:lstStyle/>
        <a:p>
          <a:endParaRPr lang="ru-RU"/>
        </a:p>
      </dgm:t>
    </dgm:pt>
    <dgm:pt modelId="{E2B05947-53A2-4315-B521-723602CE1906}" type="sibTrans" cxnId="{26747589-E9DF-48A2-8313-9A413A6F479B}">
      <dgm:prSet/>
      <dgm:spPr/>
      <dgm:t>
        <a:bodyPr/>
        <a:lstStyle/>
        <a:p>
          <a:endParaRPr lang="ru-RU"/>
        </a:p>
      </dgm:t>
    </dgm:pt>
    <dgm:pt modelId="{9491B174-BB4B-46E8-A229-61FFFE018E34}">
      <dgm:prSet phldrT="[Текст]" custT="1"/>
      <dgm:spPr/>
      <dgm:t>
        <a:bodyPr/>
        <a:lstStyle/>
        <a:p>
          <a:r>
            <a:rPr lang="ru-RU" sz="2400" dirty="0"/>
            <a:t>продукты цифрового финансирования, которые отвечают потребностям частных лиц и малых предприятий</a:t>
          </a:r>
        </a:p>
      </dgm:t>
    </dgm:pt>
    <dgm:pt modelId="{C888634B-CE52-48EF-80B1-775B55A93A14}" type="parTrans" cxnId="{20C37680-DD37-4DE0-9B8D-B884D5E69CAE}">
      <dgm:prSet/>
      <dgm:spPr/>
      <dgm:t>
        <a:bodyPr/>
        <a:lstStyle/>
        <a:p>
          <a:endParaRPr lang="ru-RU"/>
        </a:p>
      </dgm:t>
    </dgm:pt>
    <dgm:pt modelId="{5C84B7CE-1FCA-43A7-9024-66F88C6B0F99}" type="sibTrans" cxnId="{20C37680-DD37-4DE0-9B8D-B884D5E69CAE}">
      <dgm:prSet/>
      <dgm:spPr/>
      <dgm:t>
        <a:bodyPr/>
        <a:lstStyle/>
        <a:p>
          <a:endParaRPr lang="ru-RU"/>
        </a:p>
      </dgm:t>
    </dgm:pt>
    <dgm:pt modelId="{039734C4-1E01-415E-BEDA-1813E4EFBC5D}" type="pres">
      <dgm:prSet presAssocID="{87C1E20A-1BA4-4C8D-AB7A-22873D5A1CF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28AB66-8B7D-4A51-9160-A8D3A677BC7E}" type="pres">
      <dgm:prSet presAssocID="{BDDAC15D-D61E-4D12-907F-8C52875B51D8}" presName="centerShape" presStyleLbl="node0" presStyleIdx="0" presStyleCnt="1"/>
      <dgm:spPr/>
      <dgm:t>
        <a:bodyPr/>
        <a:lstStyle/>
        <a:p>
          <a:endParaRPr lang="ru-RU"/>
        </a:p>
      </dgm:t>
    </dgm:pt>
    <dgm:pt modelId="{84511F6C-F144-4730-BC06-952E6A3BDDA4}" type="pres">
      <dgm:prSet presAssocID="{0ED39C47-CFA4-4E6B-82E5-F81694ACE81B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864D080-C9AB-4F9D-BE75-6CD0B445194F}" type="pres">
      <dgm:prSet presAssocID="{54FFE8C3-548B-46EF-8426-1DDD7364146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DCB1D-45E0-4B89-8375-F43D39B6EBAE}" type="pres">
      <dgm:prSet presAssocID="{80BC6FCE-5F41-41DC-8325-58ACBC7A876C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4230ECCB-26A7-4837-9011-B672B61CF50D}" type="pres">
      <dgm:prSet presAssocID="{60958A73-80F6-4D71-BFB6-3EFFB62F65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CC46F-D179-4928-8241-DF62152786CB}" type="pres">
      <dgm:prSet presAssocID="{C888634B-CE52-48EF-80B1-775B55A93A14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486984F4-0FEF-4347-83A3-019D97F14794}" type="pres">
      <dgm:prSet presAssocID="{9491B174-BB4B-46E8-A229-61FFFE018E34}" presName="node" presStyleLbl="node1" presStyleIdx="2" presStyleCnt="3" custScaleY="208052" custRadScaleRad="103738" custRadScaleInc="9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3CF0AE-B10D-4346-94F5-53D868C0261F}" type="presOf" srcId="{54FFE8C3-548B-46EF-8426-1DDD73641461}" destId="{B864D080-C9AB-4F9D-BE75-6CD0B445194F}" srcOrd="0" destOrd="0" presId="urn:microsoft.com/office/officeart/2005/8/layout/radial4"/>
    <dgm:cxn modelId="{43DF6A24-162A-45C1-A545-572C596370D9}" type="presOf" srcId="{C888634B-CE52-48EF-80B1-775B55A93A14}" destId="{8EDCC46F-D179-4928-8241-DF62152786CB}" srcOrd="0" destOrd="0" presId="urn:microsoft.com/office/officeart/2005/8/layout/radial4"/>
    <dgm:cxn modelId="{74FE5C12-80AF-4E63-8ED7-96F84E7DBE80}" type="presOf" srcId="{87C1E20A-1BA4-4C8D-AB7A-22873D5A1CF0}" destId="{039734C4-1E01-415E-BEDA-1813E4EFBC5D}" srcOrd="0" destOrd="0" presId="urn:microsoft.com/office/officeart/2005/8/layout/radial4"/>
    <dgm:cxn modelId="{4B8A0AF8-9E1F-4937-883F-9C3ABB177634}" srcId="{87C1E20A-1BA4-4C8D-AB7A-22873D5A1CF0}" destId="{BDDAC15D-D61E-4D12-907F-8C52875B51D8}" srcOrd="0" destOrd="0" parTransId="{3610CA40-EC9B-431E-A6C1-671CA3051A67}" sibTransId="{D0EE8677-53A8-4B5E-8F6F-BF3C4FDD6D9E}"/>
    <dgm:cxn modelId="{092EBE16-FE82-475D-A45C-458A19ECF7F9}" type="presOf" srcId="{80BC6FCE-5F41-41DC-8325-58ACBC7A876C}" destId="{F9BDCB1D-45E0-4B89-8375-F43D39B6EBAE}" srcOrd="0" destOrd="0" presId="urn:microsoft.com/office/officeart/2005/8/layout/radial4"/>
    <dgm:cxn modelId="{35C45227-EB7E-4FA9-A0CC-3C0C89BB9EC8}" type="presOf" srcId="{0ED39C47-CFA4-4E6B-82E5-F81694ACE81B}" destId="{84511F6C-F144-4730-BC06-952E6A3BDDA4}" srcOrd="0" destOrd="0" presId="urn:microsoft.com/office/officeart/2005/8/layout/radial4"/>
    <dgm:cxn modelId="{26747589-E9DF-48A2-8313-9A413A6F479B}" srcId="{BDDAC15D-D61E-4D12-907F-8C52875B51D8}" destId="{60958A73-80F6-4D71-BFB6-3EFFB62F655A}" srcOrd="1" destOrd="0" parTransId="{80BC6FCE-5F41-41DC-8325-58ACBC7A876C}" sibTransId="{E2B05947-53A2-4315-B521-723602CE1906}"/>
    <dgm:cxn modelId="{42C1EE00-2EF1-4C83-90A3-3A53A67B5A61}" type="presOf" srcId="{60958A73-80F6-4D71-BFB6-3EFFB62F655A}" destId="{4230ECCB-26A7-4837-9011-B672B61CF50D}" srcOrd="0" destOrd="0" presId="urn:microsoft.com/office/officeart/2005/8/layout/radial4"/>
    <dgm:cxn modelId="{F4CE4025-5DE5-4BFC-AE64-D312A26B9952}" type="presOf" srcId="{9491B174-BB4B-46E8-A229-61FFFE018E34}" destId="{486984F4-0FEF-4347-83A3-019D97F14794}" srcOrd="0" destOrd="0" presId="urn:microsoft.com/office/officeart/2005/8/layout/radial4"/>
    <dgm:cxn modelId="{20C37680-DD37-4DE0-9B8D-B884D5E69CAE}" srcId="{BDDAC15D-D61E-4D12-907F-8C52875B51D8}" destId="{9491B174-BB4B-46E8-A229-61FFFE018E34}" srcOrd="2" destOrd="0" parTransId="{C888634B-CE52-48EF-80B1-775B55A93A14}" sibTransId="{5C84B7CE-1FCA-43A7-9024-66F88C6B0F99}"/>
    <dgm:cxn modelId="{F1F640F3-316F-4C34-92B0-4450437963C0}" type="presOf" srcId="{BDDAC15D-D61E-4D12-907F-8C52875B51D8}" destId="{F728AB66-8B7D-4A51-9160-A8D3A677BC7E}" srcOrd="0" destOrd="0" presId="urn:microsoft.com/office/officeart/2005/8/layout/radial4"/>
    <dgm:cxn modelId="{CECD36ED-51A9-4C8A-BAA3-689E8E9DBAF4}" srcId="{BDDAC15D-D61E-4D12-907F-8C52875B51D8}" destId="{54FFE8C3-548B-46EF-8426-1DDD73641461}" srcOrd="0" destOrd="0" parTransId="{0ED39C47-CFA4-4E6B-82E5-F81694ACE81B}" sibTransId="{27394BB2-27CE-4D1B-A354-7FA0316225B1}"/>
    <dgm:cxn modelId="{F34E0240-44F5-4DB1-8705-BA0390DB6E92}" type="presParOf" srcId="{039734C4-1E01-415E-BEDA-1813E4EFBC5D}" destId="{F728AB66-8B7D-4A51-9160-A8D3A677BC7E}" srcOrd="0" destOrd="0" presId="urn:microsoft.com/office/officeart/2005/8/layout/radial4"/>
    <dgm:cxn modelId="{4833C635-143A-45FE-84A3-10F22B46A01B}" type="presParOf" srcId="{039734C4-1E01-415E-BEDA-1813E4EFBC5D}" destId="{84511F6C-F144-4730-BC06-952E6A3BDDA4}" srcOrd="1" destOrd="0" presId="urn:microsoft.com/office/officeart/2005/8/layout/radial4"/>
    <dgm:cxn modelId="{72D60A08-7F7F-4BD7-9F0F-2CDEC73E8271}" type="presParOf" srcId="{039734C4-1E01-415E-BEDA-1813E4EFBC5D}" destId="{B864D080-C9AB-4F9D-BE75-6CD0B445194F}" srcOrd="2" destOrd="0" presId="urn:microsoft.com/office/officeart/2005/8/layout/radial4"/>
    <dgm:cxn modelId="{B6C25645-E175-4D8B-8FC0-E8A3B2DB7F0B}" type="presParOf" srcId="{039734C4-1E01-415E-BEDA-1813E4EFBC5D}" destId="{F9BDCB1D-45E0-4B89-8375-F43D39B6EBAE}" srcOrd="3" destOrd="0" presId="urn:microsoft.com/office/officeart/2005/8/layout/radial4"/>
    <dgm:cxn modelId="{525F38CB-FAA4-49DC-B5A7-48556686E1CD}" type="presParOf" srcId="{039734C4-1E01-415E-BEDA-1813E4EFBC5D}" destId="{4230ECCB-26A7-4837-9011-B672B61CF50D}" srcOrd="4" destOrd="0" presId="urn:microsoft.com/office/officeart/2005/8/layout/radial4"/>
    <dgm:cxn modelId="{754CB23D-B507-43BA-8B12-E9FB53964089}" type="presParOf" srcId="{039734C4-1E01-415E-BEDA-1813E4EFBC5D}" destId="{8EDCC46F-D179-4928-8241-DF62152786CB}" srcOrd="5" destOrd="0" presId="urn:microsoft.com/office/officeart/2005/8/layout/radial4"/>
    <dgm:cxn modelId="{39B4B6D3-19D5-4FAD-8C63-1EF98D40A201}" type="presParOf" srcId="{039734C4-1E01-415E-BEDA-1813E4EFBC5D}" destId="{486984F4-0FEF-4347-83A3-019D97F1479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F71EEAFB-1D04-4913-A3ED-2075AD457239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F13AAAA-9669-4A3F-AF04-29FB067027D6}">
      <dgm:prSet phldrT="[Текст]" custT="1"/>
      <dgm:spPr/>
      <dgm:t>
        <a:bodyPr/>
        <a:lstStyle/>
        <a:p>
          <a:r>
            <a:rPr lang="ru-RU" sz="2400" b="1" i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FinTech</a:t>
          </a:r>
          <a:r>
            <a:rPr lang="ru-RU" sz="24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будет </a:t>
          </a:r>
          <a:r>
            <a:rPr lang="ru-RU" sz="2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новые бизнес-модели</a:t>
          </a:r>
          <a:endParaRPr lang="ru-RU" sz="2400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8B4186-844E-4E61-8CEC-2DB9AFFE4C40}" type="parTrans" cxnId="{42CDCF8F-D937-4D57-AE8A-0630390E8D05}">
      <dgm:prSet/>
      <dgm:spPr/>
      <dgm:t>
        <a:bodyPr/>
        <a:lstStyle/>
        <a:p>
          <a:endParaRPr lang="ru-RU"/>
        </a:p>
      </dgm:t>
    </dgm:pt>
    <dgm:pt modelId="{CB6C12EC-03CB-400E-A2F1-368C1F374A3C}" type="sibTrans" cxnId="{42CDCF8F-D937-4D57-AE8A-0630390E8D05}">
      <dgm:prSet/>
      <dgm:spPr/>
      <dgm:t>
        <a:bodyPr/>
        <a:lstStyle/>
        <a:p>
          <a:endParaRPr lang="ru-RU"/>
        </a:p>
      </dgm:t>
    </dgm:pt>
    <dgm:pt modelId="{564CCCE3-367B-4A60-8B7D-DE7C9EB4F3B9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быстрый рост инвестиций в 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FinTech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(более 12 миллиардов долларов);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год  банки потратили 215 миллиардов долларов на ИТ во всем мире, включая аппаратное обеспечение, программное обеспечение и внутренние и внешние сервисы</a:t>
          </a:r>
        </a:p>
      </dgm:t>
    </dgm:pt>
    <dgm:pt modelId="{BCC61E0E-89BF-49C7-8186-3C63C48973C9}" type="parTrans" cxnId="{00CA2028-C8EC-407B-9BA6-FEE3D0B57667}">
      <dgm:prSet/>
      <dgm:spPr/>
      <dgm:t>
        <a:bodyPr/>
        <a:lstStyle/>
        <a:p>
          <a:endParaRPr lang="ru-RU"/>
        </a:p>
      </dgm:t>
    </dgm:pt>
    <dgm:pt modelId="{4ABDD7A8-39EA-4302-8224-7088C41A0611}" type="sibTrans" cxnId="{00CA2028-C8EC-407B-9BA6-FEE3D0B57667}">
      <dgm:prSet/>
      <dgm:spPr/>
      <dgm:t>
        <a:bodyPr/>
        <a:lstStyle/>
        <a:p>
          <a:endParaRPr lang="ru-RU"/>
        </a:p>
      </dgm:t>
    </dgm:pt>
    <dgm:pt modelId="{9854151B-643E-42C8-A466-63A83E67825B}">
      <dgm:prSet phldrT="[Текст]" custT="1"/>
      <dgm:spPr/>
      <dgm:t>
        <a:bodyPr/>
        <a:lstStyle/>
        <a:p>
          <a:r>
            <a:rPr lang="ru-RU" sz="2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Blockchain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0166B7-CDA7-4F5E-A4E1-C77453A5A3F7}" type="parTrans" cxnId="{E5856340-0538-4A09-95D1-1948493BBE45}">
      <dgm:prSet/>
      <dgm:spPr/>
      <dgm:t>
        <a:bodyPr/>
        <a:lstStyle/>
        <a:p>
          <a:endParaRPr lang="ru-RU"/>
        </a:p>
      </dgm:t>
    </dgm:pt>
    <dgm:pt modelId="{DE5345C2-CA55-4300-A457-65944717480C}" type="sibTrans" cxnId="{E5856340-0538-4A09-95D1-1948493BBE45}">
      <dgm:prSet/>
      <dgm:spPr/>
      <dgm:t>
        <a:bodyPr/>
        <a:lstStyle/>
        <a:p>
          <a:endParaRPr lang="ru-RU"/>
        </a:p>
      </dgm:t>
    </dgm:pt>
    <dgm:pt modelId="{A58FE506-BE25-4475-8567-BE419E7C2E43}">
      <dgm:prSet phldrT="[Текст]" custT="1"/>
      <dgm:spPr/>
      <dgm:t>
        <a:bodyPr/>
        <a:lstStyle/>
        <a:p>
          <a:r>
            <a:rPr lang="ru-RU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станет неотъемлемой частью технологии и операционной инфраструктуры финансовых учреждений</a:t>
          </a:r>
        </a:p>
      </dgm:t>
    </dgm:pt>
    <dgm:pt modelId="{A47F1546-EDE8-46D4-81F9-1069F239EB83}" type="parTrans" cxnId="{8B285510-6BFC-46F8-9D26-FA916C73922C}">
      <dgm:prSet/>
      <dgm:spPr/>
      <dgm:t>
        <a:bodyPr/>
        <a:lstStyle/>
        <a:p>
          <a:endParaRPr lang="ru-RU"/>
        </a:p>
      </dgm:t>
    </dgm:pt>
    <dgm:pt modelId="{E9BD5AFE-8A4F-436E-8355-F113864B4BB9}" type="sibTrans" cxnId="{8B285510-6BFC-46F8-9D26-FA916C73922C}">
      <dgm:prSet/>
      <dgm:spPr/>
      <dgm:t>
        <a:bodyPr/>
        <a:lstStyle/>
        <a:p>
          <a:endParaRPr lang="ru-RU"/>
        </a:p>
      </dgm:t>
    </dgm:pt>
    <dgm:pt modelId="{B161D405-2765-4CF9-BC24-F4B77B122CC8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децентрализованное владение активами и использование информационных технологий</a:t>
          </a:r>
        </a:p>
      </dgm:t>
    </dgm:pt>
    <dgm:pt modelId="{034042F4-B605-4C8F-B72B-6C161CFB8B0F}" type="sibTrans" cxnId="{35B90A80-24EC-48E8-8062-CC5EB4C2B7FB}">
      <dgm:prSet/>
      <dgm:spPr/>
      <dgm:t>
        <a:bodyPr/>
        <a:lstStyle/>
        <a:p>
          <a:endParaRPr lang="ru-RU"/>
        </a:p>
      </dgm:t>
    </dgm:pt>
    <dgm:pt modelId="{4F077B58-E9FA-439C-BF72-C4077BA0FF57}" type="parTrans" cxnId="{35B90A80-24EC-48E8-8062-CC5EB4C2B7FB}">
      <dgm:prSet/>
      <dgm:spPr/>
      <dgm:t>
        <a:bodyPr/>
        <a:lstStyle/>
        <a:p>
          <a:endParaRPr lang="ru-RU"/>
        </a:p>
      </dgm:t>
    </dgm:pt>
    <dgm:pt modelId="{C568BB61-CDAB-4B46-B931-B562248386D0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экономика совместного использования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7E9D44-DA11-4284-ABEB-500CE9841F2D}" type="sibTrans" cxnId="{A83E87F6-D444-4BC8-918E-6710B517EB16}">
      <dgm:prSet/>
      <dgm:spPr/>
      <dgm:t>
        <a:bodyPr/>
        <a:lstStyle/>
        <a:p>
          <a:endParaRPr lang="ru-RU"/>
        </a:p>
      </dgm:t>
    </dgm:pt>
    <dgm:pt modelId="{DF9CC400-86D5-42E1-8DF3-44F4966FB027}" type="parTrans" cxnId="{A83E87F6-D444-4BC8-918E-6710B517EB16}">
      <dgm:prSet/>
      <dgm:spPr/>
      <dgm:t>
        <a:bodyPr/>
        <a:lstStyle/>
        <a:p>
          <a:endParaRPr lang="ru-RU"/>
        </a:p>
      </dgm:t>
    </dgm:pt>
    <dgm:pt modelId="{32F4FF62-2FFF-4CD2-BDBD-FAFB78BD0ADF}" type="pres">
      <dgm:prSet presAssocID="{F71EEAFB-1D04-4913-A3ED-2075AD4572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26EF77-4613-4771-A0AC-445F76234FB5}" type="pres">
      <dgm:prSet presAssocID="{CF13AAAA-9669-4A3F-AF04-29FB067027D6}" presName="linNode" presStyleCnt="0"/>
      <dgm:spPr/>
    </dgm:pt>
    <dgm:pt modelId="{6D4F082E-0A55-47F0-A561-51A14192AAE6}" type="pres">
      <dgm:prSet presAssocID="{CF13AAAA-9669-4A3F-AF04-29FB067027D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0B5B87-7A78-453E-8FB4-5467778AC2EF}" type="pres">
      <dgm:prSet presAssocID="{CF13AAAA-9669-4A3F-AF04-29FB067027D6}" presName="descendantText" presStyleLbl="alignAccFollowNode1" presStyleIdx="0" presStyleCnt="3" custScaleY="122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E08F4-EF50-4C9B-88D9-5C408E4D7996}" type="pres">
      <dgm:prSet presAssocID="{CB6C12EC-03CB-400E-A2F1-368C1F374A3C}" presName="sp" presStyleCnt="0"/>
      <dgm:spPr/>
    </dgm:pt>
    <dgm:pt modelId="{2554F87E-A236-4E4D-A87A-FBC0691E81CC}" type="pres">
      <dgm:prSet presAssocID="{C568BB61-CDAB-4B46-B931-B562248386D0}" presName="linNode" presStyleCnt="0"/>
      <dgm:spPr/>
    </dgm:pt>
    <dgm:pt modelId="{14C5E897-4C33-4B3E-9F2F-C1D00DE3CBC3}" type="pres">
      <dgm:prSet presAssocID="{C568BB61-CDAB-4B46-B931-B562248386D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717A4-911F-4560-BFC9-AAA4380A98F7}" type="pres">
      <dgm:prSet presAssocID="{C568BB61-CDAB-4B46-B931-B562248386D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6BD08-267C-4602-AE73-2D413C573EE8}" type="pres">
      <dgm:prSet presAssocID="{6C7E9D44-DA11-4284-ABEB-500CE9841F2D}" presName="sp" presStyleCnt="0"/>
      <dgm:spPr/>
    </dgm:pt>
    <dgm:pt modelId="{BEE5C21B-DB6F-4FB0-95C4-876D4A0DCEF9}" type="pres">
      <dgm:prSet presAssocID="{9854151B-643E-42C8-A466-63A83E67825B}" presName="linNode" presStyleCnt="0"/>
      <dgm:spPr/>
    </dgm:pt>
    <dgm:pt modelId="{E7A1B024-A02A-4C54-A5E6-FFB4DC2DA570}" type="pres">
      <dgm:prSet presAssocID="{9854151B-643E-42C8-A466-63A83E67825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95972-0420-4584-9456-61AC75A3B924}" type="pres">
      <dgm:prSet presAssocID="{9854151B-643E-42C8-A466-63A83E67825B}" presName="descendantText" presStyleLbl="alignAccFollowNode1" presStyleIdx="2" presStyleCnt="3" custLinFactNeighborX="1" custLinFactNeighborY="-6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361ACB-41A4-4333-8D45-C240A57A0448}" type="presOf" srcId="{564CCCE3-367B-4A60-8B7D-DE7C9EB4F3B9}" destId="{420B5B87-7A78-453E-8FB4-5467778AC2EF}" srcOrd="0" destOrd="0" presId="urn:microsoft.com/office/officeart/2005/8/layout/vList5"/>
    <dgm:cxn modelId="{00CA2028-C8EC-407B-9BA6-FEE3D0B57667}" srcId="{CF13AAAA-9669-4A3F-AF04-29FB067027D6}" destId="{564CCCE3-367B-4A60-8B7D-DE7C9EB4F3B9}" srcOrd="0" destOrd="0" parTransId="{BCC61E0E-89BF-49C7-8186-3C63C48973C9}" sibTransId="{4ABDD7A8-39EA-4302-8224-7088C41A0611}"/>
    <dgm:cxn modelId="{42CDCF8F-D937-4D57-AE8A-0630390E8D05}" srcId="{F71EEAFB-1D04-4913-A3ED-2075AD457239}" destId="{CF13AAAA-9669-4A3F-AF04-29FB067027D6}" srcOrd="0" destOrd="0" parTransId="{5F8B4186-844E-4E61-8CEC-2DB9AFFE4C40}" sibTransId="{CB6C12EC-03CB-400E-A2F1-368C1F374A3C}"/>
    <dgm:cxn modelId="{8B285510-6BFC-46F8-9D26-FA916C73922C}" srcId="{9854151B-643E-42C8-A466-63A83E67825B}" destId="{A58FE506-BE25-4475-8567-BE419E7C2E43}" srcOrd="0" destOrd="0" parTransId="{A47F1546-EDE8-46D4-81F9-1069F239EB83}" sibTransId="{E9BD5AFE-8A4F-436E-8355-F113864B4BB9}"/>
    <dgm:cxn modelId="{7BE486AD-1596-46F7-98F9-6693F748A924}" type="presOf" srcId="{F71EEAFB-1D04-4913-A3ED-2075AD457239}" destId="{32F4FF62-2FFF-4CD2-BDBD-FAFB78BD0ADF}" srcOrd="0" destOrd="0" presId="urn:microsoft.com/office/officeart/2005/8/layout/vList5"/>
    <dgm:cxn modelId="{FD55D36D-F832-497D-B39C-3A96E84CAB51}" type="presOf" srcId="{CF13AAAA-9669-4A3F-AF04-29FB067027D6}" destId="{6D4F082E-0A55-47F0-A561-51A14192AAE6}" srcOrd="0" destOrd="0" presId="urn:microsoft.com/office/officeart/2005/8/layout/vList5"/>
    <dgm:cxn modelId="{35B90A80-24EC-48E8-8062-CC5EB4C2B7FB}" srcId="{C568BB61-CDAB-4B46-B931-B562248386D0}" destId="{B161D405-2765-4CF9-BC24-F4B77B122CC8}" srcOrd="0" destOrd="0" parTransId="{4F077B58-E9FA-439C-BF72-C4077BA0FF57}" sibTransId="{034042F4-B605-4C8F-B72B-6C161CFB8B0F}"/>
    <dgm:cxn modelId="{F0A0B9BC-884A-4E8E-B40B-1873CFCC69B3}" type="presOf" srcId="{A58FE506-BE25-4475-8567-BE419E7C2E43}" destId="{C2795972-0420-4584-9456-61AC75A3B924}" srcOrd="0" destOrd="0" presId="urn:microsoft.com/office/officeart/2005/8/layout/vList5"/>
    <dgm:cxn modelId="{B109A6F7-80D5-4DF0-8568-DEB48E64B532}" type="presOf" srcId="{C568BB61-CDAB-4B46-B931-B562248386D0}" destId="{14C5E897-4C33-4B3E-9F2F-C1D00DE3CBC3}" srcOrd="0" destOrd="0" presId="urn:microsoft.com/office/officeart/2005/8/layout/vList5"/>
    <dgm:cxn modelId="{A83E87F6-D444-4BC8-918E-6710B517EB16}" srcId="{F71EEAFB-1D04-4913-A3ED-2075AD457239}" destId="{C568BB61-CDAB-4B46-B931-B562248386D0}" srcOrd="1" destOrd="0" parTransId="{DF9CC400-86D5-42E1-8DF3-44F4966FB027}" sibTransId="{6C7E9D44-DA11-4284-ABEB-500CE9841F2D}"/>
    <dgm:cxn modelId="{E6314CE7-C8DF-4501-9D01-0A33A8A54472}" type="presOf" srcId="{B161D405-2765-4CF9-BC24-F4B77B122CC8}" destId="{218717A4-911F-4560-BFC9-AAA4380A98F7}" srcOrd="0" destOrd="0" presId="urn:microsoft.com/office/officeart/2005/8/layout/vList5"/>
    <dgm:cxn modelId="{E5856340-0538-4A09-95D1-1948493BBE45}" srcId="{F71EEAFB-1D04-4913-A3ED-2075AD457239}" destId="{9854151B-643E-42C8-A466-63A83E67825B}" srcOrd="2" destOrd="0" parTransId="{470166B7-CDA7-4F5E-A4E1-C77453A5A3F7}" sibTransId="{DE5345C2-CA55-4300-A457-65944717480C}"/>
    <dgm:cxn modelId="{F2592318-53D5-4698-A773-A9F9BC43E15C}" type="presOf" srcId="{9854151B-643E-42C8-A466-63A83E67825B}" destId="{E7A1B024-A02A-4C54-A5E6-FFB4DC2DA570}" srcOrd="0" destOrd="0" presId="urn:microsoft.com/office/officeart/2005/8/layout/vList5"/>
    <dgm:cxn modelId="{3EFB7BA7-180D-4AF0-95D8-DC3F281E73A8}" type="presParOf" srcId="{32F4FF62-2FFF-4CD2-BDBD-FAFB78BD0ADF}" destId="{8426EF77-4613-4771-A0AC-445F76234FB5}" srcOrd="0" destOrd="0" presId="urn:microsoft.com/office/officeart/2005/8/layout/vList5"/>
    <dgm:cxn modelId="{B1CBC36F-170A-43E3-B658-25DE809F0D69}" type="presParOf" srcId="{8426EF77-4613-4771-A0AC-445F76234FB5}" destId="{6D4F082E-0A55-47F0-A561-51A14192AAE6}" srcOrd="0" destOrd="0" presId="urn:microsoft.com/office/officeart/2005/8/layout/vList5"/>
    <dgm:cxn modelId="{7AF8ED1E-02ED-47F4-AB05-639113477233}" type="presParOf" srcId="{8426EF77-4613-4771-A0AC-445F76234FB5}" destId="{420B5B87-7A78-453E-8FB4-5467778AC2EF}" srcOrd="1" destOrd="0" presId="urn:microsoft.com/office/officeart/2005/8/layout/vList5"/>
    <dgm:cxn modelId="{EF266C45-0BA8-497C-ADAB-035734306305}" type="presParOf" srcId="{32F4FF62-2FFF-4CD2-BDBD-FAFB78BD0ADF}" destId="{2C9E08F4-EF50-4C9B-88D9-5C408E4D7996}" srcOrd="1" destOrd="0" presId="urn:microsoft.com/office/officeart/2005/8/layout/vList5"/>
    <dgm:cxn modelId="{CE7D4B90-8366-4763-ACBA-275DA33370D0}" type="presParOf" srcId="{32F4FF62-2FFF-4CD2-BDBD-FAFB78BD0ADF}" destId="{2554F87E-A236-4E4D-A87A-FBC0691E81CC}" srcOrd="2" destOrd="0" presId="urn:microsoft.com/office/officeart/2005/8/layout/vList5"/>
    <dgm:cxn modelId="{42C4F824-92EA-414C-BBE7-1A83CC1F851B}" type="presParOf" srcId="{2554F87E-A236-4E4D-A87A-FBC0691E81CC}" destId="{14C5E897-4C33-4B3E-9F2F-C1D00DE3CBC3}" srcOrd="0" destOrd="0" presId="urn:microsoft.com/office/officeart/2005/8/layout/vList5"/>
    <dgm:cxn modelId="{B6680E66-F4CB-464D-96D9-F763FCA54B7C}" type="presParOf" srcId="{2554F87E-A236-4E4D-A87A-FBC0691E81CC}" destId="{218717A4-911F-4560-BFC9-AAA4380A98F7}" srcOrd="1" destOrd="0" presId="urn:microsoft.com/office/officeart/2005/8/layout/vList5"/>
    <dgm:cxn modelId="{475B18A6-0AB8-4697-AB65-C19E48D9DD6B}" type="presParOf" srcId="{32F4FF62-2FFF-4CD2-BDBD-FAFB78BD0ADF}" destId="{6656BD08-267C-4602-AE73-2D413C573EE8}" srcOrd="3" destOrd="0" presId="urn:microsoft.com/office/officeart/2005/8/layout/vList5"/>
    <dgm:cxn modelId="{B83F963B-48B9-4E75-977D-7DC1BECD3300}" type="presParOf" srcId="{32F4FF62-2FFF-4CD2-BDBD-FAFB78BD0ADF}" destId="{BEE5C21B-DB6F-4FB0-95C4-876D4A0DCEF9}" srcOrd="4" destOrd="0" presId="urn:microsoft.com/office/officeart/2005/8/layout/vList5"/>
    <dgm:cxn modelId="{CC3EC7F4-ADB0-4FBE-9CB7-FE80F19EDB8A}" type="presParOf" srcId="{BEE5C21B-DB6F-4FB0-95C4-876D4A0DCEF9}" destId="{E7A1B024-A02A-4C54-A5E6-FFB4DC2DA570}" srcOrd="0" destOrd="0" presId="urn:microsoft.com/office/officeart/2005/8/layout/vList5"/>
    <dgm:cxn modelId="{1BE7D10F-4975-4886-AF99-2E669CF647F2}" type="presParOf" srcId="{BEE5C21B-DB6F-4FB0-95C4-876D4A0DCEF9}" destId="{C2795972-0420-4584-9456-61AC75A3B9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2AA6D504-0C7E-4625-B06D-F2B4D76EDF9F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FC38728F-15B3-47F4-B7BA-DC2B5192ECFD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цифровая технология становится основной</a:t>
          </a:r>
        </a:p>
      </dgm:t>
    </dgm:pt>
    <dgm:pt modelId="{8B7673F8-61F7-49E7-9570-B74896AF1401}" type="parTrans" cxnId="{ED02AA85-4FF2-4E87-AC6F-1E41B5D06631}">
      <dgm:prSet/>
      <dgm:spPr/>
      <dgm:t>
        <a:bodyPr/>
        <a:lstStyle/>
        <a:p>
          <a:endParaRPr lang="ru-RU"/>
        </a:p>
      </dgm:t>
    </dgm:pt>
    <dgm:pt modelId="{8D2679E4-22B5-487B-9A53-C805BD1C6814}" type="sibTrans" cxnId="{ED02AA85-4FF2-4E87-AC6F-1E41B5D06631}">
      <dgm:prSet/>
      <dgm:spPr/>
      <dgm:t>
        <a:bodyPr/>
        <a:lstStyle/>
        <a:p>
          <a:endParaRPr lang="ru-RU"/>
        </a:p>
      </dgm:t>
    </dgm:pt>
    <dgm:pt modelId="{9E19AFFD-75A5-4875-B197-F26F2DCC4DE1}">
      <dgm:prSet phldrT="[Текст]" custT="1"/>
      <dgm:spPr/>
      <dgm:t>
        <a:bodyPr/>
        <a:lstStyle/>
        <a:p>
          <a:r>
            <a:rPr lang="ru-RU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применительно к платежам, розничному банковскому делу, страхованию и управлению капиталом; в таких институциональных сферах, как рынки капитала и коммерческий банкинг</a:t>
          </a:r>
        </a:p>
      </dgm:t>
    </dgm:pt>
    <dgm:pt modelId="{FBA2A727-31E6-497E-A7C6-9701B807D33D}" type="parTrans" cxnId="{991B55CB-34E7-4E8F-82B2-480439814028}">
      <dgm:prSet/>
      <dgm:spPr/>
      <dgm:t>
        <a:bodyPr/>
        <a:lstStyle/>
        <a:p>
          <a:endParaRPr lang="ru-RU"/>
        </a:p>
      </dgm:t>
    </dgm:pt>
    <dgm:pt modelId="{940B5053-A5F7-4205-A9B7-402683F293A6}" type="sibTrans" cxnId="{991B55CB-34E7-4E8F-82B2-480439814028}">
      <dgm:prSet/>
      <dgm:spPr/>
      <dgm:t>
        <a:bodyPr/>
        <a:lstStyle/>
        <a:p>
          <a:endParaRPr lang="ru-RU"/>
        </a:p>
      </dgm:t>
    </dgm:pt>
    <dgm:pt modelId="{FC8ECDDC-5AD2-4AEE-9EDE-284522B483DE}">
      <dgm:prSet phldrT="[Текст]" custT="1"/>
      <dgm:spPr/>
      <dgm:t>
        <a:bodyPr/>
        <a:lstStyle/>
        <a:p>
          <a:r>
            <a:rPr lang="ru-RU" sz="24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информирование </a:t>
          </a:r>
          <a:r>
            <a:rPr lang="ru-RU" sz="2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клиентов</a:t>
          </a:r>
          <a:endParaRPr lang="ru-RU" sz="2400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D8562B-E002-40F8-B1A7-EB06336B8D27}" type="parTrans" cxnId="{D5584932-43C2-4926-9A21-D085385E4E98}">
      <dgm:prSet/>
      <dgm:spPr/>
      <dgm:t>
        <a:bodyPr/>
        <a:lstStyle/>
        <a:p>
          <a:endParaRPr lang="ru-RU"/>
        </a:p>
      </dgm:t>
    </dgm:pt>
    <dgm:pt modelId="{E9F88624-2A4E-492C-945B-C52997B46C9A}" type="sibTrans" cxnId="{D5584932-43C2-4926-9A21-D085385E4E98}">
      <dgm:prSet/>
      <dgm:spPr/>
      <dgm:t>
        <a:bodyPr/>
        <a:lstStyle/>
        <a:p>
          <a:endParaRPr lang="ru-RU"/>
        </a:p>
      </dgm:t>
    </dgm:pt>
    <dgm:pt modelId="{A400366B-101F-46DD-92DC-F8C2B87619B2}">
      <dgm:prSet phldrT="[Текст]" custT="1"/>
      <dgm:spPr/>
      <dgm:t>
        <a:bodyPr/>
        <a:lstStyle/>
        <a:p>
          <a:r>
            <a:rPr lang="ru-RU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станет самым важным предиктором роста доходов и прибыльности; позволит использовать </a:t>
          </a:r>
          <a:r>
            <a:rPr lang="ru-RU" sz="18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аналитические данные </a:t>
          </a:r>
          <a:r>
            <a:rPr lang="ru-RU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для информирования клиентов</a:t>
          </a:r>
        </a:p>
      </dgm:t>
    </dgm:pt>
    <dgm:pt modelId="{F7CC78B8-727F-42C5-BC57-2AAE49B13CF4}" type="parTrans" cxnId="{67932638-3EB4-4511-8213-E515027B26F9}">
      <dgm:prSet/>
      <dgm:spPr/>
      <dgm:t>
        <a:bodyPr/>
        <a:lstStyle/>
        <a:p>
          <a:endParaRPr lang="ru-RU"/>
        </a:p>
      </dgm:t>
    </dgm:pt>
    <dgm:pt modelId="{D013313D-EFFC-497B-BE13-6F8F7F1483A8}" type="sibTrans" cxnId="{67932638-3EB4-4511-8213-E515027B26F9}">
      <dgm:prSet/>
      <dgm:spPr/>
      <dgm:t>
        <a:bodyPr/>
        <a:lstStyle/>
        <a:p>
          <a:endParaRPr lang="ru-RU"/>
        </a:p>
      </dgm:t>
    </dgm:pt>
    <dgm:pt modelId="{9CA789A1-7377-4FED-A2B1-C46E063766FB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достижения 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 области робототехники и искусственного интеллекта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AB5918-4D22-4265-BC54-7F3BBF3DEC21}" type="parTrans" cxnId="{E8430BBE-B13D-46C3-910A-84B078BE7B9A}">
      <dgm:prSet/>
      <dgm:spPr/>
      <dgm:t>
        <a:bodyPr/>
        <a:lstStyle/>
        <a:p>
          <a:endParaRPr lang="ru-RU"/>
        </a:p>
      </dgm:t>
    </dgm:pt>
    <dgm:pt modelId="{F96DB3DD-55C2-4EEC-B7FD-4DA382E6D5ED}" type="sibTrans" cxnId="{E8430BBE-B13D-46C3-910A-84B078BE7B9A}">
      <dgm:prSet/>
      <dgm:spPr/>
      <dgm:t>
        <a:bodyPr/>
        <a:lstStyle/>
        <a:p>
          <a:endParaRPr lang="ru-RU"/>
        </a:p>
      </dgm:t>
    </dgm:pt>
    <dgm:pt modelId="{1F68ABEE-2C7B-4583-9C08-6C4CD6F0DDAC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для решения ключевых вопросов снижения затрат и снижения рисков</a:t>
          </a:r>
        </a:p>
      </dgm:t>
    </dgm:pt>
    <dgm:pt modelId="{2E5C55A2-F75B-4877-86F0-D7F3E848967B}" type="parTrans" cxnId="{EF204485-9EE0-4E32-BD31-D9C61EABF737}">
      <dgm:prSet/>
      <dgm:spPr/>
      <dgm:t>
        <a:bodyPr/>
        <a:lstStyle/>
        <a:p>
          <a:endParaRPr lang="ru-RU"/>
        </a:p>
      </dgm:t>
    </dgm:pt>
    <dgm:pt modelId="{199D3F13-6D90-49B8-94E0-0A5C86E4DE7C}" type="sibTrans" cxnId="{EF204485-9EE0-4E32-BD31-D9C61EABF737}">
      <dgm:prSet/>
      <dgm:spPr/>
      <dgm:t>
        <a:bodyPr/>
        <a:lstStyle/>
        <a:p>
          <a:endParaRPr lang="ru-RU"/>
        </a:p>
      </dgm:t>
    </dgm:pt>
    <dgm:pt modelId="{4D67A325-B5FB-4B8B-8503-BC4DD2E91518}" type="pres">
      <dgm:prSet presAssocID="{2AA6D504-0C7E-4625-B06D-F2B4D76EDF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03D6EB-CF67-47A0-B745-DE6E1F9D2C30}" type="pres">
      <dgm:prSet presAssocID="{FC38728F-15B3-47F4-B7BA-DC2B5192ECFD}" presName="linNode" presStyleCnt="0"/>
      <dgm:spPr/>
    </dgm:pt>
    <dgm:pt modelId="{5A2B5DB0-2417-40AA-B4F8-ACEB147CB32F}" type="pres">
      <dgm:prSet presAssocID="{FC38728F-15B3-47F4-B7BA-DC2B5192ECF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7EF5D-DBD4-4E60-9C8B-2FEDC1637DD7}" type="pres">
      <dgm:prSet presAssocID="{FC38728F-15B3-47F4-B7BA-DC2B5192ECFD}" presName="descendantText" presStyleLbl="alignAccFollowNode1" presStyleIdx="0" presStyleCnt="3" custLinFactNeighborX="1" custLinFactNeighborY="-3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73709-3ACB-4B24-87E4-2963AD57FD28}" type="pres">
      <dgm:prSet presAssocID="{8D2679E4-22B5-487B-9A53-C805BD1C6814}" presName="sp" presStyleCnt="0"/>
      <dgm:spPr/>
    </dgm:pt>
    <dgm:pt modelId="{76605BDD-3951-45FE-B290-70DEBFE5EBA3}" type="pres">
      <dgm:prSet presAssocID="{FC8ECDDC-5AD2-4AEE-9EDE-284522B483DE}" presName="linNode" presStyleCnt="0"/>
      <dgm:spPr/>
    </dgm:pt>
    <dgm:pt modelId="{D45A3A0F-5AB3-4016-AD6A-481A202B1B9B}" type="pres">
      <dgm:prSet presAssocID="{FC8ECDDC-5AD2-4AEE-9EDE-284522B483D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5DF88-E805-49B1-9D0A-1B3DC9B3DFAA}" type="pres">
      <dgm:prSet presAssocID="{FC8ECDDC-5AD2-4AEE-9EDE-284522B483D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BDA34-79AB-416E-A30B-44A3C55CD815}" type="pres">
      <dgm:prSet presAssocID="{E9F88624-2A4E-492C-945B-C52997B46C9A}" presName="sp" presStyleCnt="0"/>
      <dgm:spPr/>
    </dgm:pt>
    <dgm:pt modelId="{79963BF0-5E86-402B-BD6D-00C6ED3A8FBF}" type="pres">
      <dgm:prSet presAssocID="{9CA789A1-7377-4FED-A2B1-C46E063766FB}" presName="linNode" presStyleCnt="0"/>
      <dgm:spPr/>
    </dgm:pt>
    <dgm:pt modelId="{0B6437A9-2FB3-4B08-A098-B2CE52D643F7}" type="pres">
      <dgm:prSet presAssocID="{9CA789A1-7377-4FED-A2B1-C46E063766F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8D7A3-D9AD-4DEC-8881-D7318373D4E3}" type="pres">
      <dgm:prSet presAssocID="{9CA789A1-7377-4FED-A2B1-C46E063766FB}" presName="descendantText" presStyleLbl="alignAccFollowNode1" presStyleIdx="2" presStyleCnt="3" custLinFactNeighborX="1" custLinFactNeighborY="-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1B55CB-34E7-4E8F-82B2-480439814028}" srcId="{FC38728F-15B3-47F4-B7BA-DC2B5192ECFD}" destId="{9E19AFFD-75A5-4875-B197-F26F2DCC4DE1}" srcOrd="0" destOrd="0" parTransId="{FBA2A727-31E6-497E-A7C6-9701B807D33D}" sibTransId="{940B5053-A5F7-4205-A9B7-402683F293A6}"/>
    <dgm:cxn modelId="{67932638-3EB4-4511-8213-E515027B26F9}" srcId="{FC8ECDDC-5AD2-4AEE-9EDE-284522B483DE}" destId="{A400366B-101F-46DD-92DC-F8C2B87619B2}" srcOrd="0" destOrd="0" parTransId="{F7CC78B8-727F-42C5-BC57-2AAE49B13CF4}" sibTransId="{D013313D-EFFC-497B-BE13-6F8F7F1483A8}"/>
    <dgm:cxn modelId="{EF204485-9EE0-4E32-BD31-D9C61EABF737}" srcId="{9CA789A1-7377-4FED-A2B1-C46E063766FB}" destId="{1F68ABEE-2C7B-4583-9C08-6C4CD6F0DDAC}" srcOrd="0" destOrd="0" parTransId="{2E5C55A2-F75B-4877-86F0-D7F3E848967B}" sibTransId="{199D3F13-6D90-49B8-94E0-0A5C86E4DE7C}"/>
    <dgm:cxn modelId="{FBDCC4F3-5877-421E-A20C-88007D44956E}" type="presOf" srcId="{9E19AFFD-75A5-4875-B197-F26F2DCC4DE1}" destId="{11A7EF5D-DBD4-4E60-9C8B-2FEDC1637DD7}" srcOrd="0" destOrd="0" presId="urn:microsoft.com/office/officeart/2005/8/layout/vList5"/>
    <dgm:cxn modelId="{E8430BBE-B13D-46C3-910A-84B078BE7B9A}" srcId="{2AA6D504-0C7E-4625-B06D-F2B4D76EDF9F}" destId="{9CA789A1-7377-4FED-A2B1-C46E063766FB}" srcOrd="2" destOrd="0" parTransId="{35AB5918-4D22-4265-BC54-7F3BBF3DEC21}" sibTransId="{F96DB3DD-55C2-4EEC-B7FD-4DA382E6D5ED}"/>
    <dgm:cxn modelId="{CB0E5867-D9A0-49ED-B441-4925C0AE091F}" type="presOf" srcId="{1F68ABEE-2C7B-4583-9C08-6C4CD6F0DDAC}" destId="{8478D7A3-D9AD-4DEC-8881-D7318373D4E3}" srcOrd="0" destOrd="0" presId="urn:microsoft.com/office/officeart/2005/8/layout/vList5"/>
    <dgm:cxn modelId="{ED02AA85-4FF2-4E87-AC6F-1E41B5D06631}" srcId="{2AA6D504-0C7E-4625-B06D-F2B4D76EDF9F}" destId="{FC38728F-15B3-47F4-B7BA-DC2B5192ECFD}" srcOrd="0" destOrd="0" parTransId="{8B7673F8-61F7-49E7-9570-B74896AF1401}" sibTransId="{8D2679E4-22B5-487B-9A53-C805BD1C6814}"/>
    <dgm:cxn modelId="{8A12CB6E-0ED8-4104-8BEB-2FA1F7B1F8D3}" type="presOf" srcId="{FC8ECDDC-5AD2-4AEE-9EDE-284522B483DE}" destId="{D45A3A0F-5AB3-4016-AD6A-481A202B1B9B}" srcOrd="0" destOrd="0" presId="urn:microsoft.com/office/officeart/2005/8/layout/vList5"/>
    <dgm:cxn modelId="{0E24FAE6-1480-4361-980A-A45AEDEA86AB}" type="presOf" srcId="{FC38728F-15B3-47F4-B7BA-DC2B5192ECFD}" destId="{5A2B5DB0-2417-40AA-B4F8-ACEB147CB32F}" srcOrd="0" destOrd="0" presId="urn:microsoft.com/office/officeart/2005/8/layout/vList5"/>
    <dgm:cxn modelId="{594F7F8F-AF6A-4030-B590-060588C19AFD}" type="presOf" srcId="{2AA6D504-0C7E-4625-B06D-F2B4D76EDF9F}" destId="{4D67A325-B5FB-4B8B-8503-BC4DD2E91518}" srcOrd="0" destOrd="0" presId="urn:microsoft.com/office/officeart/2005/8/layout/vList5"/>
    <dgm:cxn modelId="{1D388F57-04BE-4683-A7AA-88A1BA222F91}" type="presOf" srcId="{A400366B-101F-46DD-92DC-F8C2B87619B2}" destId="{D235DF88-E805-49B1-9D0A-1B3DC9B3DFAA}" srcOrd="0" destOrd="0" presId="urn:microsoft.com/office/officeart/2005/8/layout/vList5"/>
    <dgm:cxn modelId="{D5584932-43C2-4926-9A21-D085385E4E98}" srcId="{2AA6D504-0C7E-4625-B06D-F2B4D76EDF9F}" destId="{FC8ECDDC-5AD2-4AEE-9EDE-284522B483DE}" srcOrd="1" destOrd="0" parTransId="{C7D8562B-E002-40F8-B1A7-EB06336B8D27}" sibTransId="{E9F88624-2A4E-492C-945B-C52997B46C9A}"/>
    <dgm:cxn modelId="{B6735CB3-3513-4448-B71A-0268E6608F07}" type="presOf" srcId="{9CA789A1-7377-4FED-A2B1-C46E063766FB}" destId="{0B6437A9-2FB3-4B08-A098-B2CE52D643F7}" srcOrd="0" destOrd="0" presId="urn:microsoft.com/office/officeart/2005/8/layout/vList5"/>
    <dgm:cxn modelId="{3A16A44E-BA04-423D-9374-7CEE5768D32A}" type="presParOf" srcId="{4D67A325-B5FB-4B8B-8503-BC4DD2E91518}" destId="{B403D6EB-CF67-47A0-B745-DE6E1F9D2C30}" srcOrd="0" destOrd="0" presId="urn:microsoft.com/office/officeart/2005/8/layout/vList5"/>
    <dgm:cxn modelId="{44EC0F7D-5784-4B41-8DC2-333430B62FB3}" type="presParOf" srcId="{B403D6EB-CF67-47A0-B745-DE6E1F9D2C30}" destId="{5A2B5DB0-2417-40AA-B4F8-ACEB147CB32F}" srcOrd="0" destOrd="0" presId="urn:microsoft.com/office/officeart/2005/8/layout/vList5"/>
    <dgm:cxn modelId="{5D34C74D-898C-4A7E-B7FC-563FEEB0FEDE}" type="presParOf" srcId="{B403D6EB-CF67-47A0-B745-DE6E1F9D2C30}" destId="{11A7EF5D-DBD4-4E60-9C8B-2FEDC1637DD7}" srcOrd="1" destOrd="0" presId="urn:microsoft.com/office/officeart/2005/8/layout/vList5"/>
    <dgm:cxn modelId="{637D684C-DB7D-4F8F-8643-9AE6CAC3D32F}" type="presParOf" srcId="{4D67A325-B5FB-4B8B-8503-BC4DD2E91518}" destId="{D8773709-3ACB-4B24-87E4-2963AD57FD28}" srcOrd="1" destOrd="0" presId="urn:microsoft.com/office/officeart/2005/8/layout/vList5"/>
    <dgm:cxn modelId="{83F36B03-2A2F-4FF8-8A3B-ACE403EC59AE}" type="presParOf" srcId="{4D67A325-B5FB-4B8B-8503-BC4DD2E91518}" destId="{76605BDD-3951-45FE-B290-70DEBFE5EBA3}" srcOrd="2" destOrd="0" presId="urn:microsoft.com/office/officeart/2005/8/layout/vList5"/>
    <dgm:cxn modelId="{7572E6F5-D16C-4A83-8F5D-1E37F161CA88}" type="presParOf" srcId="{76605BDD-3951-45FE-B290-70DEBFE5EBA3}" destId="{D45A3A0F-5AB3-4016-AD6A-481A202B1B9B}" srcOrd="0" destOrd="0" presId="urn:microsoft.com/office/officeart/2005/8/layout/vList5"/>
    <dgm:cxn modelId="{70E2C9C6-9150-41DE-A028-45FB5BE8726E}" type="presParOf" srcId="{76605BDD-3951-45FE-B290-70DEBFE5EBA3}" destId="{D235DF88-E805-49B1-9D0A-1B3DC9B3DFAA}" srcOrd="1" destOrd="0" presId="urn:microsoft.com/office/officeart/2005/8/layout/vList5"/>
    <dgm:cxn modelId="{5DE24B79-3161-4066-99CF-EAE7C0233F58}" type="presParOf" srcId="{4D67A325-B5FB-4B8B-8503-BC4DD2E91518}" destId="{027BDA34-79AB-416E-A30B-44A3C55CD815}" srcOrd="3" destOrd="0" presId="urn:microsoft.com/office/officeart/2005/8/layout/vList5"/>
    <dgm:cxn modelId="{D673A448-804E-46C4-B99F-353CCFF53CA4}" type="presParOf" srcId="{4D67A325-B5FB-4B8B-8503-BC4DD2E91518}" destId="{79963BF0-5E86-402B-BD6D-00C6ED3A8FBF}" srcOrd="4" destOrd="0" presId="urn:microsoft.com/office/officeart/2005/8/layout/vList5"/>
    <dgm:cxn modelId="{60EB6C48-355D-43CF-BD2B-8D989617FC5F}" type="presParOf" srcId="{79963BF0-5E86-402B-BD6D-00C6ED3A8FBF}" destId="{0B6437A9-2FB3-4B08-A098-B2CE52D643F7}" srcOrd="0" destOrd="0" presId="urn:microsoft.com/office/officeart/2005/8/layout/vList5"/>
    <dgm:cxn modelId="{A30EE1A9-4846-4843-BED7-186666DDA3D7}" type="presParOf" srcId="{79963BF0-5E86-402B-BD6D-00C6ED3A8FBF}" destId="{8478D7A3-D9AD-4DEC-8881-D7318373D4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FB71496-5F90-43BB-B50A-805081CE3502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6D66ECB-90D7-4A8A-9E1B-4CE051D4E2D7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общественное 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облако станет доминирующей инфраструктурной моделью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8D6819-9F25-4E85-8434-29FC3781D019}" type="parTrans" cxnId="{C257F318-EC1D-4E7A-A68F-1216B87665ED}">
      <dgm:prSet/>
      <dgm:spPr/>
      <dgm:t>
        <a:bodyPr/>
        <a:lstStyle/>
        <a:p>
          <a:endParaRPr lang="ru-RU"/>
        </a:p>
      </dgm:t>
    </dgm:pt>
    <dgm:pt modelId="{8A37C3D1-73E3-423D-9CBB-99657B4874DD}" type="sibTrans" cxnId="{C257F318-EC1D-4E7A-A68F-1216B87665ED}">
      <dgm:prSet/>
      <dgm:spPr/>
      <dgm:t>
        <a:bodyPr/>
        <a:lstStyle/>
        <a:p>
          <a:endParaRPr lang="ru-RU"/>
        </a:p>
      </dgm:t>
    </dgm:pt>
    <dgm:pt modelId="{376BECA2-DF45-4998-8890-048FF08E67F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облачные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приложения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используются для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бизнес-процессов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таких как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CRM, HR и финансовый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учет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A9D1AC-BD20-414F-A758-B6C3D0EB4A1A}" type="parTrans" cxnId="{239CD209-D3F7-4B1B-A032-9273A7E6FB53}">
      <dgm:prSet/>
      <dgm:spPr/>
      <dgm:t>
        <a:bodyPr/>
        <a:lstStyle/>
        <a:p>
          <a:endParaRPr lang="ru-RU"/>
        </a:p>
      </dgm:t>
    </dgm:pt>
    <dgm:pt modelId="{0AF2CDA4-FD21-4200-AD21-5DD8E69153F8}" type="sibTrans" cxnId="{239CD209-D3F7-4B1B-A032-9273A7E6FB53}">
      <dgm:prSet/>
      <dgm:spPr/>
      <dgm:t>
        <a:bodyPr/>
        <a:lstStyle/>
        <a:p>
          <a:endParaRPr lang="ru-RU"/>
        </a:p>
      </dgm:t>
    </dgm:pt>
    <dgm:pt modelId="{F6785033-2BE5-4E2B-8096-273DDA37BB92}">
      <dgm:prSet phldrT="[Текст]"/>
      <dgm:spPr/>
      <dgm:t>
        <a:bodyPr/>
        <a:lstStyle/>
        <a:p>
          <a:r>
            <a:rPr lang="ru-RU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кибербезопасность</a:t>
          </a:r>
          <a:endParaRPr lang="ru-RU" dirty="0"/>
        </a:p>
      </dgm:t>
    </dgm:pt>
    <dgm:pt modelId="{47C2ED09-075E-475C-AE30-BB7D3F9BC82E}" type="parTrans" cxnId="{04336DF8-C14B-45F7-ACCB-CA9602DD37EE}">
      <dgm:prSet/>
      <dgm:spPr/>
      <dgm:t>
        <a:bodyPr/>
        <a:lstStyle/>
        <a:p>
          <a:endParaRPr lang="ru-RU"/>
        </a:p>
      </dgm:t>
    </dgm:pt>
    <dgm:pt modelId="{D6B4D7CB-FDF0-40B3-A84E-42A8E9C980FA}" type="sibTrans" cxnId="{04336DF8-C14B-45F7-ACCB-CA9602DD37EE}">
      <dgm:prSet/>
      <dgm:spPr/>
      <dgm:t>
        <a:bodyPr/>
        <a:lstStyle/>
        <a:p>
          <a:endParaRPr lang="ru-RU"/>
        </a:p>
      </dgm:t>
    </dgm:pt>
    <dgm:pt modelId="{17285311-4090-4784-A506-72A3DD8796B7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станет 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одним из главных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направлений финансовых институтов в борьбе с рисками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E65A68-0D65-4DB0-BD10-2FCDB725216D}" type="parTrans" cxnId="{FA00AEBB-DA0C-4FA4-95CD-F765AF988E35}">
      <dgm:prSet/>
      <dgm:spPr/>
      <dgm:t>
        <a:bodyPr/>
        <a:lstStyle/>
        <a:p>
          <a:endParaRPr lang="ru-RU"/>
        </a:p>
      </dgm:t>
    </dgm:pt>
    <dgm:pt modelId="{415D6997-77F5-46D7-B596-C89E22ACCD05}" type="sibTrans" cxnId="{FA00AEBB-DA0C-4FA4-95CD-F765AF988E35}">
      <dgm:prSet/>
      <dgm:spPr/>
      <dgm:t>
        <a:bodyPr/>
        <a:lstStyle/>
        <a:p>
          <a:endParaRPr lang="ru-RU"/>
        </a:p>
      </dgm:t>
    </dgm:pt>
    <dgm:pt modelId="{6A68911C-F8A9-49D6-91A8-2BBD1E4C0CD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регуляторы обратятся 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 технологиям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181EB-7EE5-4891-BF15-6B14F5A7B211}" type="parTrans" cxnId="{DBDD406F-D538-46FE-9BFA-76BA9FBB289F}">
      <dgm:prSet/>
      <dgm:spPr/>
      <dgm:t>
        <a:bodyPr/>
        <a:lstStyle/>
        <a:p>
          <a:endParaRPr lang="ru-RU"/>
        </a:p>
      </dgm:t>
    </dgm:pt>
    <dgm:pt modelId="{2051842D-7142-41E8-99EF-7C6111C79871}" type="sibTrans" cxnId="{DBDD406F-D538-46FE-9BFA-76BA9FBB289F}">
      <dgm:prSet/>
      <dgm:spPr/>
      <dgm:t>
        <a:bodyPr/>
        <a:lstStyle/>
        <a:p>
          <a:endParaRPr lang="ru-RU"/>
        </a:p>
      </dgm:t>
    </dgm:pt>
    <dgm:pt modelId="{1CA64BB5-A996-41A7-9F71-B9BD01F614ED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используя 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сложные аналитические инструменты для больших объемов данных, регуляторы могут сравнивать сценарии и решать потенциальные проблемы до того, как они станут полномасштабными рыночными проблемами</a:t>
          </a:r>
        </a:p>
      </dgm:t>
    </dgm:pt>
    <dgm:pt modelId="{D3AC46E1-3C3E-4E64-A1A1-4D91D99BDDAC}" type="parTrans" cxnId="{2DF3DECB-4BAC-4664-93AB-A04C820ED963}">
      <dgm:prSet/>
      <dgm:spPr/>
      <dgm:t>
        <a:bodyPr/>
        <a:lstStyle/>
        <a:p>
          <a:endParaRPr lang="ru-RU"/>
        </a:p>
      </dgm:t>
    </dgm:pt>
    <dgm:pt modelId="{F0C112E4-FBCC-4FF5-8695-81C0948E06EA}" type="sibTrans" cxnId="{2DF3DECB-4BAC-4664-93AB-A04C820ED963}">
      <dgm:prSet/>
      <dgm:spPr/>
      <dgm:t>
        <a:bodyPr/>
        <a:lstStyle/>
        <a:p>
          <a:endParaRPr lang="ru-RU"/>
        </a:p>
      </dgm:t>
    </dgm:pt>
    <dgm:pt modelId="{FD75446D-FEA7-4F14-B510-84B9D2351EF7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сервисные инфраструктуры в таких областях, как потребительские платежи, кредитный рейтинг и пр. также используют облачные технологии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34E07B-A812-4BED-99D4-F80AF3AD2660}" type="parTrans" cxnId="{46880BE5-54B1-4B09-983D-5397DD2F0A56}">
      <dgm:prSet/>
      <dgm:spPr/>
      <dgm:t>
        <a:bodyPr/>
        <a:lstStyle/>
        <a:p>
          <a:endParaRPr lang="en-US"/>
        </a:p>
      </dgm:t>
    </dgm:pt>
    <dgm:pt modelId="{BDA71BC9-F3DA-4100-A213-4544CDE23D7F}" type="sibTrans" cxnId="{46880BE5-54B1-4B09-983D-5397DD2F0A56}">
      <dgm:prSet/>
      <dgm:spPr/>
      <dgm:t>
        <a:bodyPr/>
        <a:lstStyle/>
        <a:p>
          <a:endParaRPr lang="en-US"/>
        </a:p>
      </dgm:t>
    </dgm:pt>
    <dgm:pt modelId="{F13203AF-2174-4435-9BAB-D5BFE7869265}" type="pres">
      <dgm:prSet presAssocID="{9FB71496-5F90-43BB-B50A-805081CE35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261D81-40A2-418F-BA81-241EA3333A5D}" type="pres">
      <dgm:prSet presAssocID="{E6D66ECB-90D7-4A8A-9E1B-4CE051D4E2D7}" presName="linNode" presStyleCnt="0"/>
      <dgm:spPr/>
    </dgm:pt>
    <dgm:pt modelId="{C9B96FA7-ADA0-4930-B7DF-D41901C4F1B3}" type="pres">
      <dgm:prSet presAssocID="{E6D66ECB-90D7-4A8A-9E1B-4CE051D4E2D7}" presName="parentText" presStyleLbl="node1" presStyleIdx="0" presStyleCnt="3" custScaleY="670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C5971-3A16-4FE2-8DA1-AD9AC285E0B9}" type="pres">
      <dgm:prSet presAssocID="{E6D66ECB-90D7-4A8A-9E1B-4CE051D4E2D7}" presName="descendantText" presStyleLbl="alignAccFollowNode1" presStyleIdx="0" presStyleCnt="3" custScaleY="950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995CB-66D9-43F9-9BCD-77B535B8D445}" type="pres">
      <dgm:prSet presAssocID="{8A37C3D1-73E3-423D-9CBB-99657B4874DD}" presName="sp" presStyleCnt="0"/>
      <dgm:spPr/>
    </dgm:pt>
    <dgm:pt modelId="{74A8CAD2-2CDB-4767-9B17-73D6736EF4A8}" type="pres">
      <dgm:prSet presAssocID="{F6785033-2BE5-4E2B-8096-273DDA37BB92}" presName="linNode" presStyleCnt="0"/>
      <dgm:spPr/>
    </dgm:pt>
    <dgm:pt modelId="{0A91DD23-94D2-496B-860D-125921F1A1B1}" type="pres">
      <dgm:prSet presAssocID="{F6785033-2BE5-4E2B-8096-273DDA37BB92}" presName="parentText" presStyleLbl="node1" presStyleIdx="1" presStyleCnt="3" custScaleY="255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755B7-BDFC-4EF3-837F-46DD27965E66}" type="pres">
      <dgm:prSet presAssocID="{F6785033-2BE5-4E2B-8096-273DDA37BB92}" presName="descendantText" presStyleLbl="alignAccFollowNode1" presStyleIdx="1" presStyleCnt="3" custScaleY="42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57CC7-E6A5-411D-85D8-BC74ECA9EE62}" type="pres">
      <dgm:prSet presAssocID="{D6B4D7CB-FDF0-40B3-A84E-42A8E9C980FA}" presName="sp" presStyleCnt="0"/>
      <dgm:spPr/>
    </dgm:pt>
    <dgm:pt modelId="{9382F385-C416-4257-8090-7BB22B819F6E}" type="pres">
      <dgm:prSet presAssocID="{6A68911C-F8A9-49D6-91A8-2BBD1E4C0CDA}" presName="linNode" presStyleCnt="0"/>
      <dgm:spPr/>
    </dgm:pt>
    <dgm:pt modelId="{A2DE096A-560A-4E62-AC1A-EAA0ADE27111}" type="pres">
      <dgm:prSet presAssocID="{6A68911C-F8A9-49D6-91A8-2BBD1E4C0CDA}" presName="parentText" presStyleLbl="node1" presStyleIdx="2" presStyleCnt="3" custScaleY="600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0BAE3-0221-47EB-AEA2-B393E9F6ACA8}" type="pres">
      <dgm:prSet presAssocID="{6A68911C-F8A9-49D6-91A8-2BBD1E4C0CDA}" presName="descendantText" presStyleLbl="alignAccFollowNode1" presStyleIdx="2" presStyleCnt="3" custScaleY="68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292CFA-B8ED-4B85-8733-1878F105E5E9}" type="presOf" srcId="{17285311-4090-4784-A506-72A3DD8796B7}" destId="{AE1755B7-BDFC-4EF3-837F-46DD27965E66}" srcOrd="0" destOrd="0" presId="urn:microsoft.com/office/officeart/2005/8/layout/vList5"/>
    <dgm:cxn modelId="{C257F318-EC1D-4E7A-A68F-1216B87665ED}" srcId="{9FB71496-5F90-43BB-B50A-805081CE3502}" destId="{E6D66ECB-90D7-4A8A-9E1B-4CE051D4E2D7}" srcOrd="0" destOrd="0" parTransId="{438D6819-9F25-4E85-8434-29FC3781D019}" sibTransId="{8A37C3D1-73E3-423D-9CBB-99657B4874DD}"/>
    <dgm:cxn modelId="{E70C26FD-FA20-463C-9E3F-F36FFD706DE9}" type="presOf" srcId="{E6D66ECB-90D7-4A8A-9E1B-4CE051D4E2D7}" destId="{C9B96FA7-ADA0-4930-B7DF-D41901C4F1B3}" srcOrd="0" destOrd="0" presId="urn:microsoft.com/office/officeart/2005/8/layout/vList5"/>
    <dgm:cxn modelId="{4F39B585-274A-4191-AE72-E4EFE0AD23EE}" type="presOf" srcId="{FD75446D-FEA7-4F14-B510-84B9D2351EF7}" destId="{0DAC5971-3A16-4FE2-8DA1-AD9AC285E0B9}" srcOrd="0" destOrd="1" presId="urn:microsoft.com/office/officeart/2005/8/layout/vList5"/>
    <dgm:cxn modelId="{DBDD406F-D538-46FE-9BFA-76BA9FBB289F}" srcId="{9FB71496-5F90-43BB-B50A-805081CE3502}" destId="{6A68911C-F8A9-49D6-91A8-2BBD1E4C0CDA}" srcOrd="2" destOrd="0" parTransId="{4D0181EB-7EE5-4891-BF15-6B14F5A7B211}" sibTransId="{2051842D-7142-41E8-99EF-7C6111C79871}"/>
    <dgm:cxn modelId="{46880BE5-54B1-4B09-983D-5397DD2F0A56}" srcId="{E6D66ECB-90D7-4A8A-9E1B-4CE051D4E2D7}" destId="{FD75446D-FEA7-4F14-B510-84B9D2351EF7}" srcOrd="1" destOrd="0" parTransId="{A334E07B-A812-4BED-99D4-F80AF3AD2660}" sibTransId="{BDA71BC9-F3DA-4100-A213-4544CDE23D7F}"/>
    <dgm:cxn modelId="{239CD209-D3F7-4B1B-A032-9273A7E6FB53}" srcId="{E6D66ECB-90D7-4A8A-9E1B-4CE051D4E2D7}" destId="{376BECA2-DF45-4998-8890-048FF08E67FB}" srcOrd="0" destOrd="0" parTransId="{33A9D1AC-BD20-414F-A758-B6C3D0EB4A1A}" sibTransId="{0AF2CDA4-FD21-4200-AD21-5DD8E69153F8}"/>
    <dgm:cxn modelId="{2DF3DECB-4BAC-4664-93AB-A04C820ED963}" srcId="{6A68911C-F8A9-49D6-91A8-2BBD1E4C0CDA}" destId="{1CA64BB5-A996-41A7-9F71-B9BD01F614ED}" srcOrd="0" destOrd="0" parTransId="{D3AC46E1-3C3E-4E64-A1A1-4D91D99BDDAC}" sibTransId="{F0C112E4-FBCC-4FF5-8695-81C0948E06EA}"/>
    <dgm:cxn modelId="{04336DF8-C14B-45F7-ACCB-CA9602DD37EE}" srcId="{9FB71496-5F90-43BB-B50A-805081CE3502}" destId="{F6785033-2BE5-4E2B-8096-273DDA37BB92}" srcOrd="1" destOrd="0" parTransId="{47C2ED09-075E-475C-AE30-BB7D3F9BC82E}" sibTransId="{D6B4D7CB-FDF0-40B3-A84E-42A8E9C980FA}"/>
    <dgm:cxn modelId="{FA00AEBB-DA0C-4FA4-95CD-F765AF988E35}" srcId="{F6785033-2BE5-4E2B-8096-273DDA37BB92}" destId="{17285311-4090-4784-A506-72A3DD8796B7}" srcOrd="0" destOrd="0" parTransId="{90E65A68-0D65-4DB0-BD10-2FCDB725216D}" sibTransId="{415D6997-77F5-46D7-B596-C89E22ACCD05}"/>
    <dgm:cxn modelId="{92AB40AC-011A-4C14-BACD-9181502A5CAC}" type="presOf" srcId="{1CA64BB5-A996-41A7-9F71-B9BD01F614ED}" destId="{8F40BAE3-0221-47EB-AEA2-B393E9F6ACA8}" srcOrd="0" destOrd="0" presId="urn:microsoft.com/office/officeart/2005/8/layout/vList5"/>
    <dgm:cxn modelId="{27C79CCF-CB5C-49E9-B970-959AC3D943B9}" type="presOf" srcId="{F6785033-2BE5-4E2B-8096-273DDA37BB92}" destId="{0A91DD23-94D2-496B-860D-125921F1A1B1}" srcOrd="0" destOrd="0" presId="urn:microsoft.com/office/officeart/2005/8/layout/vList5"/>
    <dgm:cxn modelId="{168AE2C7-DFF7-4E24-8C17-00514C1456C9}" type="presOf" srcId="{9FB71496-5F90-43BB-B50A-805081CE3502}" destId="{F13203AF-2174-4435-9BAB-D5BFE7869265}" srcOrd="0" destOrd="0" presId="urn:microsoft.com/office/officeart/2005/8/layout/vList5"/>
    <dgm:cxn modelId="{B64890F7-1965-4BD5-B248-62CDE3A99EF4}" type="presOf" srcId="{376BECA2-DF45-4998-8890-048FF08E67FB}" destId="{0DAC5971-3A16-4FE2-8DA1-AD9AC285E0B9}" srcOrd="0" destOrd="0" presId="urn:microsoft.com/office/officeart/2005/8/layout/vList5"/>
    <dgm:cxn modelId="{22B12DA9-5C66-49D4-9835-0E9484C426C7}" type="presOf" srcId="{6A68911C-F8A9-49D6-91A8-2BBD1E4C0CDA}" destId="{A2DE096A-560A-4E62-AC1A-EAA0ADE27111}" srcOrd="0" destOrd="0" presId="urn:microsoft.com/office/officeart/2005/8/layout/vList5"/>
    <dgm:cxn modelId="{A1AA007A-51A6-46C0-B1FD-229AE9E52B2C}" type="presParOf" srcId="{F13203AF-2174-4435-9BAB-D5BFE7869265}" destId="{80261D81-40A2-418F-BA81-241EA3333A5D}" srcOrd="0" destOrd="0" presId="urn:microsoft.com/office/officeart/2005/8/layout/vList5"/>
    <dgm:cxn modelId="{C020EBC6-8B76-4AE5-9A0C-9AB37F32439D}" type="presParOf" srcId="{80261D81-40A2-418F-BA81-241EA3333A5D}" destId="{C9B96FA7-ADA0-4930-B7DF-D41901C4F1B3}" srcOrd="0" destOrd="0" presId="urn:microsoft.com/office/officeart/2005/8/layout/vList5"/>
    <dgm:cxn modelId="{9676D10B-9B59-49D8-87ED-240EC67B624F}" type="presParOf" srcId="{80261D81-40A2-418F-BA81-241EA3333A5D}" destId="{0DAC5971-3A16-4FE2-8DA1-AD9AC285E0B9}" srcOrd="1" destOrd="0" presId="urn:microsoft.com/office/officeart/2005/8/layout/vList5"/>
    <dgm:cxn modelId="{F1060A35-3E71-4DD9-85AF-1E39DBB09A6D}" type="presParOf" srcId="{F13203AF-2174-4435-9BAB-D5BFE7869265}" destId="{E1E995CB-66D9-43F9-9BCD-77B535B8D445}" srcOrd="1" destOrd="0" presId="urn:microsoft.com/office/officeart/2005/8/layout/vList5"/>
    <dgm:cxn modelId="{45AD06F9-91A3-49A0-B79F-52D37BFD6D55}" type="presParOf" srcId="{F13203AF-2174-4435-9BAB-D5BFE7869265}" destId="{74A8CAD2-2CDB-4767-9B17-73D6736EF4A8}" srcOrd="2" destOrd="0" presId="urn:microsoft.com/office/officeart/2005/8/layout/vList5"/>
    <dgm:cxn modelId="{018A7294-EC28-4342-A210-D0AC17C24907}" type="presParOf" srcId="{74A8CAD2-2CDB-4767-9B17-73D6736EF4A8}" destId="{0A91DD23-94D2-496B-860D-125921F1A1B1}" srcOrd="0" destOrd="0" presId="urn:microsoft.com/office/officeart/2005/8/layout/vList5"/>
    <dgm:cxn modelId="{B43BC33D-15A7-422A-9BB5-E51856D45886}" type="presParOf" srcId="{74A8CAD2-2CDB-4767-9B17-73D6736EF4A8}" destId="{AE1755B7-BDFC-4EF3-837F-46DD27965E66}" srcOrd="1" destOrd="0" presId="urn:microsoft.com/office/officeart/2005/8/layout/vList5"/>
    <dgm:cxn modelId="{2108E863-A652-4F58-99F6-BB107CCAEABF}" type="presParOf" srcId="{F13203AF-2174-4435-9BAB-D5BFE7869265}" destId="{AF657CC7-E6A5-411D-85D8-BC74ECA9EE62}" srcOrd="3" destOrd="0" presId="urn:microsoft.com/office/officeart/2005/8/layout/vList5"/>
    <dgm:cxn modelId="{DDAF7FF3-A67B-42A4-9A8E-C16C62720AEB}" type="presParOf" srcId="{F13203AF-2174-4435-9BAB-D5BFE7869265}" destId="{9382F385-C416-4257-8090-7BB22B819F6E}" srcOrd="4" destOrd="0" presId="urn:microsoft.com/office/officeart/2005/8/layout/vList5"/>
    <dgm:cxn modelId="{B12E9EC9-7BAF-4F75-8ADD-CADC2A386F7E}" type="presParOf" srcId="{9382F385-C416-4257-8090-7BB22B819F6E}" destId="{A2DE096A-560A-4E62-AC1A-EAA0ADE27111}" srcOrd="0" destOrd="0" presId="urn:microsoft.com/office/officeart/2005/8/layout/vList5"/>
    <dgm:cxn modelId="{60169311-8147-41DE-940E-7B7B55B13E4B}" type="presParOf" srcId="{9382F385-C416-4257-8090-7BB22B819F6E}" destId="{8F40BAE3-0221-47EB-AEA2-B393E9F6ACA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5E9922-86D5-48B0-A87B-166EEC36BCBC}" type="doc">
      <dgm:prSet loTypeId="urn:microsoft.com/office/officeart/2005/8/layout/hProcess3" loCatId="process" qsTypeId="urn:microsoft.com/office/officeart/2005/8/quickstyle/simple1" qsCatId="simple" csTypeId="urn:microsoft.com/office/officeart/2005/8/colors/accent6_1" csCatId="accent6" phldr="1"/>
      <dgm:spPr/>
    </dgm:pt>
    <dgm:pt modelId="{B9498B0F-9FFC-49CE-8C41-B5246E8658B6}">
      <dgm:prSet phldrT="[Текст]" custT="1"/>
      <dgm:spPr/>
      <dgm:t>
        <a:bodyPr/>
        <a:lstStyle/>
        <a:p>
          <a:r>
            <a:rPr lang="ru-RU" sz="2800" dirty="0" smtClean="0"/>
            <a:t>только </a:t>
          </a:r>
          <a:r>
            <a:rPr lang="ru-RU" sz="2800" dirty="0"/>
            <a:t>около 5 процентов направлений финансовой деятельности могут быть полностью автоматизированными с использованием технологий, демонстрируемых в настоящее время </a:t>
          </a:r>
        </a:p>
      </dgm:t>
    </dgm:pt>
    <dgm:pt modelId="{260BDD35-9085-411F-A7FD-F8A37D8ED7C4}" type="parTrans" cxnId="{154E6876-B3C1-4D7F-A58F-59299BD01BD2}">
      <dgm:prSet/>
      <dgm:spPr/>
      <dgm:t>
        <a:bodyPr/>
        <a:lstStyle/>
        <a:p>
          <a:endParaRPr lang="ru-RU"/>
        </a:p>
      </dgm:t>
    </dgm:pt>
    <dgm:pt modelId="{6E69986C-46FD-4AE3-9B7B-708787EB16D7}" type="sibTrans" cxnId="{154E6876-B3C1-4D7F-A58F-59299BD01BD2}">
      <dgm:prSet/>
      <dgm:spPr/>
      <dgm:t>
        <a:bodyPr/>
        <a:lstStyle/>
        <a:p>
          <a:endParaRPr lang="ru-RU"/>
        </a:p>
      </dgm:t>
    </dgm:pt>
    <dgm:pt modelId="{05D1748F-C149-4A18-8EF2-A13FE3B751BE}" type="pres">
      <dgm:prSet presAssocID="{045E9922-86D5-48B0-A87B-166EEC36BCBC}" presName="Name0" presStyleCnt="0">
        <dgm:presLayoutVars>
          <dgm:dir/>
          <dgm:animLvl val="lvl"/>
          <dgm:resizeHandles val="exact"/>
        </dgm:presLayoutVars>
      </dgm:prSet>
      <dgm:spPr/>
    </dgm:pt>
    <dgm:pt modelId="{470D0976-1DDE-413B-8ED7-733113C4D328}" type="pres">
      <dgm:prSet presAssocID="{045E9922-86D5-48B0-A87B-166EEC36BCBC}" presName="dummy" presStyleCnt="0"/>
      <dgm:spPr/>
    </dgm:pt>
    <dgm:pt modelId="{7DF061C8-298D-45EF-8BAB-1A0111BF40F9}" type="pres">
      <dgm:prSet presAssocID="{045E9922-86D5-48B0-A87B-166EEC36BCBC}" presName="linH" presStyleCnt="0"/>
      <dgm:spPr/>
    </dgm:pt>
    <dgm:pt modelId="{8ABBDDBD-C9D4-46F6-AA28-B82C44E19154}" type="pres">
      <dgm:prSet presAssocID="{045E9922-86D5-48B0-A87B-166EEC36BCBC}" presName="padding1" presStyleCnt="0"/>
      <dgm:spPr/>
    </dgm:pt>
    <dgm:pt modelId="{58657432-7CC4-4580-9CC8-FEB4C53BE939}" type="pres">
      <dgm:prSet presAssocID="{B9498B0F-9FFC-49CE-8C41-B5246E8658B6}" presName="linV" presStyleCnt="0"/>
      <dgm:spPr/>
    </dgm:pt>
    <dgm:pt modelId="{7263D9B7-CEEA-4731-B889-47E44647BBCE}" type="pres">
      <dgm:prSet presAssocID="{B9498B0F-9FFC-49CE-8C41-B5246E8658B6}" presName="spVertical1" presStyleCnt="0"/>
      <dgm:spPr/>
    </dgm:pt>
    <dgm:pt modelId="{FE5587CF-0BAE-48A8-AC05-4DB6D791C088}" type="pres">
      <dgm:prSet presAssocID="{B9498B0F-9FFC-49CE-8C41-B5246E8658B6}" presName="parTx" presStyleLbl="revTx" presStyleIdx="0" presStyleCnt="1" custScaleX="1196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184DB-B2F1-46CC-AA3C-A13AB71EED07}" type="pres">
      <dgm:prSet presAssocID="{B9498B0F-9FFC-49CE-8C41-B5246E8658B6}" presName="spVertical2" presStyleCnt="0"/>
      <dgm:spPr/>
    </dgm:pt>
    <dgm:pt modelId="{D8BA0D6B-CCBD-413A-9A1B-A37C09AA245F}" type="pres">
      <dgm:prSet presAssocID="{B9498B0F-9FFC-49CE-8C41-B5246E8658B6}" presName="spVertical3" presStyleCnt="0"/>
      <dgm:spPr/>
    </dgm:pt>
    <dgm:pt modelId="{94A22CA4-AE3E-4D0A-9AD9-C5CC5F9648C2}" type="pres">
      <dgm:prSet presAssocID="{045E9922-86D5-48B0-A87B-166EEC36BCBC}" presName="padding2" presStyleCnt="0"/>
      <dgm:spPr/>
    </dgm:pt>
    <dgm:pt modelId="{3E95C6A6-38EB-4B8B-9B22-A7BB58777A04}" type="pres">
      <dgm:prSet presAssocID="{045E9922-86D5-48B0-A87B-166EEC36BCBC}" presName="negArrow" presStyleCnt="0"/>
      <dgm:spPr/>
    </dgm:pt>
    <dgm:pt modelId="{DB5B7EB7-C750-44DC-B203-6288C3153A15}" type="pres">
      <dgm:prSet presAssocID="{045E9922-86D5-48B0-A87B-166EEC36BCBC}" presName="backgroundArrow" presStyleLbl="node1" presStyleIdx="0" presStyleCnt="1"/>
      <dgm:spPr/>
    </dgm:pt>
  </dgm:ptLst>
  <dgm:cxnLst>
    <dgm:cxn modelId="{1C51EA0E-CE64-4C90-8C58-22BD8680D732}" type="presOf" srcId="{B9498B0F-9FFC-49CE-8C41-B5246E8658B6}" destId="{FE5587CF-0BAE-48A8-AC05-4DB6D791C088}" srcOrd="0" destOrd="0" presId="urn:microsoft.com/office/officeart/2005/8/layout/hProcess3"/>
    <dgm:cxn modelId="{154E6876-B3C1-4D7F-A58F-59299BD01BD2}" srcId="{045E9922-86D5-48B0-A87B-166EEC36BCBC}" destId="{B9498B0F-9FFC-49CE-8C41-B5246E8658B6}" srcOrd="0" destOrd="0" parTransId="{260BDD35-9085-411F-A7FD-F8A37D8ED7C4}" sibTransId="{6E69986C-46FD-4AE3-9B7B-708787EB16D7}"/>
    <dgm:cxn modelId="{7DF06DFA-A074-4A5C-9A98-3B01327149AE}" type="presOf" srcId="{045E9922-86D5-48B0-A87B-166EEC36BCBC}" destId="{05D1748F-C149-4A18-8EF2-A13FE3B751BE}" srcOrd="0" destOrd="0" presId="urn:microsoft.com/office/officeart/2005/8/layout/hProcess3"/>
    <dgm:cxn modelId="{472E5028-19BC-4256-8B93-802C2B0F8A03}" type="presParOf" srcId="{05D1748F-C149-4A18-8EF2-A13FE3B751BE}" destId="{470D0976-1DDE-413B-8ED7-733113C4D328}" srcOrd="0" destOrd="0" presId="urn:microsoft.com/office/officeart/2005/8/layout/hProcess3"/>
    <dgm:cxn modelId="{96299504-4CF1-479C-9B81-89972CB9DA18}" type="presParOf" srcId="{05D1748F-C149-4A18-8EF2-A13FE3B751BE}" destId="{7DF061C8-298D-45EF-8BAB-1A0111BF40F9}" srcOrd="1" destOrd="0" presId="urn:microsoft.com/office/officeart/2005/8/layout/hProcess3"/>
    <dgm:cxn modelId="{C46C251C-01F3-4D6F-912B-782B87671389}" type="presParOf" srcId="{7DF061C8-298D-45EF-8BAB-1A0111BF40F9}" destId="{8ABBDDBD-C9D4-46F6-AA28-B82C44E19154}" srcOrd="0" destOrd="0" presId="urn:microsoft.com/office/officeart/2005/8/layout/hProcess3"/>
    <dgm:cxn modelId="{019862BB-BF76-434E-860A-AF7FD9B54588}" type="presParOf" srcId="{7DF061C8-298D-45EF-8BAB-1A0111BF40F9}" destId="{58657432-7CC4-4580-9CC8-FEB4C53BE939}" srcOrd="1" destOrd="0" presId="urn:microsoft.com/office/officeart/2005/8/layout/hProcess3"/>
    <dgm:cxn modelId="{F570601E-ACA5-44FC-8371-F4888E98DDC1}" type="presParOf" srcId="{58657432-7CC4-4580-9CC8-FEB4C53BE939}" destId="{7263D9B7-CEEA-4731-B889-47E44647BBCE}" srcOrd="0" destOrd="0" presId="urn:microsoft.com/office/officeart/2005/8/layout/hProcess3"/>
    <dgm:cxn modelId="{23653F1F-AA89-402B-8457-ABBA4FDF0517}" type="presParOf" srcId="{58657432-7CC4-4580-9CC8-FEB4C53BE939}" destId="{FE5587CF-0BAE-48A8-AC05-4DB6D791C088}" srcOrd="1" destOrd="0" presId="urn:microsoft.com/office/officeart/2005/8/layout/hProcess3"/>
    <dgm:cxn modelId="{9D50A847-8132-464E-9425-EAB5E7C830B5}" type="presParOf" srcId="{58657432-7CC4-4580-9CC8-FEB4C53BE939}" destId="{052184DB-B2F1-46CC-AA3C-A13AB71EED07}" srcOrd="2" destOrd="0" presId="urn:microsoft.com/office/officeart/2005/8/layout/hProcess3"/>
    <dgm:cxn modelId="{42FB8C20-99EC-4606-A146-21A663503A69}" type="presParOf" srcId="{58657432-7CC4-4580-9CC8-FEB4C53BE939}" destId="{D8BA0D6B-CCBD-413A-9A1B-A37C09AA245F}" srcOrd="3" destOrd="0" presId="urn:microsoft.com/office/officeart/2005/8/layout/hProcess3"/>
    <dgm:cxn modelId="{E17D22BC-BDE0-454B-A259-684506BBA6AE}" type="presParOf" srcId="{7DF061C8-298D-45EF-8BAB-1A0111BF40F9}" destId="{94A22CA4-AE3E-4D0A-9AD9-C5CC5F9648C2}" srcOrd="2" destOrd="0" presId="urn:microsoft.com/office/officeart/2005/8/layout/hProcess3"/>
    <dgm:cxn modelId="{EC5E602E-BBF5-49B9-A465-752BC3163947}" type="presParOf" srcId="{7DF061C8-298D-45EF-8BAB-1A0111BF40F9}" destId="{3E95C6A6-38EB-4B8B-9B22-A7BB58777A04}" srcOrd="3" destOrd="0" presId="urn:microsoft.com/office/officeart/2005/8/layout/hProcess3"/>
    <dgm:cxn modelId="{1F1B756B-EB04-4E5D-BE68-7E0977223248}" type="presParOf" srcId="{7DF061C8-298D-45EF-8BAB-1A0111BF40F9}" destId="{DB5B7EB7-C750-44DC-B203-6288C3153A1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36B5CB-4502-420A-BCCB-4C6C9870412E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E7DEC98-1938-4052-8152-97BFF596DEEE}">
      <dgm:prSet custT="1"/>
      <dgm:spPr/>
      <dgm:t>
        <a:bodyPr/>
        <a:lstStyle/>
        <a:p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Цифровые технологии и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автоматизация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87254E-EBA1-4554-B4E0-AFF7DE1C5F88}" type="parTrans" cxnId="{C2A13107-8E56-4410-B64B-C6B1E3C13C0F}">
      <dgm:prSet/>
      <dgm:spPr/>
      <dgm:t>
        <a:bodyPr/>
        <a:lstStyle/>
        <a:p>
          <a:endParaRPr lang="ru-RU"/>
        </a:p>
      </dgm:t>
    </dgm:pt>
    <dgm:pt modelId="{27A431DB-3480-4225-BCD0-8C601DEB58A0}" type="sibTrans" cxnId="{C2A13107-8E56-4410-B64B-C6B1E3C13C0F}">
      <dgm:prSet/>
      <dgm:spPr/>
      <dgm:t>
        <a:bodyPr/>
        <a:lstStyle/>
        <a:p>
          <a:endParaRPr lang="ru-RU"/>
        </a:p>
      </dgm:t>
    </dgm:pt>
    <dgm:pt modelId="{6BE729A1-CDF8-4432-A6D7-0CC97C91CFA3}">
      <dgm:prSet custT="1"/>
      <dgm:spPr/>
      <dgm:t>
        <a:bodyPr/>
        <a:lstStyle/>
        <a:p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для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обеспечения безопасности 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растущего потока данных и глобальной связи</a:t>
          </a:r>
        </a:p>
      </dgm:t>
    </dgm:pt>
    <dgm:pt modelId="{EBBDE541-8E5C-4264-8129-D9A6E59FC963}" type="parTrans" cxnId="{10262703-A14B-4E0D-A5D0-DE61BEEA0304}">
      <dgm:prSet/>
      <dgm:spPr/>
      <dgm:t>
        <a:bodyPr/>
        <a:lstStyle/>
        <a:p>
          <a:endParaRPr lang="ru-RU"/>
        </a:p>
      </dgm:t>
    </dgm:pt>
    <dgm:pt modelId="{64001D6B-3E54-4826-AAD9-653380441AEE}" type="sibTrans" cxnId="{10262703-A14B-4E0D-A5D0-DE61BEEA0304}">
      <dgm:prSet/>
      <dgm:spPr/>
      <dgm:t>
        <a:bodyPr/>
        <a:lstStyle/>
        <a:p>
          <a:endParaRPr lang="ru-RU"/>
        </a:p>
      </dgm:t>
    </dgm:pt>
    <dgm:pt modelId="{BB935DD5-12AD-492C-83D9-2376408130FF}">
      <dgm:prSet custT="1"/>
      <dgm:spPr/>
      <dgm:t>
        <a:bodyPr/>
        <a:lstStyle/>
        <a:p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</a:t>
          </a:r>
          <a:r>
            <a:rPr lang="ru-RU" sz="20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Internet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of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Things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большие данные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облачные вычисления и электронные платежи</a:t>
          </a:r>
        </a:p>
      </dgm:t>
    </dgm:pt>
    <dgm:pt modelId="{66C2EB51-0AC8-4932-AC63-3FA6DA63CF07}" type="parTrans" cxnId="{546DEE9C-CC86-4228-BC7F-9F3566B7AA2B}">
      <dgm:prSet/>
      <dgm:spPr/>
      <dgm:t>
        <a:bodyPr/>
        <a:lstStyle/>
        <a:p>
          <a:endParaRPr lang="ru-RU"/>
        </a:p>
      </dgm:t>
    </dgm:pt>
    <dgm:pt modelId="{17E504D2-3E8A-4C53-A115-73DED00E7A49}" type="sibTrans" cxnId="{546DEE9C-CC86-4228-BC7F-9F3566B7AA2B}">
      <dgm:prSet/>
      <dgm:spPr/>
      <dgm:t>
        <a:bodyPr/>
        <a:lstStyle/>
        <a:p>
          <a:endParaRPr lang="ru-RU"/>
        </a:p>
      </dgm:t>
    </dgm:pt>
    <dgm:pt modelId="{9B22F146-A188-4A88-AA0C-4A49BA539DFB}">
      <dgm:prSet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</a:t>
          </a:r>
          <a:r>
            <a:rPr lang="ru-RU" sz="20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криптовалют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биткоин</a:t>
          </a:r>
          <a:r>
            <a: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блокчейн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BE8A52-AED1-4A2C-AD23-4A84EBC0B804}" type="parTrans" cxnId="{14BDB4EF-3EB9-4DE3-A389-6FE7040B6D86}">
      <dgm:prSet/>
      <dgm:spPr/>
      <dgm:t>
        <a:bodyPr/>
        <a:lstStyle/>
        <a:p>
          <a:endParaRPr lang="ru-RU"/>
        </a:p>
      </dgm:t>
    </dgm:pt>
    <dgm:pt modelId="{A41A0EBE-FB90-4246-A336-88D214A413E0}" type="sibTrans" cxnId="{14BDB4EF-3EB9-4DE3-A389-6FE7040B6D86}">
      <dgm:prSet/>
      <dgm:spPr/>
      <dgm:t>
        <a:bodyPr/>
        <a:lstStyle/>
        <a:p>
          <a:endParaRPr lang="ru-RU"/>
        </a:p>
      </dgm:t>
    </dgm:pt>
    <dgm:pt modelId="{A9CD68BB-17CE-4F78-A145-68E89AE98B81}" type="pres">
      <dgm:prSet presAssocID="{8B36B5CB-4502-420A-BCCB-4C6C9870412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410A9BC-ABC7-4138-A5F4-290C545254EB}" type="pres">
      <dgm:prSet presAssocID="{8B36B5CB-4502-420A-BCCB-4C6C9870412E}" presName="Name1" presStyleCnt="0"/>
      <dgm:spPr/>
    </dgm:pt>
    <dgm:pt modelId="{FFD945D1-AF38-41A2-A640-3C4F758C6638}" type="pres">
      <dgm:prSet presAssocID="{8B36B5CB-4502-420A-BCCB-4C6C9870412E}" presName="cycle" presStyleCnt="0"/>
      <dgm:spPr/>
    </dgm:pt>
    <dgm:pt modelId="{7895A8EB-44D9-465F-A807-F6E1DB37D0FE}" type="pres">
      <dgm:prSet presAssocID="{8B36B5CB-4502-420A-BCCB-4C6C9870412E}" presName="srcNode" presStyleLbl="node1" presStyleIdx="0" presStyleCnt="4"/>
      <dgm:spPr/>
    </dgm:pt>
    <dgm:pt modelId="{E5E8A08C-F44E-4F7D-B98E-79DBC6519DB8}" type="pres">
      <dgm:prSet presAssocID="{8B36B5CB-4502-420A-BCCB-4C6C9870412E}" presName="conn" presStyleLbl="parChTrans1D2" presStyleIdx="0" presStyleCnt="1"/>
      <dgm:spPr/>
      <dgm:t>
        <a:bodyPr/>
        <a:lstStyle/>
        <a:p>
          <a:endParaRPr lang="ru-RU"/>
        </a:p>
      </dgm:t>
    </dgm:pt>
    <dgm:pt modelId="{0BA52054-E14D-47ED-B12D-2CDCD586A798}" type="pres">
      <dgm:prSet presAssocID="{8B36B5CB-4502-420A-BCCB-4C6C9870412E}" presName="extraNode" presStyleLbl="node1" presStyleIdx="0" presStyleCnt="4"/>
      <dgm:spPr/>
    </dgm:pt>
    <dgm:pt modelId="{BC0D27E5-0DF6-4ECF-8BFF-214BDC6DEDC9}" type="pres">
      <dgm:prSet presAssocID="{8B36B5CB-4502-420A-BCCB-4C6C9870412E}" presName="dstNode" presStyleLbl="node1" presStyleIdx="0" presStyleCnt="4"/>
      <dgm:spPr/>
    </dgm:pt>
    <dgm:pt modelId="{358B0579-C80A-4645-8BAE-7F4E897585F3}" type="pres">
      <dgm:prSet presAssocID="{BB935DD5-12AD-492C-83D9-2376408130FF}" presName="text_1" presStyleLbl="node1" presStyleIdx="0" presStyleCnt="4" custScaleY="141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22580-FB98-49D8-8727-17F32B92B8BA}" type="pres">
      <dgm:prSet presAssocID="{BB935DD5-12AD-492C-83D9-2376408130FF}" presName="accent_1" presStyleCnt="0"/>
      <dgm:spPr/>
    </dgm:pt>
    <dgm:pt modelId="{1341D660-A3FA-41AF-8DD5-95681CE55D1A}" type="pres">
      <dgm:prSet presAssocID="{BB935DD5-12AD-492C-83D9-2376408130FF}" presName="accentRepeatNode" presStyleLbl="solidFgAcc1" presStyleIdx="0" presStyleCnt="4"/>
      <dgm:spPr/>
    </dgm:pt>
    <dgm:pt modelId="{0A9645DB-DCEB-44DE-B5C0-2762A425298D}" type="pres">
      <dgm:prSet presAssocID="{6BE729A1-CDF8-4432-A6D7-0CC97C91CFA3}" presName="text_2" presStyleLbl="node1" presStyleIdx="1" presStyleCnt="4" custScaleY="127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B04BE2-34D8-4E21-8EE5-23AD45B4E1D5}" type="pres">
      <dgm:prSet presAssocID="{6BE729A1-CDF8-4432-A6D7-0CC97C91CFA3}" presName="accent_2" presStyleCnt="0"/>
      <dgm:spPr/>
    </dgm:pt>
    <dgm:pt modelId="{1DBAB72E-9E03-4F83-B7B2-F4A17FF7E49A}" type="pres">
      <dgm:prSet presAssocID="{6BE729A1-CDF8-4432-A6D7-0CC97C91CFA3}" presName="accentRepeatNode" presStyleLbl="solidFgAcc1" presStyleIdx="1" presStyleCnt="4"/>
      <dgm:spPr/>
    </dgm:pt>
    <dgm:pt modelId="{05E252A8-75FB-4E51-B42C-BD1F74BC90F1}" type="pres">
      <dgm:prSet presAssocID="{5E7DEC98-1938-4052-8152-97BFF596DEE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22613-F996-4DDD-A95C-46C7D3B8A69D}" type="pres">
      <dgm:prSet presAssocID="{5E7DEC98-1938-4052-8152-97BFF596DEEE}" presName="accent_3" presStyleCnt="0"/>
      <dgm:spPr/>
    </dgm:pt>
    <dgm:pt modelId="{E51D7CDC-913C-400C-9C99-7A9ED4B3B7CD}" type="pres">
      <dgm:prSet presAssocID="{5E7DEC98-1938-4052-8152-97BFF596DEEE}" presName="accentRepeatNode" presStyleLbl="solidFgAcc1" presStyleIdx="2" presStyleCnt="4"/>
      <dgm:spPr/>
    </dgm:pt>
    <dgm:pt modelId="{B57A65B0-5A70-4C97-A9B8-3AAF34F22BB3}" type="pres">
      <dgm:prSet presAssocID="{9B22F146-A188-4A88-AA0C-4A49BA539DF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D6FD88-903B-4373-B47B-175DEB0546E3}" type="pres">
      <dgm:prSet presAssocID="{9B22F146-A188-4A88-AA0C-4A49BA539DFB}" presName="accent_4" presStyleCnt="0"/>
      <dgm:spPr/>
    </dgm:pt>
    <dgm:pt modelId="{151411C7-E58B-43FF-9C96-B976FDD3B09F}" type="pres">
      <dgm:prSet presAssocID="{9B22F146-A188-4A88-AA0C-4A49BA539DFB}" presName="accentRepeatNode" presStyleLbl="solidFgAcc1" presStyleIdx="3" presStyleCnt="4"/>
      <dgm:spPr/>
    </dgm:pt>
  </dgm:ptLst>
  <dgm:cxnLst>
    <dgm:cxn modelId="{4DDB3D78-CE08-47FD-AECB-B1AB1B58BEDC}" type="presOf" srcId="{5E7DEC98-1938-4052-8152-97BFF596DEEE}" destId="{05E252A8-75FB-4E51-B42C-BD1F74BC90F1}" srcOrd="0" destOrd="0" presId="urn:microsoft.com/office/officeart/2008/layout/VerticalCurvedList"/>
    <dgm:cxn modelId="{149A4AA7-91FE-4F07-B8CF-ED224422862B}" type="presOf" srcId="{6BE729A1-CDF8-4432-A6D7-0CC97C91CFA3}" destId="{0A9645DB-DCEB-44DE-B5C0-2762A425298D}" srcOrd="0" destOrd="0" presId="urn:microsoft.com/office/officeart/2008/layout/VerticalCurvedList"/>
    <dgm:cxn modelId="{14BDB4EF-3EB9-4DE3-A389-6FE7040B6D86}" srcId="{8B36B5CB-4502-420A-BCCB-4C6C9870412E}" destId="{9B22F146-A188-4A88-AA0C-4A49BA539DFB}" srcOrd="3" destOrd="0" parTransId="{3EBE8A52-AED1-4A2C-AD23-4A84EBC0B804}" sibTransId="{A41A0EBE-FB90-4246-A336-88D214A413E0}"/>
    <dgm:cxn modelId="{546DEE9C-CC86-4228-BC7F-9F3566B7AA2B}" srcId="{8B36B5CB-4502-420A-BCCB-4C6C9870412E}" destId="{BB935DD5-12AD-492C-83D9-2376408130FF}" srcOrd="0" destOrd="0" parTransId="{66C2EB51-0AC8-4932-AC63-3FA6DA63CF07}" sibTransId="{17E504D2-3E8A-4C53-A115-73DED00E7A49}"/>
    <dgm:cxn modelId="{64449E20-5DDF-40F2-AD75-16A9B56BB2C4}" type="presOf" srcId="{17E504D2-3E8A-4C53-A115-73DED00E7A49}" destId="{E5E8A08C-F44E-4F7D-B98E-79DBC6519DB8}" srcOrd="0" destOrd="0" presId="urn:microsoft.com/office/officeart/2008/layout/VerticalCurvedList"/>
    <dgm:cxn modelId="{34551882-ED2E-43B2-9D2F-3D372E6FA2DC}" type="presOf" srcId="{9B22F146-A188-4A88-AA0C-4A49BA539DFB}" destId="{B57A65B0-5A70-4C97-A9B8-3AAF34F22BB3}" srcOrd="0" destOrd="0" presId="urn:microsoft.com/office/officeart/2008/layout/VerticalCurvedList"/>
    <dgm:cxn modelId="{AC644381-69C3-4E12-BAD7-9C1152C01893}" type="presOf" srcId="{BB935DD5-12AD-492C-83D9-2376408130FF}" destId="{358B0579-C80A-4645-8BAE-7F4E897585F3}" srcOrd="0" destOrd="0" presId="urn:microsoft.com/office/officeart/2008/layout/VerticalCurvedList"/>
    <dgm:cxn modelId="{AED49D8D-11EB-45E5-87D1-F9643C6DC83D}" type="presOf" srcId="{8B36B5CB-4502-420A-BCCB-4C6C9870412E}" destId="{A9CD68BB-17CE-4F78-A145-68E89AE98B81}" srcOrd="0" destOrd="0" presId="urn:microsoft.com/office/officeart/2008/layout/VerticalCurvedList"/>
    <dgm:cxn modelId="{C2A13107-8E56-4410-B64B-C6B1E3C13C0F}" srcId="{8B36B5CB-4502-420A-BCCB-4C6C9870412E}" destId="{5E7DEC98-1938-4052-8152-97BFF596DEEE}" srcOrd="2" destOrd="0" parTransId="{5D87254E-EBA1-4554-B4E0-AFF7DE1C5F88}" sibTransId="{27A431DB-3480-4225-BCD0-8C601DEB58A0}"/>
    <dgm:cxn modelId="{10262703-A14B-4E0D-A5D0-DE61BEEA0304}" srcId="{8B36B5CB-4502-420A-BCCB-4C6C9870412E}" destId="{6BE729A1-CDF8-4432-A6D7-0CC97C91CFA3}" srcOrd="1" destOrd="0" parTransId="{EBBDE541-8E5C-4264-8129-D9A6E59FC963}" sibTransId="{64001D6B-3E54-4826-AAD9-653380441AEE}"/>
    <dgm:cxn modelId="{8A5FAE73-1959-43BA-B603-B9DB5B1C6D1B}" type="presParOf" srcId="{A9CD68BB-17CE-4F78-A145-68E89AE98B81}" destId="{8410A9BC-ABC7-4138-A5F4-290C545254EB}" srcOrd="0" destOrd="0" presId="urn:microsoft.com/office/officeart/2008/layout/VerticalCurvedList"/>
    <dgm:cxn modelId="{C3571AC5-45D1-4D5A-ADB6-D58CEC0814D7}" type="presParOf" srcId="{8410A9BC-ABC7-4138-A5F4-290C545254EB}" destId="{FFD945D1-AF38-41A2-A640-3C4F758C6638}" srcOrd="0" destOrd="0" presId="urn:microsoft.com/office/officeart/2008/layout/VerticalCurvedList"/>
    <dgm:cxn modelId="{1902D011-748D-4D34-A48A-81CFF3783A01}" type="presParOf" srcId="{FFD945D1-AF38-41A2-A640-3C4F758C6638}" destId="{7895A8EB-44D9-465F-A807-F6E1DB37D0FE}" srcOrd="0" destOrd="0" presId="urn:microsoft.com/office/officeart/2008/layout/VerticalCurvedList"/>
    <dgm:cxn modelId="{B01FA536-3DE4-41EF-B9F7-2B547E39471B}" type="presParOf" srcId="{FFD945D1-AF38-41A2-A640-3C4F758C6638}" destId="{E5E8A08C-F44E-4F7D-B98E-79DBC6519DB8}" srcOrd="1" destOrd="0" presId="urn:microsoft.com/office/officeart/2008/layout/VerticalCurvedList"/>
    <dgm:cxn modelId="{1179784C-644B-442C-8CC6-DD01CEA45F8B}" type="presParOf" srcId="{FFD945D1-AF38-41A2-A640-3C4F758C6638}" destId="{0BA52054-E14D-47ED-B12D-2CDCD586A798}" srcOrd="2" destOrd="0" presId="urn:microsoft.com/office/officeart/2008/layout/VerticalCurvedList"/>
    <dgm:cxn modelId="{BA5B5AB2-A174-4789-808F-8504BC70C56B}" type="presParOf" srcId="{FFD945D1-AF38-41A2-A640-3C4F758C6638}" destId="{BC0D27E5-0DF6-4ECF-8BFF-214BDC6DEDC9}" srcOrd="3" destOrd="0" presId="urn:microsoft.com/office/officeart/2008/layout/VerticalCurvedList"/>
    <dgm:cxn modelId="{6ACC4422-3AA0-43CC-9253-EB0229053DF8}" type="presParOf" srcId="{8410A9BC-ABC7-4138-A5F4-290C545254EB}" destId="{358B0579-C80A-4645-8BAE-7F4E897585F3}" srcOrd="1" destOrd="0" presId="urn:microsoft.com/office/officeart/2008/layout/VerticalCurvedList"/>
    <dgm:cxn modelId="{0FDF1868-32DF-4413-BABF-F9BCF1E804A9}" type="presParOf" srcId="{8410A9BC-ABC7-4138-A5F4-290C545254EB}" destId="{C0622580-FB98-49D8-8727-17F32B92B8BA}" srcOrd="2" destOrd="0" presId="urn:microsoft.com/office/officeart/2008/layout/VerticalCurvedList"/>
    <dgm:cxn modelId="{A8A80D5E-BA6D-4039-9972-3D4A823382AB}" type="presParOf" srcId="{C0622580-FB98-49D8-8727-17F32B92B8BA}" destId="{1341D660-A3FA-41AF-8DD5-95681CE55D1A}" srcOrd="0" destOrd="0" presId="urn:microsoft.com/office/officeart/2008/layout/VerticalCurvedList"/>
    <dgm:cxn modelId="{71135D06-53E6-4EC8-B36E-C476B788C0FF}" type="presParOf" srcId="{8410A9BC-ABC7-4138-A5F4-290C545254EB}" destId="{0A9645DB-DCEB-44DE-B5C0-2762A425298D}" srcOrd="3" destOrd="0" presId="urn:microsoft.com/office/officeart/2008/layout/VerticalCurvedList"/>
    <dgm:cxn modelId="{F408A12D-164E-47DC-A1E5-DB561944ACB5}" type="presParOf" srcId="{8410A9BC-ABC7-4138-A5F4-290C545254EB}" destId="{C2B04BE2-34D8-4E21-8EE5-23AD45B4E1D5}" srcOrd="4" destOrd="0" presId="urn:microsoft.com/office/officeart/2008/layout/VerticalCurvedList"/>
    <dgm:cxn modelId="{DF7CD0FF-4E93-490E-9A9F-9D1ECD61EAB1}" type="presParOf" srcId="{C2B04BE2-34D8-4E21-8EE5-23AD45B4E1D5}" destId="{1DBAB72E-9E03-4F83-B7B2-F4A17FF7E49A}" srcOrd="0" destOrd="0" presId="urn:microsoft.com/office/officeart/2008/layout/VerticalCurvedList"/>
    <dgm:cxn modelId="{9B2176FD-5999-4A7A-A64C-281133BEF3F0}" type="presParOf" srcId="{8410A9BC-ABC7-4138-A5F4-290C545254EB}" destId="{05E252A8-75FB-4E51-B42C-BD1F74BC90F1}" srcOrd="5" destOrd="0" presId="urn:microsoft.com/office/officeart/2008/layout/VerticalCurvedList"/>
    <dgm:cxn modelId="{7074E732-564C-42B9-9FC5-05D05BEFCD30}" type="presParOf" srcId="{8410A9BC-ABC7-4138-A5F4-290C545254EB}" destId="{E2A22613-F996-4DDD-A95C-46C7D3B8A69D}" srcOrd="6" destOrd="0" presId="urn:microsoft.com/office/officeart/2008/layout/VerticalCurvedList"/>
    <dgm:cxn modelId="{1D91404C-EDA8-46FD-8F1E-6DB7A8481B4F}" type="presParOf" srcId="{E2A22613-F996-4DDD-A95C-46C7D3B8A69D}" destId="{E51D7CDC-913C-400C-9C99-7A9ED4B3B7CD}" srcOrd="0" destOrd="0" presId="urn:microsoft.com/office/officeart/2008/layout/VerticalCurvedList"/>
    <dgm:cxn modelId="{29D83380-3D54-4402-8DAE-ED621D8F4836}" type="presParOf" srcId="{8410A9BC-ABC7-4138-A5F4-290C545254EB}" destId="{B57A65B0-5A70-4C97-A9B8-3AAF34F22BB3}" srcOrd="7" destOrd="0" presId="urn:microsoft.com/office/officeart/2008/layout/VerticalCurvedList"/>
    <dgm:cxn modelId="{12F5E957-22A7-4095-BA47-0EF1E325D9A1}" type="presParOf" srcId="{8410A9BC-ABC7-4138-A5F4-290C545254EB}" destId="{F5D6FD88-903B-4373-B47B-175DEB0546E3}" srcOrd="8" destOrd="0" presId="urn:microsoft.com/office/officeart/2008/layout/VerticalCurvedList"/>
    <dgm:cxn modelId="{87518C02-121C-4589-A687-048CA02C78BA}" type="presParOf" srcId="{F5D6FD88-903B-4373-B47B-175DEB0546E3}" destId="{151411C7-E58B-43FF-9C96-B976FDD3B09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CD83F1-7CCF-4F6E-8BAD-47C5BBE42DBD}" type="doc">
      <dgm:prSet loTypeId="urn:microsoft.com/office/officeart/2005/8/layout/chevron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FC723A1-10AC-475D-BF85-B19337EC95E3}">
      <dgm:prSet phldrT="[Текст]" custT="1"/>
      <dgm:spPr/>
      <dgm:t>
        <a:bodyPr/>
        <a:lstStyle/>
        <a:p>
          <a:r>
            <a:rPr lang="ru-RU" sz="1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83E192-602A-4B9C-9F65-168469562217}" type="parTrans" cxnId="{7E8D62DA-9439-4FE8-ABE4-5CF69E9AA547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051DB8-CF7E-4CFC-8B54-8882D5D4F050}" type="sibTrans" cxnId="{7E8D62DA-9439-4FE8-ABE4-5CF69E9AA547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610CD7-C8F7-4658-8052-7DD10AD7782C}">
      <dgm:prSet phldrT="[Текст]" custT="1"/>
      <dgm:spPr/>
      <dgm:t>
        <a:bodyPr/>
        <a:lstStyle/>
        <a:p>
          <a:pPr>
            <a:tabLst>
              <a:tab pos="6281738" algn="l"/>
            </a:tabLst>
          </a:pP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это цифровая валюта, которая доступна исключительно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 </a:t>
          </a: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и состоит из кодов номеров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3E3F77-D869-4498-805C-0861521EF212}" type="parTrans" cxnId="{FE24FD8A-F5CF-4357-B0BF-564BA3CB4DC1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C3B057-D2F5-4FA5-A2F3-DDBB3844479B}" type="sibTrans" cxnId="{FE24FD8A-F5CF-4357-B0BF-564BA3CB4DC1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E6A57-13FF-4142-87AE-FE3A093CDB79}">
      <dgm:prSet phldrT="[Текст]" custT="1"/>
      <dgm:spPr/>
      <dgm:t>
        <a:bodyPr/>
        <a:lstStyle/>
        <a:p>
          <a:r>
            <a: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дата</a:t>
          </a:r>
        </a:p>
      </dgm:t>
    </dgm:pt>
    <dgm:pt modelId="{38507E75-DC69-4127-9D50-BC59F8612DF6}" type="parTrans" cxnId="{16DB0525-2DDA-420A-97FC-BBEF5F984B7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86F357-8C84-42A0-B3EF-3D2AA14C3EF4}" type="sibTrans" cxnId="{16DB0525-2DDA-420A-97FC-BBEF5F984B7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463A0F-946C-4AFE-9DA0-0C821AA22808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первый </a:t>
          </a:r>
          <a:r>
            <a:rPr lang="ru-RU" sz="24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был создан в 2009 году 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D6F388-D7AE-4505-B5DF-C425F4B35405}" type="parTrans" cxnId="{13D01687-BAE4-49AD-BAE0-77281DB7D49F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6D664D-BB71-4A12-84CD-E78AA8C5DFB6}" type="sibTrans" cxnId="{13D01687-BAE4-49AD-BAE0-77281DB7D49F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E64574-69C6-4563-A3F0-B1154A5E267B}">
      <dgm:prSet phldrT="[Текст]" custT="1"/>
      <dgm:spPr/>
      <dgm:t>
        <a:bodyPr/>
        <a:lstStyle/>
        <a:p>
          <a:r>
            <a: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технология</a:t>
          </a:r>
        </a:p>
      </dgm:t>
    </dgm:pt>
    <dgm:pt modelId="{CD26A8DE-232C-45ED-90EC-605F34B9557F}" type="parTrans" cxnId="{CF5C5BBB-20FE-451E-B78D-926633531DDE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0A1F6E-47DE-483D-B095-CE6929FEC084}" type="sibTrans" cxnId="{CF5C5BBB-20FE-451E-B78D-926633531DDE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E7B0EB-7CC5-4076-B658-BF19CAEE82BB}">
      <dgm:prSet phldrT="[Текст]" custT="1"/>
      <dgm:spPr/>
      <dgm:t>
        <a:bodyPr/>
        <a:lstStyle/>
        <a:p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вначале данная технология рассматривалась как возможность революционизировать глобальную платежную систему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5C6F5B-66C8-4D30-8DF9-5372CC3FD3C0}" type="parTrans" cxnId="{A6248115-8B88-4AFC-8C8F-C12BE8611D43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D3037F-6833-4808-A850-EF61FD21EA73}" type="sibTrans" cxnId="{A6248115-8B88-4AFC-8C8F-C12BE8611D43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186BFB-6CAA-4301-B780-108A558851E2}">
      <dgm:prSet custT="1"/>
      <dgm:spPr/>
      <dgm:t>
        <a:bodyPr/>
        <a:lstStyle/>
        <a:p>
          <a:r>
            <a: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цена</a:t>
          </a:r>
        </a:p>
      </dgm:t>
    </dgm:pt>
    <dgm:pt modelId="{666E0693-861C-4B02-9F51-2CC04D875A0E}" type="parTrans" cxnId="{24728691-8778-4C97-AC1E-720D3F5B38BB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32DECD-824B-4E8F-9AEA-2C10DB93B8AF}" type="sibTrans" cxnId="{24728691-8778-4C97-AC1E-720D3F5B38BB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0D5E43-54CD-4138-9915-57509FE28E35}">
      <dgm:prSet custT="1"/>
      <dgm:spPr/>
      <dgm:t>
        <a:bodyPr/>
        <a:lstStyle/>
        <a:p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11 декабря 2017г. на Чикагской фондовой бирже были заключены первые контракты на фьючерсы на </a:t>
          </a:r>
          <a:r>
            <a:rPr lang="ru-RU" sz="24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→ цена </a:t>
          </a:r>
          <a:r>
            <a:rPr lang="ru-RU" sz="24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</a:t>
          </a: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-валюты выросла более чем до 20 000 долларов (более чем на 2000 % с начала года)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34769-7BD7-4E40-BC15-7D7607469685}" type="parTrans" cxnId="{54077A13-3642-4CAB-AB1E-A2C5C0B08512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794CA8-DE58-4770-BA3D-D58423584749}" type="sibTrans" cxnId="{54077A13-3642-4CAB-AB1E-A2C5C0B08512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7A010E-905B-4D8B-8A54-229C568D0235}" type="pres">
      <dgm:prSet presAssocID="{8DCD83F1-7CCF-4F6E-8BAD-47C5BBE42D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D02167-0436-48A0-8C55-56372E91C816}" type="pres">
      <dgm:prSet presAssocID="{EFC723A1-10AC-475D-BF85-B19337EC95E3}" presName="composite" presStyleCnt="0"/>
      <dgm:spPr/>
    </dgm:pt>
    <dgm:pt modelId="{10BB9CF9-789F-4FEC-AC3C-CFB1018224CF}" type="pres">
      <dgm:prSet presAssocID="{EFC723A1-10AC-475D-BF85-B19337EC95E3}" presName="parentText" presStyleLbl="alignNode1" presStyleIdx="0" presStyleCnt="4" custScaleX="127439" custLinFactNeighborX="5325" custLinFactNeighborY="-148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6F4D5-97B8-46B3-835F-FB2A813E46C6}" type="pres">
      <dgm:prSet presAssocID="{EFC723A1-10AC-475D-BF85-B19337EC95E3}" presName="descendantText" presStyleLbl="alignAcc1" presStyleIdx="0" presStyleCnt="4" custAng="0" custScaleX="100000" custScaleY="124844" custLinFactNeighborX="4948" custLinFactNeighborY="-1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F6941-C8B3-4D17-BE9B-5154CF323464}" type="pres">
      <dgm:prSet presAssocID="{B6051DB8-CF7E-4CFC-8B54-8882D5D4F050}" presName="sp" presStyleCnt="0"/>
      <dgm:spPr/>
    </dgm:pt>
    <dgm:pt modelId="{103F457C-9576-4773-AED1-AEC13C826DC1}" type="pres">
      <dgm:prSet presAssocID="{FF8E6A57-13FF-4142-87AE-FE3A093CDB79}" presName="composite" presStyleCnt="0"/>
      <dgm:spPr/>
    </dgm:pt>
    <dgm:pt modelId="{516BD8A8-ED0E-440E-BB5E-71CABB68C05B}" type="pres">
      <dgm:prSet presAssocID="{FF8E6A57-13FF-4142-87AE-FE3A093CDB79}" presName="parentText" presStyleLbl="alignNode1" presStyleIdx="1" presStyleCnt="4" custScaleX="132525" custScaleY="144309" custLinFactNeighborX="239" custLinFactNeighborY="-48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8680F-5451-477F-B0BA-F49CCDE708D4}" type="pres">
      <dgm:prSet presAssocID="{FF8E6A57-13FF-4142-87AE-FE3A093CDB79}" presName="descendantText" presStyleLbl="alignAcc1" presStyleIdx="1" presStyleCnt="4" custScaleX="91177" custScaleY="87662" custLinFactNeighborX="-276" custLinFactNeighborY="18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08A76-ADFC-41A4-986F-3425E6FA4790}" type="pres">
      <dgm:prSet presAssocID="{9986F357-8C84-42A0-B3EF-3D2AA14C3EF4}" presName="sp" presStyleCnt="0"/>
      <dgm:spPr/>
    </dgm:pt>
    <dgm:pt modelId="{BAD88B27-F5AA-495A-9576-3346EF0B269B}" type="pres">
      <dgm:prSet presAssocID="{12E64574-69C6-4563-A3F0-B1154A5E267B}" presName="composite" presStyleCnt="0"/>
      <dgm:spPr/>
    </dgm:pt>
    <dgm:pt modelId="{57B797F3-721E-43F4-A14E-D8FA6C283D78}" type="pres">
      <dgm:prSet presAssocID="{12E64574-69C6-4563-A3F0-B1154A5E267B}" presName="parentText" presStyleLbl="alignNode1" presStyleIdx="2" presStyleCnt="4" custScaleX="129758" custScaleY="119595" custLinFactNeighborX="30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A8F57-5794-4950-985E-480FC2C8C714}" type="pres">
      <dgm:prSet presAssocID="{12E64574-69C6-4563-A3F0-B1154A5E267B}" presName="descendantText" presStyleLbl="alignAcc1" presStyleIdx="2" presStyleCnt="4" custScaleX="90997" custScaleY="119683" custLinFactNeighborX="-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BBEC7-8E32-4ECB-823E-F1BB9294F51D}" type="pres">
      <dgm:prSet presAssocID="{FA0A1F6E-47DE-483D-B095-CE6929FEC084}" presName="sp" presStyleCnt="0"/>
      <dgm:spPr/>
    </dgm:pt>
    <dgm:pt modelId="{DAB44DC8-1F76-4EE8-9D55-507DDD4BBE0C}" type="pres">
      <dgm:prSet presAssocID="{80186BFB-6CAA-4301-B780-108A558851E2}" presName="composite" presStyleCnt="0"/>
      <dgm:spPr/>
    </dgm:pt>
    <dgm:pt modelId="{60C39B0C-5FFA-41CE-A645-1CAF63271204}" type="pres">
      <dgm:prSet presAssocID="{80186BFB-6CAA-4301-B780-108A558851E2}" presName="parentText" presStyleLbl="alignNode1" presStyleIdx="3" presStyleCnt="4" custScaleX="129758" custLinFactNeighborX="30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2258D-4903-43CE-B4C3-A6B03A0CBDBB}" type="pres">
      <dgm:prSet presAssocID="{80186BFB-6CAA-4301-B780-108A558851E2}" presName="descendantText" presStyleLbl="alignAcc1" presStyleIdx="3" presStyleCnt="4" custScaleX="93365" custScaleY="209808" custLinFactNeighborX="1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9233E6-C4D5-4384-A047-42B25214E2C4}" type="presOf" srcId="{FBE7B0EB-7CC5-4076-B658-BF19CAEE82BB}" destId="{1ABA8F57-5794-4950-985E-480FC2C8C714}" srcOrd="0" destOrd="0" presId="urn:microsoft.com/office/officeart/2005/8/layout/chevron2"/>
    <dgm:cxn modelId="{24728691-8778-4C97-AC1E-720D3F5B38BB}" srcId="{8DCD83F1-7CCF-4F6E-8BAD-47C5BBE42DBD}" destId="{80186BFB-6CAA-4301-B780-108A558851E2}" srcOrd="3" destOrd="0" parTransId="{666E0693-861C-4B02-9F51-2CC04D875A0E}" sibTransId="{4732DECD-824B-4E8F-9AEA-2C10DB93B8AF}"/>
    <dgm:cxn modelId="{CF5C5BBB-20FE-451E-B78D-926633531DDE}" srcId="{8DCD83F1-7CCF-4F6E-8BAD-47C5BBE42DBD}" destId="{12E64574-69C6-4563-A3F0-B1154A5E267B}" srcOrd="2" destOrd="0" parTransId="{CD26A8DE-232C-45ED-90EC-605F34B9557F}" sibTransId="{FA0A1F6E-47DE-483D-B095-CE6929FEC084}"/>
    <dgm:cxn modelId="{0D67733A-5301-4E12-8B40-798140144478}" type="presOf" srcId="{80186BFB-6CAA-4301-B780-108A558851E2}" destId="{60C39B0C-5FFA-41CE-A645-1CAF63271204}" srcOrd="0" destOrd="0" presId="urn:microsoft.com/office/officeart/2005/8/layout/chevron2"/>
    <dgm:cxn modelId="{7E8D62DA-9439-4FE8-ABE4-5CF69E9AA547}" srcId="{8DCD83F1-7CCF-4F6E-8BAD-47C5BBE42DBD}" destId="{EFC723A1-10AC-475D-BF85-B19337EC95E3}" srcOrd="0" destOrd="0" parTransId="{B583E192-602A-4B9C-9F65-168469562217}" sibTransId="{B6051DB8-CF7E-4CFC-8B54-8882D5D4F050}"/>
    <dgm:cxn modelId="{A7909275-98F7-4C3D-8486-06E4CEEF6E21}" type="presOf" srcId="{2E0D5E43-54CD-4138-9915-57509FE28E35}" destId="{5DF2258D-4903-43CE-B4C3-A6B03A0CBDBB}" srcOrd="0" destOrd="0" presId="urn:microsoft.com/office/officeart/2005/8/layout/chevron2"/>
    <dgm:cxn modelId="{A9A55F4E-5856-4DF2-9BA5-D1018FCCB85D}" type="presOf" srcId="{12E64574-69C6-4563-A3F0-B1154A5E267B}" destId="{57B797F3-721E-43F4-A14E-D8FA6C283D78}" srcOrd="0" destOrd="0" presId="urn:microsoft.com/office/officeart/2005/8/layout/chevron2"/>
    <dgm:cxn modelId="{2B14668A-687D-4A27-856E-A24A445D5F4A}" type="presOf" srcId="{ED610CD7-C8F7-4658-8052-7DD10AD7782C}" destId="{CAF6F4D5-97B8-46B3-835F-FB2A813E46C6}" srcOrd="0" destOrd="0" presId="urn:microsoft.com/office/officeart/2005/8/layout/chevron2"/>
    <dgm:cxn modelId="{4A7A661D-8876-441C-999B-5613F0E31187}" type="presOf" srcId="{EFC723A1-10AC-475D-BF85-B19337EC95E3}" destId="{10BB9CF9-789F-4FEC-AC3C-CFB1018224CF}" srcOrd="0" destOrd="0" presId="urn:microsoft.com/office/officeart/2005/8/layout/chevron2"/>
    <dgm:cxn modelId="{FE24FD8A-F5CF-4357-B0BF-564BA3CB4DC1}" srcId="{EFC723A1-10AC-475D-BF85-B19337EC95E3}" destId="{ED610CD7-C8F7-4658-8052-7DD10AD7782C}" srcOrd="0" destOrd="0" parTransId="{DE3E3F77-D869-4498-805C-0861521EF212}" sibTransId="{DBC3B057-D2F5-4FA5-A2F3-DDBB3844479B}"/>
    <dgm:cxn modelId="{4B51CC1B-6E5F-4C18-B4EE-0916430318BA}" type="presOf" srcId="{CA463A0F-946C-4AFE-9DA0-0C821AA22808}" destId="{7578680F-5451-477F-B0BA-F49CCDE708D4}" srcOrd="0" destOrd="0" presId="urn:microsoft.com/office/officeart/2005/8/layout/chevron2"/>
    <dgm:cxn modelId="{54077A13-3642-4CAB-AB1E-A2C5C0B08512}" srcId="{80186BFB-6CAA-4301-B780-108A558851E2}" destId="{2E0D5E43-54CD-4138-9915-57509FE28E35}" srcOrd="0" destOrd="0" parTransId="{8F834769-7BD7-4E40-BC15-7D7607469685}" sibTransId="{DE794CA8-DE58-4770-BA3D-D58423584749}"/>
    <dgm:cxn modelId="{C7E3F6DE-954A-40DA-95D9-E710517BC18C}" type="presOf" srcId="{FF8E6A57-13FF-4142-87AE-FE3A093CDB79}" destId="{516BD8A8-ED0E-440E-BB5E-71CABB68C05B}" srcOrd="0" destOrd="0" presId="urn:microsoft.com/office/officeart/2005/8/layout/chevron2"/>
    <dgm:cxn modelId="{151E80D5-5900-4BC3-9F22-B1BDB33FD64A}" type="presOf" srcId="{8DCD83F1-7CCF-4F6E-8BAD-47C5BBE42DBD}" destId="{337A010E-905B-4D8B-8A54-229C568D0235}" srcOrd="0" destOrd="0" presId="urn:microsoft.com/office/officeart/2005/8/layout/chevron2"/>
    <dgm:cxn modelId="{16DB0525-2DDA-420A-97FC-BBEF5F984B74}" srcId="{8DCD83F1-7CCF-4F6E-8BAD-47C5BBE42DBD}" destId="{FF8E6A57-13FF-4142-87AE-FE3A093CDB79}" srcOrd="1" destOrd="0" parTransId="{38507E75-DC69-4127-9D50-BC59F8612DF6}" sibTransId="{9986F357-8C84-42A0-B3EF-3D2AA14C3EF4}"/>
    <dgm:cxn modelId="{13D01687-BAE4-49AD-BAE0-77281DB7D49F}" srcId="{FF8E6A57-13FF-4142-87AE-FE3A093CDB79}" destId="{CA463A0F-946C-4AFE-9DA0-0C821AA22808}" srcOrd="0" destOrd="0" parTransId="{EFD6F388-D7AE-4505-B5DF-C425F4B35405}" sibTransId="{256D664D-BB71-4A12-84CD-E78AA8C5DFB6}"/>
    <dgm:cxn modelId="{A6248115-8B88-4AFC-8C8F-C12BE8611D43}" srcId="{12E64574-69C6-4563-A3F0-B1154A5E267B}" destId="{FBE7B0EB-7CC5-4076-B658-BF19CAEE82BB}" srcOrd="0" destOrd="0" parTransId="{795C6F5B-66C8-4D30-8DF9-5372CC3FD3C0}" sibTransId="{BDD3037F-6833-4808-A850-EF61FD21EA73}"/>
    <dgm:cxn modelId="{3DD8F4FB-E464-456A-B2BF-9818511E2BCB}" type="presParOf" srcId="{337A010E-905B-4D8B-8A54-229C568D0235}" destId="{50D02167-0436-48A0-8C55-56372E91C816}" srcOrd="0" destOrd="0" presId="urn:microsoft.com/office/officeart/2005/8/layout/chevron2"/>
    <dgm:cxn modelId="{86114C10-5EDB-4D0A-B8F2-A9EBA6DB9AD4}" type="presParOf" srcId="{50D02167-0436-48A0-8C55-56372E91C816}" destId="{10BB9CF9-789F-4FEC-AC3C-CFB1018224CF}" srcOrd="0" destOrd="0" presId="urn:microsoft.com/office/officeart/2005/8/layout/chevron2"/>
    <dgm:cxn modelId="{92774E1C-201D-42C2-A989-F6882F353DE0}" type="presParOf" srcId="{50D02167-0436-48A0-8C55-56372E91C816}" destId="{CAF6F4D5-97B8-46B3-835F-FB2A813E46C6}" srcOrd="1" destOrd="0" presId="urn:microsoft.com/office/officeart/2005/8/layout/chevron2"/>
    <dgm:cxn modelId="{4C594016-77F8-480B-BFBC-58449817645B}" type="presParOf" srcId="{337A010E-905B-4D8B-8A54-229C568D0235}" destId="{3BFF6941-C8B3-4D17-BE9B-5154CF323464}" srcOrd="1" destOrd="0" presId="urn:microsoft.com/office/officeart/2005/8/layout/chevron2"/>
    <dgm:cxn modelId="{7DFB6CBD-35FF-4BE8-A35B-85BBF8C777C6}" type="presParOf" srcId="{337A010E-905B-4D8B-8A54-229C568D0235}" destId="{103F457C-9576-4773-AED1-AEC13C826DC1}" srcOrd="2" destOrd="0" presId="urn:microsoft.com/office/officeart/2005/8/layout/chevron2"/>
    <dgm:cxn modelId="{3DEA58C0-0C11-42CE-BF88-A0475702DF5D}" type="presParOf" srcId="{103F457C-9576-4773-AED1-AEC13C826DC1}" destId="{516BD8A8-ED0E-440E-BB5E-71CABB68C05B}" srcOrd="0" destOrd="0" presId="urn:microsoft.com/office/officeart/2005/8/layout/chevron2"/>
    <dgm:cxn modelId="{E01F5354-C709-46B5-ABFC-8901305C590C}" type="presParOf" srcId="{103F457C-9576-4773-AED1-AEC13C826DC1}" destId="{7578680F-5451-477F-B0BA-F49CCDE708D4}" srcOrd="1" destOrd="0" presId="urn:microsoft.com/office/officeart/2005/8/layout/chevron2"/>
    <dgm:cxn modelId="{D6E9E954-D5D0-4392-BBA9-29DDDC81A4D2}" type="presParOf" srcId="{337A010E-905B-4D8B-8A54-229C568D0235}" destId="{D3908A76-ADFC-41A4-986F-3425E6FA4790}" srcOrd="3" destOrd="0" presId="urn:microsoft.com/office/officeart/2005/8/layout/chevron2"/>
    <dgm:cxn modelId="{0F7BAB92-005D-409C-BFD5-08B1E64E17EC}" type="presParOf" srcId="{337A010E-905B-4D8B-8A54-229C568D0235}" destId="{BAD88B27-F5AA-495A-9576-3346EF0B269B}" srcOrd="4" destOrd="0" presId="urn:microsoft.com/office/officeart/2005/8/layout/chevron2"/>
    <dgm:cxn modelId="{21BA933A-52A5-48F5-AE5E-2A83D2F01D5E}" type="presParOf" srcId="{BAD88B27-F5AA-495A-9576-3346EF0B269B}" destId="{57B797F3-721E-43F4-A14E-D8FA6C283D78}" srcOrd="0" destOrd="0" presId="urn:microsoft.com/office/officeart/2005/8/layout/chevron2"/>
    <dgm:cxn modelId="{E8C2998B-4FBA-4ADF-809F-F10720CC49DF}" type="presParOf" srcId="{BAD88B27-F5AA-495A-9576-3346EF0B269B}" destId="{1ABA8F57-5794-4950-985E-480FC2C8C714}" srcOrd="1" destOrd="0" presId="urn:microsoft.com/office/officeart/2005/8/layout/chevron2"/>
    <dgm:cxn modelId="{CDA8F205-4C32-45A5-BFC1-344AD7B7E027}" type="presParOf" srcId="{337A010E-905B-4D8B-8A54-229C568D0235}" destId="{1ABBBEC7-8E32-4ECB-823E-F1BB9294F51D}" srcOrd="5" destOrd="0" presId="urn:microsoft.com/office/officeart/2005/8/layout/chevron2"/>
    <dgm:cxn modelId="{DA080F99-BB0B-4DBD-91F1-B9340D06468C}" type="presParOf" srcId="{337A010E-905B-4D8B-8A54-229C568D0235}" destId="{DAB44DC8-1F76-4EE8-9D55-507DDD4BBE0C}" srcOrd="6" destOrd="0" presId="urn:microsoft.com/office/officeart/2005/8/layout/chevron2"/>
    <dgm:cxn modelId="{A4EBBC07-C703-4A1D-9BF4-76E1DE8CA3FD}" type="presParOf" srcId="{DAB44DC8-1F76-4EE8-9D55-507DDD4BBE0C}" destId="{60C39B0C-5FFA-41CE-A645-1CAF63271204}" srcOrd="0" destOrd="0" presId="urn:microsoft.com/office/officeart/2005/8/layout/chevron2"/>
    <dgm:cxn modelId="{CD10996C-FFBE-4EA7-9DFC-D014B5526B86}" type="presParOf" srcId="{DAB44DC8-1F76-4EE8-9D55-507DDD4BBE0C}" destId="{5DF2258D-4903-43CE-B4C3-A6B03A0CBD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D8D8D1-A9DF-40EC-9CCA-16BFB9D4ACF7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06E5864-1DF4-4F98-AD0B-60011C5E93AD}">
      <dgm:prSet phldrT="[Текст]" custT="1"/>
      <dgm:spPr/>
      <dgm:t>
        <a:bodyPr/>
        <a:lstStyle/>
        <a:p>
          <a:r>
            <a:rPr lang="ru-RU" sz="2800" b="1" i="1">
              <a:latin typeface="Times New Roman" panose="02020603050405020304" pitchFamily="18" charset="0"/>
              <a:cs typeface="Times New Roman" panose="02020603050405020304" pitchFamily="18" charset="0"/>
            </a:rPr>
            <a:t>единица расчета</a:t>
          </a:r>
          <a:endParaRPr lang="ru-RU" sz="2800"/>
        </a:p>
      </dgm:t>
    </dgm:pt>
    <dgm:pt modelId="{095454B1-E9C7-4302-B238-E28695C38A04}" type="parTrans" cxnId="{7B2854B5-1F02-462C-8238-63E2F318728B}">
      <dgm:prSet/>
      <dgm:spPr/>
      <dgm:t>
        <a:bodyPr/>
        <a:lstStyle/>
        <a:p>
          <a:endParaRPr lang="ru-RU"/>
        </a:p>
      </dgm:t>
    </dgm:pt>
    <dgm:pt modelId="{D4D55B02-C900-40A6-868A-131E00380FA4}" type="sibTrans" cxnId="{7B2854B5-1F02-462C-8238-63E2F318728B}">
      <dgm:prSet/>
      <dgm:spPr/>
      <dgm:t>
        <a:bodyPr/>
        <a:lstStyle/>
        <a:p>
          <a:r>
            <a:rPr lang="ru-RU"/>
            <a:t>1</a:t>
          </a:r>
        </a:p>
      </dgm:t>
    </dgm:pt>
    <dgm:pt modelId="{76B865D7-3D0B-4941-990C-1C2AC35E1484}">
      <dgm:prSet phldrT="[Текст]" custT="1"/>
      <dgm:spPr/>
      <dgm:t>
        <a:bodyPr/>
        <a:lstStyle/>
        <a:p>
          <a:pPr algn="r"/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удовлетворяет </a:t>
          </a:r>
          <a:r>
            <a:rPr lang="ru-RU" sz="24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Биткойну</a:t>
          </a:r>
          <a:r>
            <a: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: например, теоретически можно выразить стоимость автомобиля в </a:t>
          </a:r>
          <a:r>
            <a:rPr lang="ru-RU" sz="24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биткойнах</a:t>
          </a:r>
          <a:endParaRPr lang="ru-RU" sz="2400" dirty="0"/>
        </a:p>
      </dgm:t>
    </dgm:pt>
    <dgm:pt modelId="{65336393-6FF5-4CEC-84FA-400EE4809B2D}" type="parTrans" cxnId="{78336FC6-1753-477E-A039-2C1264A3127F}">
      <dgm:prSet/>
      <dgm:spPr/>
      <dgm:t>
        <a:bodyPr/>
        <a:lstStyle/>
        <a:p>
          <a:endParaRPr lang="ru-RU"/>
        </a:p>
      </dgm:t>
    </dgm:pt>
    <dgm:pt modelId="{EE3E8AF9-12BD-43A8-A374-0EBD972F84A3}" type="sibTrans" cxnId="{78336FC6-1753-477E-A039-2C1264A3127F}">
      <dgm:prSet/>
      <dgm:spPr/>
      <dgm:t>
        <a:bodyPr/>
        <a:lstStyle/>
        <a:p>
          <a:endParaRPr lang="ru-RU"/>
        </a:p>
      </dgm:t>
    </dgm:pt>
    <dgm:pt modelId="{F2FC41B5-5A4D-4B1E-A4D6-73B8FF629BDD}" type="pres">
      <dgm:prSet presAssocID="{5BD8D8D1-A9DF-40EC-9CCA-16BFB9D4ACF7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1B9E7A-37DE-405D-9713-BD55D91B23FB}" type="pres">
      <dgm:prSet presAssocID="{706E5864-1DF4-4F98-AD0B-60011C5E93A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70FDC-0258-42D8-98D0-266A5D9E16BB}" type="pres">
      <dgm:prSet presAssocID="{D4D55B02-C900-40A6-868A-131E00380FA4}" presName="sibTrans" presStyleLbl="sibTrans2D1" presStyleIdx="0" presStyleCnt="1" custScaleX="156437"/>
      <dgm:spPr/>
      <dgm:t>
        <a:bodyPr/>
        <a:lstStyle/>
        <a:p>
          <a:endParaRPr lang="ru-RU"/>
        </a:p>
      </dgm:t>
    </dgm:pt>
    <dgm:pt modelId="{D00A8E5F-543E-4159-9EA7-C93043E41056}" type="pres">
      <dgm:prSet presAssocID="{D4D55B02-C900-40A6-868A-131E00380FA4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03950EDB-DD34-4E0A-B6B3-E0334DF0EE08}" type="pres">
      <dgm:prSet presAssocID="{76B865D7-3D0B-4941-990C-1C2AC35E1484}" presName="node" presStyleLbl="node1" presStyleIdx="1" presStyleCnt="2" custScaleX="145274" custLinFactNeighborX="4119" custLinFactNeighborY="-2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745E99-E203-46DA-81D2-73089A3C450F}" type="presOf" srcId="{706E5864-1DF4-4F98-AD0B-60011C5E93AD}" destId="{F01B9E7A-37DE-405D-9713-BD55D91B23FB}" srcOrd="0" destOrd="0" presId="urn:microsoft.com/office/officeart/2005/8/layout/process2"/>
    <dgm:cxn modelId="{39D0687F-57D3-4C8D-8E84-61DBE7B60CD3}" type="presOf" srcId="{D4D55B02-C900-40A6-868A-131E00380FA4}" destId="{D00A8E5F-543E-4159-9EA7-C93043E41056}" srcOrd="1" destOrd="0" presId="urn:microsoft.com/office/officeart/2005/8/layout/process2"/>
    <dgm:cxn modelId="{78336FC6-1753-477E-A039-2C1264A3127F}" srcId="{5BD8D8D1-A9DF-40EC-9CCA-16BFB9D4ACF7}" destId="{76B865D7-3D0B-4941-990C-1C2AC35E1484}" srcOrd="1" destOrd="0" parTransId="{65336393-6FF5-4CEC-84FA-400EE4809B2D}" sibTransId="{EE3E8AF9-12BD-43A8-A374-0EBD972F84A3}"/>
    <dgm:cxn modelId="{089F6FC0-7022-4F6C-B083-9F52023D1FFE}" type="presOf" srcId="{5BD8D8D1-A9DF-40EC-9CCA-16BFB9D4ACF7}" destId="{F2FC41B5-5A4D-4B1E-A4D6-73B8FF629BDD}" srcOrd="0" destOrd="0" presId="urn:microsoft.com/office/officeart/2005/8/layout/process2"/>
    <dgm:cxn modelId="{EA2ED7F5-AA16-4C3E-A78C-F8342F4D3A92}" type="presOf" srcId="{D4D55B02-C900-40A6-868A-131E00380FA4}" destId="{85070FDC-0258-42D8-98D0-266A5D9E16BB}" srcOrd="0" destOrd="0" presId="urn:microsoft.com/office/officeart/2005/8/layout/process2"/>
    <dgm:cxn modelId="{2C3C46B1-AE2C-434D-A62A-5AC49BAF2C0F}" type="presOf" srcId="{76B865D7-3D0B-4941-990C-1C2AC35E1484}" destId="{03950EDB-DD34-4E0A-B6B3-E0334DF0EE08}" srcOrd="0" destOrd="0" presId="urn:microsoft.com/office/officeart/2005/8/layout/process2"/>
    <dgm:cxn modelId="{7B2854B5-1F02-462C-8238-63E2F318728B}" srcId="{5BD8D8D1-A9DF-40EC-9CCA-16BFB9D4ACF7}" destId="{706E5864-1DF4-4F98-AD0B-60011C5E93AD}" srcOrd="0" destOrd="0" parTransId="{095454B1-E9C7-4302-B238-E28695C38A04}" sibTransId="{D4D55B02-C900-40A6-868A-131E00380FA4}"/>
    <dgm:cxn modelId="{E2BBB305-85D4-4CEC-91A0-0E0A699687B0}" type="presParOf" srcId="{F2FC41B5-5A4D-4B1E-A4D6-73B8FF629BDD}" destId="{F01B9E7A-37DE-405D-9713-BD55D91B23FB}" srcOrd="0" destOrd="0" presId="urn:microsoft.com/office/officeart/2005/8/layout/process2"/>
    <dgm:cxn modelId="{B5B22B06-431C-4CE6-AA1A-3BD82C4B5400}" type="presParOf" srcId="{F2FC41B5-5A4D-4B1E-A4D6-73B8FF629BDD}" destId="{85070FDC-0258-42D8-98D0-266A5D9E16BB}" srcOrd="1" destOrd="0" presId="urn:microsoft.com/office/officeart/2005/8/layout/process2"/>
    <dgm:cxn modelId="{AF66EFF9-6EB5-424A-9E74-53F0422B4D2D}" type="presParOf" srcId="{85070FDC-0258-42D8-98D0-266A5D9E16BB}" destId="{D00A8E5F-543E-4159-9EA7-C93043E41056}" srcOrd="0" destOrd="0" presId="urn:microsoft.com/office/officeart/2005/8/layout/process2"/>
    <dgm:cxn modelId="{2D1ED9B9-A78D-4BE3-BCA4-B00DD011A669}" type="presParOf" srcId="{F2FC41B5-5A4D-4B1E-A4D6-73B8FF629BDD}" destId="{03950EDB-DD34-4E0A-B6B3-E0334DF0EE08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774164-AAEF-44CD-AB6F-0758711F1592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8822062-98A9-4E4B-85F1-F1E981D2CAA3}">
      <dgm:prSet phldrT="[Текст]" custT="1"/>
      <dgm:spPr/>
      <dgm:t>
        <a:bodyPr/>
        <a:lstStyle/>
        <a:p>
          <a:r>
            <a: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средство платежа</a:t>
          </a:r>
          <a:endParaRPr lang="ru-RU" sz="3200" dirty="0"/>
        </a:p>
      </dgm:t>
    </dgm:pt>
    <dgm:pt modelId="{BA124415-8EE1-40E2-A32B-399CFDD10C6A}" type="parTrans" cxnId="{3443C33B-35C7-48E5-A7FB-4C9AC9A8B000}">
      <dgm:prSet/>
      <dgm:spPr/>
      <dgm:t>
        <a:bodyPr/>
        <a:lstStyle/>
        <a:p>
          <a:endParaRPr lang="ru-RU"/>
        </a:p>
      </dgm:t>
    </dgm:pt>
    <dgm:pt modelId="{3F8251DD-1448-4F58-97B0-DA2095F74A8F}" type="sibTrans" cxnId="{3443C33B-35C7-48E5-A7FB-4C9AC9A8B000}">
      <dgm:prSet/>
      <dgm:spPr/>
      <dgm:t>
        <a:bodyPr/>
        <a:lstStyle/>
        <a:p>
          <a:r>
            <a:rPr lang="ru-RU"/>
            <a:t>2</a:t>
          </a:r>
        </a:p>
      </dgm:t>
    </dgm:pt>
    <dgm:pt modelId="{382A4D2C-2B85-4BE0-9829-CC887DE243F5}">
      <dgm:prSet phldrT="[Текст]" custT="1"/>
      <dgm:spPr/>
      <dgm:t>
        <a:bodyPr/>
        <a:lstStyle/>
        <a:p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вряд ли будет широко использоваться для оплаты товаров или услуг, хотя некоторые розничные торговцы уже принимают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биткойны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в Швейцарии, а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-валюта регулируется и разрешена в качестве законного тендера в Японии с апреля 2017г.</a:t>
          </a:r>
          <a:endParaRPr lang="ru-RU" sz="2800" dirty="0"/>
        </a:p>
      </dgm:t>
    </dgm:pt>
    <dgm:pt modelId="{AC2A7731-A8D9-4070-8614-1F20EC454554}" type="parTrans" cxnId="{BAF2F043-8029-460E-8257-3573F54BEACB}">
      <dgm:prSet/>
      <dgm:spPr/>
      <dgm:t>
        <a:bodyPr/>
        <a:lstStyle/>
        <a:p>
          <a:endParaRPr lang="ru-RU"/>
        </a:p>
      </dgm:t>
    </dgm:pt>
    <dgm:pt modelId="{0E753396-79B7-4736-8758-C3D083E6F8AB}" type="sibTrans" cxnId="{BAF2F043-8029-460E-8257-3573F54BEACB}">
      <dgm:prSet/>
      <dgm:spPr/>
      <dgm:t>
        <a:bodyPr/>
        <a:lstStyle/>
        <a:p>
          <a:endParaRPr lang="ru-RU"/>
        </a:p>
      </dgm:t>
    </dgm:pt>
    <dgm:pt modelId="{D1147FC0-8451-4B25-BA6F-9E924EF2654B}" type="pres">
      <dgm:prSet presAssocID="{01774164-AAEF-44CD-AB6F-0758711F1592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748FF6-B871-41CF-86F3-1CCD005C34B5}" type="pres">
      <dgm:prSet presAssocID="{28822062-98A9-4E4B-85F1-F1E981D2CAA3}" presName="node" presStyleLbl="node1" presStyleIdx="0" presStyleCnt="2" custLinFactNeighborX="-1473" custLinFactNeighborY="-7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4AFC8-5BE5-4C4E-B826-1C4F88256193}" type="pres">
      <dgm:prSet presAssocID="{3F8251DD-1448-4F58-97B0-DA2095F74A8F}" presName="sibTrans" presStyleLbl="sibTrans2D1" presStyleIdx="0" presStyleCnt="1" custScaleX="117104"/>
      <dgm:spPr/>
      <dgm:t>
        <a:bodyPr/>
        <a:lstStyle/>
        <a:p>
          <a:endParaRPr lang="ru-RU"/>
        </a:p>
      </dgm:t>
    </dgm:pt>
    <dgm:pt modelId="{D3E0E82C-32D6-459C-939B-BFACD3A083E3}" type="pres">
      <dgm:prSet presAssocID="{3F8251DD-1448-4F58-97B0-DA2095F74A8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A04E08A-0F44-4B34-82D3-740C4211533B}" type="pres">
      <dgm:prSet presAssocID="{382A4D2C-2B85-4BE0-9829-CC887DE243F5}" presName="node" presStyleLbl="node1" presStyleIdx="1" presStyleCnt="2" custScaleY="139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43C33B-35C7-48E5-A7FB-4C9AC9A8B000}" srcId="{01774164-AAEF-44CD-AB6F-0758711F1592}" destId="{28822062-98A9-4E4B-85F1-F1E981D2CAA3}" srcOrd="0" destOrd="0" parTransId="{BA124415-8EE1-40E2-A32B-399CFDD10C6A}" sibTransId="{3F8251DD-1448-4F58-97B0-DA2095F74A8F}"/>
    <dgm:cxn modelId="{38EB9E40-FBB0-4BCF-AA90-FC486598EB16}" type="presOf" srcId="{28822062-98A9-4E4B-85F1-F1E981D2CAA3}" destId="{51748FF6-B871-41CF-86F3-1CCD005C34B5}" srcOrd="0" destOrd="0" presId="urn:microsoft.com/office/officeart/2005/8/layout/process2"/>
    <dgm:cxn modelId="{79321B4A-A57A-4AF3-B8BA-721A229FBB54}" type="presOf" srcId="{01774164-AAEF-44CD-AB6F-0758711F1592}" destId="{D1147FC0-8451-4B25-BA6F-9E924EF2654B}" srcOrd="0" destOrd="0" presId="urn:microsoft.com/office/officeart/2005/8/layout/process2"/>
    <dgm:cxn modelId="{9EACF1AC-588C-49B1-BE89-243EB8411232}" type="presOf" srcId="{3F8251DD-1448-4F58-97B0-DA2095F74A8F}" destId="{6944AFC8-5BE5-4C4E-B826-1C4F88256193}" srcOrd="0" destOrd="0" presId="urn:microsoft.com/office/officeart/2005/8/layout/process2"/>
    <dgm:cxn modelId="{BAF2F043-8029-460E-8257-3573F54BEACB}" srcId="{01774164-AAEF-44CD-AB6F-0758711F1592}" destId="{382A4D2C-2B85-4BE0-9829-CC887DE243F5}" srcOrd="1" destOrd="0" parTransId="{AC2A7731-A8D9-4070-8614-1F20EC454554}" sibTransId="{0E753396-79B7-4736-8758-C3D083E6F8AB}"/>
    <dgm:cxn modelId="{AA436B28-A0E1-4F35-919E-472D1B0668DD}" type="presOf" srcId="{382A4D2C-2B85-4BE0-9829-CC887DE243F5}" destId="{4A04E08A-0F44-4B34-82D3-740C4211533B}" srcOrd="0" destOrd="0" presId="urn:microsoft.com/office/officeart/2005/8/layout/process2"/>
    <dgm:cxn modelId="{EE1E64ED-2944-49AB-8867-DD97E19FD4C0}" type="presOf" srcId="{3F8251DD-1448-4F58-97B0-DA2095F74A8F}" destId="{D3E0E82C-32D6-459C-939B-BFACD3A083E3}" srcOrd="1" destOrd="0" presId="urn:microsoft.com/office/officeart/2005/8/layout/process2"/>
    <dgm:cxn modelId="{03FAB0B4-6A21-40D5-A82B-3D032665561D}" type="presParOf" srcId="{D1147FC0-8451-4B25-BA6F-9E924EF2654B}" destId="{51748FF6-B871-41CF-86F3-1CCD005C34B5}" srcOrd="0" destOrd="0" presId="urn:microsoft.com/office/officeart/2005/8/layout/process2"/>
    <dgm:cxn modelId="{16B68285-71B2-4188-A4E3-DB3BAE237F82}" type="presParOf" srcId="{D1147FC0-8451-4B25-BA6F-9E924EF2654B}" destId="{6944AFC8-5BE5-4C4E-B826-1C4F88256193}" srcOrd="1" destOrd="0" presId="urn:microsoft.com/office/officeart/2005/8/layout/process2"/>
    <dgm:cxn modelId="{16176B95-755E-4CF0-8205-D93D04A40CA7}" type="presParOf" srcId="{6944AFC8-5BE5-4C4E-B826-1C4F88256193}" destId="{D3E0E82C-32D6-459C-939B-BFACD3A083E3}" srcOrd="0" destOrd="0" presId="urn:microsoft.com/office/officeart/2005/8/layout/process2"/>
    <dgm:cxn modelId="{84DF5159-9CFC-49D9-9751-B8A7FACE4830}" type="presParOf" srcId="{D1147FC0-8451-4B25-BA6F-9E924EF2654B}" destId="{4A04E08A-0F44-4B34-82D3-740C4211533B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02E77-B424-4AE2-B4BD-DA8E500306A6}">
      <dsp:nvSpPr>
        <dsp:cNvPr id="0" name=""/>
        <dsp:cNvSpPr/>
      </dsp:nvSpPr>
      <dsp:spPr>
        <a:xfrm>
          <a:off x="3512" y="870354"/>
          <a:ext cx="1595288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1</a:t>
          </a:r>
        </a:p>
      </dsp:txBody>
      <dsp:txXfrm>
        <a:off x="3512" y="870354"/>
        <a:ext cx="1595288" cy="574200"/>
      </dsp:txXfrm>
    </dsp:sp>
    <dsp:sp modelId="{74290C7F-141B-445B-BA8D-760ABF78441A}">
      <dsp:nvSpPr>
        <dsp:cNvPr id="0" name=""/>
        <dsp:cNvSpPr/>
      </dsp:nvSpPr>
      <dsp:spPr>
        <a:xfrm>
          <a:off x="1598801" y="439704"/>
          <a:ext cx="319057" cy="1435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09C14-D25B-4343-A1DB-151D7B4AFF60}">
      <dsp:nvSpPr>
        <dsp:cNvPr id="0" name=""/>
        <dsp:cNvSpPr/>
      </dsp:nvSpPr>
      <dsp:spPr>
        <a:xfrm>
          <a:off x="2045482" y="439704"/>
          <a:ext cx="6180605" cy="1435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/>
            <a:t>проводить дешевые и эффективные операции </a:t>
          </a:r>
          <a:r>
            <a:rPr lang="ru-RU" sz="2900" kern="1200" dirty="0" smtClean="0"/>
            <a:t>(частным </a:t>
          </a:r>
          <a:r>
            <a:rPr lang="ru-RU" sz="2900" kern="1200" dirty="0"/>
            <a:t>лицам, предприятиям и </a:t>
          </a:r>
          <a:r>
            <a:rPr lang="ru-RU" sz="2900" kern="1200" dirty="0" smtClean="0"/>
            <a:t>правительствам)</a:t>
          </a:r>
          <a:endParaRPr lang="ru-RU" sz="2900" kern="1200" dirty="0"/>
        </a:p>
      </dsp:txBody>
      <dsp:txXfrm>
        <a:off x="2045482" y="439704"/>
        <a:ext cx="6180605" cy="1435500"/>
      </dsp:txXfrm>
    </dsp:sp>
    <dsp:sp modelId="{48B7EE85-8D15-4B3A-844C-160D282FB442}">
      <dsp:nvSpPr>
        <dsp:cNvPr id="0" name=""/>
        <dsp:cNvSpPr/>
      </dsp:nvSpPr>
      <dsp:spPr>
        <a:xfrm>
          <a:off x="3512" y="2822961"/>
          <a:ext cx="1563141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2</a:t>
          </a:r>
        </a:p>
      </dsp:txBody>
      <dsp:txXfrm>
        <a:off x="3512" y="2822961"/>
        <a:ext cx="1563141" cy="574200"/>
      </dsp:txXfrm>
    </dsp:sp>
    <dsp:sp modelId="{300EE98D-6DD4-4E9B-9466-D47A257A6968}">
      <dsp:nvSpPr>
        <dsp:cNvPr id="0" name=""/>
        <dsp:cNvSpPr/>
      </dsp:nvSpPr>
      <dsp:spPr>
        <a:xfrm>
          <a:off x="1566654" y="1979604"/>
          <a:ext cx="312628" cy="226091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1CB880-0898-449F-A4A3-D047B1D481F7}">
      <dsp:nvSpPr>
        <dsp:cNvPr id="0" name=""/>
        <dsp:cNvSpPr/>
      </dsp:nvSpPr>
      <dsp:spPr>
        <a:xfrm>
          <a:off x="2004334" y="1979604"/>
          <a:ext cx="6219368" cy="22609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/>
            <a:t>получать легкий, более широкий и зачастую более дешевый доступ к кредитам </a:t>
          </a:r>
          <a:r>
            <a:rPr lang="ru-RU" sz="2900" kern="1200" dirty="0" smtClean="0"/>
            <a:t>(частным </a:t>
          </a:r>
          <a:r>
            <a:rPr lang="ru-RU" sz="2900" kern="1200" dirty="0"/>
            <a:t>лицам и малым </a:t>
          </a:r>
          <a:r>
            <a:rPr lang="ru-RU" sz="2900" kern="1200" dirty="0" smtClean="0"/>
            <a:t>предприятиям, дополнительные </a:t>
          </a:r>
          <a:r>
            <a:rPr lang="ru-RU" sz="2900" kern="1200" dirty="0"/>
            <a:t>кредиты 2,1 триллиона долларов)</a:t>
          </a:r>
        </a:p>
      </dsp:txBody>
      <dsp:txXfrm>
        <a:off x="2004334" y="1979604"/>
        <a:ext cx="6219368" cy="226091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D730A-20F3-47C8-92AF-7B376AAF5831}">
      <dsp:nvSpPr>
        <dsp:cNvPr id="0" name=""/>
        <dsp:cNvSpPr/>
      </dsp:nvSpPr>
      <dsp:spPr>
        <a:xfrm>
          <a:off x="2055563" y="105685"/>
          <a:ext cx="4118473" cy="22880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средство сохранения стоимости</a:t>
          </a:r>
          <a:endParaRPr lang="ru-RU" sz="2800" kern="1200" dirty="0"/>
        </a:p>
      </dsp:txBody>
      <dsp:txXfrm>
        <a:off x="2122577" y="172699"/>
        <a:ext cx="3984445" cy="2154012"/>
      </dsp:txXfrm>
    </dsp:sp>
    <dsp:sp modelId="{BE082172-2E61-48B2-BCBF-B8273CD73D72}">
      <dsp:nvSpPr>
        <dsp:cNvPr id="0" name=""/>
        <dsp:cNvSpPr/>
      </dsp:nvSpPr>
      <dsp:spPr>
        <a:xfrm rot="5400000">
          <a:off x="3725162" y="2398433"/>
          <a:ext cx="779275" cy="10296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/>
            <a:t>3</a:t>
          </a:r>
        </a:p>
      </dsp:txBody>
      <dsp:txXfrm rot="-5400000">
        <a:off x="3805915" y="2523604"/>
        <a:ext cx="617770" cy="545493"/>
      </dsp:txXfrm>
    </dsp:sp>
    <dsp:sp modelId="{4E3D0F98-8F60-497E-8C4F-97609DF7C206}">
      <dsp:nvSpPr>
        <dsp:cNvPr id="0" name=""/>
        <dsp:cNvSpPr/>
      </dsp:nvSpPr>
      <dsp:spPr>
        <a:xfrm>
          <a:off x="298375" y="3432759"/>
          <a:ext cx="7632849" cy="22880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поскольку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в настоящее время не выполняет требования к платежным средствам, он не должен выполнять третью функцию денег, удерживание стоимости</a:t>
          </a:r>
          <a:endParaRPr lang="ru-RU" sz="2800" kern="1200" dirty="0"/>
        </a:p>
      </dsp:txBody>
      <dsp:txXfrm>
        <a:off x="365389" y="3499773"/>
        <a:ext cx="7498821" cy="21540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33188-7C42-41D4-8F31-A48683D3046C}">
      <dsp:nvSpPr>
        <dsp:cNvPr id="0" name=""/>
        <dsp:cNvSpPr/>
      </dsp:nvSpPr>
      <dsp:spPr>
        <a:xfrm>
          <a:off x="221434" y="-130441"/>
          <a:ext cx="7838496" cy="5068900"/>
        </a:xfrm>
        <a:prstGeom prst="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D3542-D69E-4326-BB73-A1EC8B53C526}">
      <dsp:nvSpPr>
        <dsp:cNvPr id="0" name=""/>
        <dsp:cNvSpPr/>
      </dsp:nvSpPr>
      <dsp:spPr>
        <a:xfrm>
          <a:off x="792081" y="34941"/>
          <a:ext cx="3290147" cy="5068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система </a:t>
          </a:r>
          <a:r>
            <a:rPr lang="ru-RU" sz="24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биткойнов</a:t>
          </a: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была разработана с самого начала так, что в обращении может находиться всего 21 миллион «монет». Поэтому стоимость является результатом предложения, которое невозможно расширить по желанию.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2081" y="34941"/>
        <a:ext cx="3290147" cy="5068888"/>
      </dsp:txXfrm>
    </dsp:sp>
    <dsp:sp modelId="{3225BBD2-6000-41E0-97FB-DD3A9EFD3175}">
      <dsp:nvSpPr>
        <dsp:cNvPr id="0" name=""/>
        <dsp:cNvSpPr/>
      </dsp:nvSpPr>
      <dsp:spPr>
        <a:xfrm>
          <a:off x="4109283" y="-60559"/>
          <a:ext cx="3453393" cy="5259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не предлагает реального материального эквивалента и его стоимость поддерживается исключительно самими инвесторами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09283" y="-60559"/>
        <a:ext cx="3453393" cy="5259889"/>
      </dsp:txXfrm>
    </dsp:sp>
    <dsp:sp modelId="{7BFD33A4-C089-4812-B142-05C81DECE22B}">
      <dsp:nvSpPr>
        <dsp:cNvPr id="0" name=""/>
        <dsp:cNvSpPr/>
      </dsp:nvSpPr>
      <dsp:spPr>
        <a:xfrm>
          <a:off x="106754" y="0"/>
          <a:ext cx="699977" cy="727636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5927A-7128-42AF-938B-460C32A52B53}">
      <dsp:nvSpPr>
        <dsp:cNvPr id="0" name=""/>
        <dsp:cNvSpPr/>
      </dsp:nvSpPr>
      <dsp:spPr>
        <a:xfrm>
          <a:off x="7275494" y="0"/>
          <a:ext cx="584090" cy="2486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DDCC24-90B4-4303-8E68-DB88C6133E99}">
      <dsp:nvSpPr>
        <dsp:cNvPr id="0" name=""/>
        <dsp:cNvSpPr/>
      </dsp:nvSpPr>
      <dsp:spPr>
        <a:xfrm>
          <a:off x="4140682" y="993451"/>
          <a:ext cx="822" cy="3023265"/>
        </a:xfrm>
        <a:prstGeom prst="line">
          <a:avLst/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02E77-B424-4AE2-B4BD-DA8E500306A6}">
      <dsp:nvSpPr>
        <dsp:cNvPr id="0" name=""/>
        <dsp:cNvSpPr/>
      </dsp:nvSpPr>
      <dsp:spPr>
        <a:xfrm>
          <a:off x="517" y="1303203"/>
          <a:ext cx="155711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/>
            <a:t>3</a:t>
          </a:r>
        </a:p>
      </dsp:txBody>
      <dsp:txXfrm>
        <a:off x="517" y="1303203"/>
        <a:ext cx="1557114" cy="1287000"/>
      </dsp:txXfrm>
    </dsp:sp>
    <dsp:sp modelId="{74290C7F-141B-445B-BA8D-760ABF78441A}">
      <dsp:nvSpPr>
        <dsp:cNvPr id="0" name=""/>
        <dsp:cNvSpPr/>
      </dsp:nvSpPr>
      <dsp:spPr>
        <a:xfrm>
          <a:off x="1557631" y="257515"/>
          <a:ext cx="311422" cy="337837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09C14-D25B-4343-A1DB-151D7B4AFF60}">
      <dsp:nvSpPr>
        <dsp:cNvPr id="0" name=""/>
        <dsp:cNvSpPr/>
      </dsp:nvSpPr>
      <dsp:spPr>
        <a:xfrm>
          <a:off x="1993623" y="257515"/>
          <a:ext cx="6234563" cy="33783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/>
            <a:t>получать доступ к совершенно новой клиентской базе </a:t>
          </a:r>
          <a:r>
            <a:rPr lang="ru-RU" sz="2800" kern="1200" dirty="0" smtClean="0"/>
            <a:t>(поставщикам </a:t>
          </a:r>
          <a:r>
            <a:rPr lang="ru-RU" sz="2800" kern="1200" dirty="0"/>
            <a:t>финансовых </a:t>
          </a:r>
          <a:r>
            <a:rPr lang="ru-RU" sz="2800" kern="1200" dirty="0" smtClean="0"/>
            <a:t>услуг) </a:t>
          </a:r>
          <a:r>
            <a:rPr lang="ru-RU" sz="2800" kern="1200" dirty="0"/>
            <a:t>, и сэкономить 400 миллиардов долларов в год на затратах (цифровые счета на 80% до 90% дешевле обслуживать, что увеличивает баланс примерно на 4,2 триллиона долларов)</a:t>
          </a:r>
        </a:p>
      </dsp:txBody>
      <dsp:txXfrm>
        <a:off x="1993623" y="257515"/>
        <a:ext cx="6234563" cy="3378375"/>
      </dsp:txXfrm>
    </dsp:sp>
    <dsp:sp modelId="{48B7EE85-8D15-4B3A-844C-160D282FB442}">
      <dsp:nvSpPr>
        <dsp:cNvPr id="0" name=""/>
        <dsp:cNvSpPr/>
      </dsp:nvSpPr>
      <dsp:spPr>
        <a:xfrm>
          <a:off x="517" y="4131312"/>
          <a:ext cx="1685701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/>
            <a:t>4</a:t>
          </a:r>
        </a:p>
      </dsp:txBody>
      <dsp:txXfrm>
        <a:off x="517" y="4131312"/>
        <a:ext cx="1685701" cy="1287000"/>
      </dsp:txXfrm>
    </dsp:sp>
    <dsp:sp modelId="{300EE98D-6DD4-4E9B-9466-D47A257A6968}">
      <dsp:nvSpPr>
        <dsp:cNvPr id="0" name=""/>
        <dsp:cNvSpPr/>
      </dsp:nvSpPr>
      <dsp:spPr>
        <a:xfrm>
          <a:off x="1686218" y="3869890"/>
          <a:ext cx="337140" cy="180984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1CB880-0898-449F-A4A3-D047B1D481F7}">
      <dsp:nvSpPr>
        <dsp:cNvPr id="0" name=""/>
        <dsp:cNvSpPr/>
      </dsp:nvSpPr>
      <dsp:spPr>
        <a:xfrm>
          <a:off x="2158215" y="3869890"/>
          <a:ext cx="6070867" cy="18098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/>
            <a:t>снизить потери в сборе налогов, предоставлении государственных услуг и передаче субсидий (доходы 110 млрд. долл. США в год)</a:t>
          </a:r>
        </a:p>
      </dsp:txBody>
      <dsp:txXfrm>
        <a:off x="2158215" y="3869890"/>
        <a:ext cx="6070867" cy="180984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02E77-B424-4AE2-B4BD-DA8E500306A6}">
      <dsp:nvSpPr>
        <dsp:cNvPr id="0" name=""/>
        <dsp:cNvSpPr/>
      </dsp:nvSpPr>
      <dsp:spPr>
        <a:xfrm>
          <a:off x="965" y="2325125"/>
          <a:ext cx="155711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91440" rIns="256032" bIns="9144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/>
            <a:t>5</a:t>
          </a:r>
        </a:p>
      </dsp:txBody>
      <dsp:txXfrm>
        <a:off x="965" y="2325125"/>
        <a:ext cx="1557114" cy="1287000"/>
      </dsp:txXfrm>
    </dsp:sp>
    <dsp:sp modelId="{74290C7F-141B-445B-BA8D-760ABF78441A}">
      <dsp:nvSpPr>
        <dsp:cNvPr id="0" name=""/>
        <dsp:cNvSpPr/>
      </dsp:nvSpPr>
      <dsp:spPr>
        <a:xfrm>
          <a:off x="1558079" y="314187"/>
          <a:ext cx="311422" cy="530887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09C14-D25B-4343-A1DB-151D7B4AFF60}">
      <dsp:nvSpPr>
        <dsp:cNvPr id="0" name=""/>
        <dsp:cNvSpPr/>
      </dsp:nvSpPr>
      <dsp:spPr>
        <a:xfrm>
          <a:off x="1994071" y="314187"/>
          <a:ext cx="6234563" cy="5308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/>
            <a:t>обеспечить более или менее равные возможности для установления доминирования </a:t>
          </a:r>
          <a:r>
            <a:rPr lang="ru-RU" sz="3600" kern="1200" dirty="0" smtClean="0"/>
            <a:t>(поставщикам </a:t>
          </a:r>
          <a:r>
            <a:rPr lang="ru-RU" sz="3600" kern="1200" dirty="0"/>
            <a:t>услуг, таким как телекоммуникационные компании, поставщикам платежей, </a:t>
          </a:r>
          <a:r>
            <a:rPr lang="ru-RU" sz="3600" kern="1200" dirty="0" err="1"/>
            <a:t>стартапам</a:t>
          </a:r>
          <a:r>
            <a:rPr lang="ru-RU" sz="3600" kern="1200" dirty="0"/>
            <a:t> по финансовым технологиям, розничным торговцам и пр</a:t>
          </a:r>
          <a:r>
            <a:rPr lang="ru-RU" sz="3600" kern="1200" dirty="0" smtClean="0"/>
            <a:t>.) </a:t>
          </a:r>
          <a:endParaRPr lang="ru-RU" sz="3600" kern="1200" dirty="0"/>
        </a:p>
      </dsp:txBody>
      <dsp:txXfrm>
        <a:off x="1994071" y="314187"/>
        <a:ext cx="6234563" cy="5308875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47F76-4334-4E7E-80E4-2D7AFC322B6D}">
      <dsp:nvSpPr>
        <dsp:cNvPr id="0" name=""/>
        <dsp:cNvSpPr/>
      </dsp:nvSpPr>
      <dsp:spPr>
        <a:xfrm>
          <a:off x="3039520" y="1826363"/>
          <a:ext cx="1948561" cy="205666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функции</a:t>
          </a:r>
        </a:p>
      </dsp:txBody>
      <dsp:txXfrm>
        <a:off x="3324880" y="2127554"/>
        <a:ext cx="1377841" cy="1454281"/>
      </dsp:txXfrm>
    </dsp:sp>
    <dsp:sp modelId="{9BA52414-DBDF-4707-97D7-8BAB5E51BF4E}">
      <dsp:nvSpPr>
        <dsp:cNvPr id="0" name=""/>
        <dsp:cNvSpPr/>
      </dsp:nvSpPr>
      <dsp:spPr>
        <a:xfrm>
          <a:off x="514393" y="1152140"/>
          <a:ext cx="2917785" cy="15324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Простота в использовании</a:t>
          </a:r>
          <a:endParaRPr lang="ru-RU" sz="2000" kern="1200" dirty="0"/>
        </a:p>
      </dsp:txBody>
      <dsp:txXfrm>
        <a:off x="941693" y="1376568"/>
        <a:ext cx="2063185" cy="1083634"/>
      </dsp:txXfrm>
    </dsp:sp>
    <dsp:sp modelId="{13E6F984-92C7-4831-BCE9-E8389EA8CB68}">
      <dsp:nvSpPr>
        <dsp:cNvPr id="0" name=""/>
        <dsp:cNvSpPr/>
      </dsp:nvSpPr>
      <dsp:spPr>
        <a:xfrm>
          <a:off x="3178689" y="360044"/>
          <a:ext cx="3106205" cy="15324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Создавать </a:t>
          </a:r>
          <a:r>
            <a:rPr lang="ru-RU" sz="2000" kern="1200" dirty="0"/>
            <a:t>и поддерживать бюджет</a:t>
          </a:r>
        </a:p>
      </dsp:txBody>
      <dsp:txXfrm>
        <a:off x="3633582" y="584472"/>
        <a:ext cx="2196419" cy="1083634"/>
      </dsp:txXfrm>
    </dsp:sp>
    <dsp:sp modelId="{0DF1B4DC-230A-4A74-B528-5E7368C6A158}">
      <dsp:nvSpPr>
        <dsp:cNvPr id="0" name=""/>
        <dsp:cNvSpPr/>
      </dsp:nvSpPr>
      <dsp:spPr>
        <a:xfrm>
          <a:off x="4042784" y="3600410"/>
          <a:ext cx="3203165" cy="15324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Управление </a:t>
          </a:r>
          <a:r>
            <a:rPr lang="ru-RU" sz="2000" kern="1200" dirty="0"/>
            <a:t>несколькими банковскими счетами</a:t>
          </a:r>
        </a:p>
      </dsp:txBody>
      <dsp:txXfrm>
        <a:off x="4511877" y="3824838"/>
        <a:ext cx="2264979" cy="1083634"/>
      </dsp:txXfrm>
    </dsp:sp>
    <dsp:sp modelId="{BECB2314-59A9-4B55-9F53-E7A3538DFFC7}">
      <dsp:nvSpPr>
        <dsp:cNvPr id="0" name=""/>
        <dsp:cNvSpPr/>
      </dsp:nvSpPr>
      <dsp:spPr>
        <a:xfrm>
          <a:off x="4690859" y="1800209"/>
          <a:ext cx="3168516" cy="15324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Отслеживать </a:t>
          </a:r>
          <a:r>
            <a:rPr lang="ru-RU" sz="2000" kern="1200" dirty="0"/>
            <a:t>и классифицировать расходы</a:t>
          </a:r>
        </a:p>
      </dsp:txBody>
      <dsp:txXfrm>
        <a:off x="5154877" y="2024637"/>
        <a:ext cx="2240480" cy="1083634"/>
      </dsp:txXfrm>
    </dsp:sp>
    <dsp:sp modelId="{09BFEB4D-B4AA-458B-A7E5-ACC9AC6B5E06}">
      <dsp:nvSpPr>
        <dsp:cNvPr id="0" name=""/>
        <dsp:cNvSpPr/>
      </dsp:nvSpPr>
      <dsp:spPr>
        <a:xfrm>
          <a:off x="586412" y="3024326"/>
          <a:ext cx="2702209" cy="15324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Управлять своим долгом</a:t>
          </a:r>
          <a:endParaRPr lang="ru-RU" sz="2000" kern="1200" dirty="0"/>
        </a:p>
      </dsp:txBody>
      <dsp:txXfrm>
        <a:off x="982141" y="3248754"/>
        <a:ext cx="1910751" cy="1083634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E440C-1FAC-4143-903E-DFCCD2DC8423}">
      <dsp:nvSpPr>
        <dsp:cNvPr id="0" name=""/>
        <dsp:cNvSpPr/>
      </dsp:nvSpPr>
      <dsp:spPr>
        <a:xfrm rot="5400000">
          <a:off x="3836199" y="-1737509"/>
          <a:ext cx="2654784" cy="613102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самое популярное программное обеспечение для личного финансирования, включает базовое бюджетирование, но может быть более полезным для управления финансовыми счетами, поскольку программное обеспечение позволяет получать доступ к своим </a:t>
          </a:r>
          <a:r>
            <a:rPr lang="ru-RU" sz="2000" kern="1200" dirty="0" smtClean="0"/>
            <a:t>банковским</a:t>
          </a:r>
          <a:r>
            <a:rPr lang="ru-RU" sz="2000" kern="1200" dirty="0"/>
            <a:t> счетам и счетам кредитных карт в одном месте. Имеет все функции стандартной бухгалтерской программы</a:t>
          </a:r>
        </a:p>
      </dsp:txBody>
      <dsp:txXfrm rot="-5400000">
        <a:off x="2098080" y="130206"/>
        <a:ext cx="6001426" cy="2395592"/>
      </dsp:txXfrm>
    </dsp:sp>
    <dsp:sp modelId="{48C5DC9A-96E9-4F0C-AC82-60C0850835BE}">
      <dsp:nvSpPr>
        <dsp:cNvPr id="0" name=""/>
        <dsp:cNvSpPr/>
      </dsp:nvSpPr>
      <dsp:spPr>
        <a:xfrm>
          <a:off x="496" y="124581"/>
          <a:ext cx="2097583" cy="240684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/>
            <a:t>Quicken</a:t>
          </a:r>
          <a:r>
            <a:rPr lang="ru-RU" sz="3200" kern="1200" dirty="0"/>
            <a:t> </a:t>
          </a:r>
          <a:r>
            <a:rPr lang="ru-RU" sz="3200" kern="1200" dirty="0" err="1"/>
            <a:t>Starter</a:t>
          </a:r>
          <a:r>
            <a:rPr lang="ru-RU" sz="3200" kern="1200" dirty="0"/>
            <a:t> </a:t>
          </a:r>
          <a:r>
            <a:rPr lang="ru-RU" sz="3200" kern="1200" dirty="0" err="1"/>
            <a:t>Edition</a:t>
          </a:r>
          <a:endParaRPr lang="ru-RU" sz="3200" kern="1200" dirty="0"/>
        </a:p>
      </dsp:txBody>
      <dsp:txXfrm>
        <a:off x="102892" y="226977"/>
        <a:ext cx="1892791" cy="2202049"/>
      </dsp:txXfrm>
    </dsp:sp>
    <dsp:sp modelId="{E12E2AB8-51DE-4B37-89FD-77E20760A492}">
      <dsp:nvSpPr>
        <dsp:cNvPr id="0" name=""/>
        <dsp:cNvSpPr/>
      </dsp:nvSpPr>
      <dsp:spPr>
        <a:xfrm rot="5400000">
          <a:off x="4151656" y="963857"/>
          <a:ext cx="1925472" cy="603059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пакет личных финансов с самым высоким рейтингом, позволяет управлять инвестициями по гораздо более низкой цене, управлять курсом обмена валют, увидеть снимок остатков на всех ваших банковских счетах, кредитных счетах и ​​инвестиционных счетах на экране открытия </a:t>
          </a:r>
        </a:p>
      </dsp:txBody>
      <dsp:txXfrm rot="-5400000">
        <a:off x="2099093" y="3110414"/>
        <a:ext cx="5936604" cy="1737484"/>
      </dsp:txXfrm>
    </dsp:sp>
    <dsp:sp modelId="{B2840794-0CBB-43FD-98D9-9CA4BEDD458C}">
      <dsp:nvSpPr>
        <dsp:cNvPr id="0" name=""/>
        <dsp:cNvSpPr/>
      </dsp:nvSpPr>
      <dsp:spPr>
        <a:xfrm>
          <a:off x="496" y="2775736"/>
          <a:ext cx="2098597" cy="240684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AceMoney</a:t>
          </a:r>
          <a:endParaRPr lang="ru-RU" sz="2800" kern="1200" dirty="0"/>
        </a:p>
      </dsp:txBody>
      <dsp:txXfrm>
        <a:off x="102941" y="2878181"/>
        <a:ext cx="1893707" cy="2201951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830B9-C7F4-4034-B0A3-5239E5306A9C}">
      <dsp:nvSpPr>
        <dsp:cNvPr id="0" name=""/>
        <dsp:cNvSpPr/>
      </dsp:nvSpPr>
      <dsp:spPr>
        <a:xfrm rot="5400000">
          <a:off x="4635147" y="-1432186"/>
          <a:ext cx="1921960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позволяет управлять своими деньгами в нескольких странах, используя счета в разных валютах. В дополнение к бюджету, управлению банковскими счетами и инструментам оплаты счетов, данный пакет позволяет отслеживать налог на добавленную стоимость (НДС) и налог на услуги (GST)</a:t>
          </a:r>
        </a:p>
      </dsp:txBody>
      <dsp:txXfrm rot="-5400000">
        <a:off x="2962655" y="334128"/>
        <a:ext cx="5173122" cy="1734316"/>
      </dsp:txXfrm>
    </dsp:sp>
    <dsp:sp modelId="{FB7D2360-6244-4F97-9FB5-7227315A5A2C}">
      <dsp:nvSpPr>
        <dsp:cNvPr id="0" name=""/>
        <dsp:cNvSpPr/>
      </dsp:nvSpPr>
      <dsp:spPr>
        <a:xfrm>
          <a:off x="0" y="60"/>
          <a:ext cx="2962656" cy="24024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финансовый </a:t>
          </a:r>
          <a:r>
            <a:rPr lang="ru-RU" sz="2600" b="1" kern="1200" dirty="0"/>
            <a:t>пакет для международных пользователей: </a:t>
          </a:r>
          <a:r>
            <a:rPr lang="ru-RU" sz="2600" b="1" kern="1200" dirty="0" err="1"/>
            <a:t>Moneydance</a:t>
          </a:r>
          <a:endParaRPr lang="ru-RU" sz="2600" kern="1200" dirty="0"/>
        </a:p>
      </dsp:txBody>
      <dsp:txXfrm>
        <a:off x="117278" y="117338"/>
        <a:ext cx="2728100" cy="2167894"/>
      </dsp:txXfrm>
    </dsp:sp>
    <dsp:sp modelId="{2FD58196-5ED3-4505-8A29-642BDBF8F890}">
      <dsp:nvSpPr>
        <dsp:cNvPr id="0" name=""/>
        <dsp:cNvSpPr/>
      </dsp:nvSpPr>
      <dsp:spPr>
        <a:xfrm rot="5400000">
          <a:off x="4635147" y="1090386"/>
          <a:ext cx="1921960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мощный бесплатный веб-сайт, который предлагает автоматическую классификацию расходов,  небольшое бюджетирование, своевременные оповещения по оплате счетов, настройку финансовых целей и отслеживание инвестиций</a:t>
          </a:r>
        </a:p>
      </dsp:txBody>
      <dsp:txXfrm rot="-5400000">
        <a:off x="2962655" y="2856700"/>
        <a:ext cx="5173122" cy="1734316"/>
      </dsp:txXfrm>
    </dsp:sp>
    <dsp:sp modelId="{FD8833D7-DE8F-47B8-B38F-7CE6D3174F72}">
      <dsp:nvSpPr>
        <dsp:cNvPr id="0" name=""/>
        <dsp:cNvSpPr/>
      </dsp:nvSpPr>
      <dsp:spPr>
        <a:xfrm>
          <a:off x="10323" y="2476866"/>
          <a:ext cx="2962656" cy="24024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бесплатный веб-сайт Mint.com</a:t>
          </a:r>
        </a:p>
      </dsp:txBody>
      <dsp:txXfrm>
        <a:off x="127601" y="2594144"/>
        <a:ext cx="2728100" cy="2167894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05901-6285-4CBB-897C-55766E3E4729}">
      <dsp:nvSpPr>
        <dsp:cNvPr id="0" name=""/>
        <dsp:cNvSpPr/>
      </dsp:nvSpPr>
      <dsp:spPr>
        <a:xfrm rot="5400000">
          <a:off x="4383192" y="-1602010"/>
          <a:ext cx="1994780" cy="569762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позволяет отслеживать </a:t>
          </a:r>
          <a:r>
            <a:rPr lang="ru-RU" sz="1700" kern="1200" dirty="0" smtClean="0"/>
            <a:t>кредитный </a:t>
          </a:r>
          <a:r>
            <a:rPr lang="ru-RU" sz="1700" kern="1200" dirty="0"/>
            <a:t>рейтинг бесплатно на еженедельной основе. </a:t>
          </a:r>
          <a:r>
            <a:rPr lang="ru-RU" sz="1700" kern="1200" dirty="0" smtClean="0"/>
            <a:t>Предоставляет </a:t>
          </a:r>
          <a:r>
            <a:rPr lang="ru-RU" sz="1700" kern="1200" dirty="0"/>
            <a:t>инструменты для тестирования сценариев «что, если», чтобы узнать, как финансовое решение может повлиять на ваш счет, например, сколько очков вы потеряете, если возьмете кредит на покупку автомобиля. </a:t>
          </a:r>
        </a:p>
      </dsp:txBody>
      <dsp:txXfrm rot="-5400000">
        <a:off x="2531772" y="346787"/>
        <a:ext cx="5600245" cy="1800026"/>
      </dsp:txXfrm>
    </dsp:sp>
    <dsp:sp modelId="{4ECC1F12-AABD-439F-98E1-66036406F1D9}">
      <dsp:nvSpPr>
        <dsp:cNvPr id="0" name=""/>
        <dsp:cNvSpPr/>
      </dsp:nvSpPr>
      <dsp:spPr>
        <a:xfrm>
          <a:off x="205" y="62"/>
          <a:ext cx="2531566" cy="24934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CreditKarma.com</a:t>
          </a:r>
          <a:r>
            <a:rPr lang="ru-RU" sz="1600" kern="1200" dirty="0"/>
            <a:t> </a:t>
          </a:r>
        </a:p>
      </dsp:txBody>
      <dsp:txXfrm>
        <a:off x="121926" y="121783"/>
        <a:ext cx="2288124" cy="2250033"/>
      </dsp:txXfrm>
    </dsp:sp>
    <dsp:sp modelId="{B9FAA585-B4A6-4BE3-BBD2-4D71B18F474A}">
      <dsp:nvSpPr>
        <dsp:cNvPr id="0" name=""/>
        <dsp:cNvSpPr/>
      </dsp:nvSpPr>
      <dsp:spPr>
        <a:xfrm rot="5400000">
          <a:off x="4391042" y="1025580"/>
          <a:ext cx="1994780" cy="567873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позволяет </a:t>
          </a:r>
          <a:r>
            <a:rPr lang="ru-RU" sz="1700" kern="1200" dirty="0" smtClean="0"/>
            <a:t> получать бесплатный</a:t>
          </a:r>
          <a:r>
            <a:rPr lang="ru-RU" sz="1700" kern="1200" dirty="0"/>
            <a:t> кредитный отчет от каждого из кредитных бюро каждый </a:t>
          </a:r>
          <a:r>
            <a:rPr lang="ru-RU" sz="1700" kern="1200" dirty="0" smtClean="0"/>
            <a:t>год по </a:t>
          </a:r>
          <a:r>
            <a:rPr lang="ru-RU" sz="1700" kern="1200" dirty="0"/>
            <a:t> </a:t>
          </a:r>
          <a:r>
            <a:rPr lang="ru-RU" sz="1700" kern="1200" dirty="0" smtClean="0"/>
            <a:t>подписке на ежемесячные кредитные отчеты. Отчет заказывается с официального сайта.</a:t>
          </a:r>
          <a:endParaRPr lang="ru-RU" sz="1700" kern="1200" dirty="0"/>
        </a:p>
      </dsp:txBody>
      <dsp:txXfrm rot="-5400000">
        <a:off x="2549064" y="2964936"/>
        <a:ext cx="5581360" cy="1800026"/>
      </dsp:txXfrm>
    </dsp:sp>
    <dsp:sp modelId="{C8C5A960-85BA-4A61-B132-B3DAB5607CBA}">
      <dsp:nvSpPr>
        <dsp:cNvPr id="0" name=""/>
        <dsp:cNvSpPr/>
      </dsp:nvSpPr>
      <dsp:spPr>
        <a:xfrm>
          <a:off x="205" y="2618211"/>
          <a:ext cx="2548858" cy="24934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AnnualCreditReport.com</a:t>
          </a:r>
        </a:p>
      </dsp:txBody>
      <dsp:txXfrm>
        <a:off x="121926" y="2739932"/>
        <a:ext cx="2305416" cy="2250033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55CAA-D885-46AD-8B02-C00B19505951}">
      <dsp:nvSpPr>
        <dsp:cNvPr id="0" name=""/>
        <dsp:cNvSpPr/>
      </dsp:nvSpPr>
      <dsp:spPr>
        <a:xfrm rot="5400000">
          <a:off x="5013030" y="-1890925"/>
          <a:ext cx="1325643" cy="510749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способствует использованию новых цифровых технологий и росту эффективности бизнес-процессов</a:t>
          </a:r>
        </a:p>
      </dsp:txBody>
      <dsp:txXfrm rot="-5400000">
        <a:off x="3122105" y="64713"/>
        <a:ext cx="5042782" cy="1196217"/>
      </dsp:txXfrm>
    </dsp:sp>
    <dsp:sp modelId="{3905DDEA-BDD7-406B-8EA7-D8FBD6530549}">
      <dsp:nvSpPr>
        <dsp:cNvPr id="0" name=""/>
        <dsp:cNvSpPr/>
      </dsp:nvSpPr>
      <dsp:spPr>
        <a:xfrm>
          <a:off x="0" y="109396"/>
          <a:ext cx="3121133" cy="102567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операционной модели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069" y="159465"/>
        <a:ext cx="3020995" cy="925540"/>
      </dsp:txXfrm>
    </dsp:sp>
    <dsp:sp modelId="{C0DAE379-6119-4ACE-886A-6E6229782903}">
      <dsp:nvSpPr>
        <dsp:cNvPr id="0" name=""/>
        <dsp:cNvSpPr/>
      </dsp:nvSpPr>
      <dsp:spPr>
        <a:xfrm rot="5400000">
          <a:off x="4855609" y="-325286"/>
          <a:ext cx="1471078" cy="526180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сократит расходы на </a:t>
          </a: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IT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более, чем в два раза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960248" y="1641887"/>
        <a:ext cx="5189988" cy="1327454"/>
      </dsp:txXfrm>
    </dsp:sp>
    <dsp:sp modelId="{9F931956-26FD-4B65-B968-7381F5B2F0FC}">
      <dsp:nvSpPr>
        <dsp:cNvPr id="0" name=""/>
        <dsp:cNvSpPr/>
      </dsp:nvSpPr>
      <dsp:spPr>
        <a:xfrm>
          <a:off x="485" y="1405711"/>
          <a:ext cx="2959762" cy="179980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устаревших систем, запуск </a:t>
          </a:r>
          <a:r>
            <a:rPr lang="ru-RU" sz="20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облачными технологиями 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применение робототехники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8344" y="1493570"/>
        <a:ext cx="2784044" cy="1624085"/>
      </dsp:txXfrm>
    </dsp:sp>
    <dsp:sp modelId="{76D927E8-71B0-4CFD-AE16-181D8502EC0A}">
      <dsp:nvSpPr>
        <dsp:cNvPr id="0" name=""/>
        <dsp:cNvSpPr/>
      </dsp:nvSpPr>
      <dsp:spPr>
        <a:xfrm rot="5400000">
          <a:off x="4605784" y="1637232"/>
          <a:ext cx="1970728" cy="526180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 эффективность взаимодействия с клиентами, способствует 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получению 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более достоверной информации о потребностях клиентов и в большем объеме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960249" y="3378971"/>
        <a:ext cx="5165597" cy="1778322"/>
      </dsp:txXfrm>
    </dsp:sp>
    <dsp:sp modelId="{C356048D-8D5B-4D06-BCA6-FD0E8CB7F883}">
      <dsp:nvSpPr>
        <dsp:cNvPr id="0" name=""/>
        <dsp:cNvSpPr/>
      </dsp:nvSpPr>
      <dsp:spPr>
        <a:xfrm>
          <a:off x="485" y="3495599"/>
          <a:ext cx="2959762" cy="154506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новые способы и технологии взаимодействия с клиентами</a:t>
          </a:r>
        </a:p>
      </dsp:txBody>
      <dsp:txXfrm>
        <a:off x="75909" y="3571023"/>
        <a:ext cx="2808914" cy="1394220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536E2-A632-43EB-8139-44576A2C1540}">
      <dsp:nvSpPr>
        <dsp:cNvPr id="0" name=""/>
        <dsp:cNvSpPr/>
      </dsp:nvSpPr>
      <dsp:spPr>
        <a:xfrm rot="5400000">
          <a:off x="3663609" y="-700290"/>
          <a:ext cx="3854107" cy="526180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Подключение 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 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корпоративным базам данных, приложениям и устаревшим системам; облачным сервисам. Обеспечение связи между бизнесом, партнерами и поставщиками; потребителями, 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Системная архитектура должна обеспечивать контроль и доступность информации</a:t>
          </a:r>
        </a:p>
      </dsp:txBody>
      <dsp:txXfrm rot="-5400000">
        <a:off x="2959763" y="191698"/>
        <a:ext cx="5073658" cy="3477823"/>
      </dsp:txXfrm>
    </dsp:sp>
    <dsp:sp modelId="{E4F41576-763E-4B4A-A019-D9DB49826A46}">
      <dsp:nvSpPr>
        <dsp:cNvPr id="0" name=""/>
        <dsp:cNvSpPr/>
      </dsp:nvSpPr>
      <dsp:spPr>
        <a:xfrm>
          <a:off x="0" y="39739"/>
          <a:ext cx="2959762" cy="37817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изменения  архитектуры с целю  подключения к чему угодно, где угодно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484" y="184223"/>
        <a:ext cx="2670794" cy="3492771"/>
      </dsp:txXfrm>
    </dsp:sp>
    <dsp:sp modelId="{F1A94B6E-72E6-466E-98C5-07C064F47DEB}">
      <dsp:nvSpPr>
        <dsp:cNvPr id="0" name=""/>
        <dsp:cNvSpPr/>
      </dsp:nvSpPr>
      <dsp:spPr>
        <a:xfrm rot="5400000">
          <a:off x="4517666" y="2664353"/>
          <a:ext cx="2156922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последние несколько десятилетий риски информационной безопасности сильно изменились и это требует совершенствования соответствующих технологий</a:t>
          </a:r>
        </a:p>
      </dsp:txBody>
      <dsp:txXfrm rot="-5400000">
        <a:off x="2962655" y="4324656"/>
        <a:ext cx="5161652" cy="1946338"/>
      </dsp:txXfrm>
    </dsp:sp>
    <dsp:sp modelId="{CD012AEA-9046-4BDB-90B6-1037ED4F9880}">
      <dsp:nvSpPr>
        <dsp:cNvPr id="0" name=""/>
        <dsp:cNvSpPr/>
      </dsp:nvSpPr>
      <dsp:spPr>
        <a:xfrm>
          <a:off x="0" y="4046749"/>
          <a:ext cx="2962656" cy="25021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технологий </a:t>
          </a: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кибербезопасности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122145" y="4168894"/>
        <a:ext cx="2718366" cy="22578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28AB66-8B7D-4A51-9160-A8D3A677BC7E}">
      <dsp:nvSpPr>
        <dsp:cNvPr id="0" name=""/>
        <dsp:cNvSpPr/>
      </dsp:nvSpPr>
      <dsp:spPr>
        <a:xfrm>
          <a:off x="3003803" y="2888027"/>
          <a:ext cx="2221992" cy="2221992"/>
        </a:xfrm>
        <a:prstGeom prst="ellipse">
          <a:avLst/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три структурных блока</a:t>
          </a:r>
        </a:p>
      </dsp:txBody>
      <dsp:txXfrm>
        <a:off x="3329206" y="3213430"/>
        <a:ext cx="1571186" cy="1571186"/>
      </dsp:txXfrm>
    </dsp:sp>
    <dsp:sp modelId="{84511F6C-F144-4730-BC06-952E6A3BDDA4}">
      <dsp:nvSpPr>
        <dsp:cNvPr id="0" name=""/>
        <dsp:cNvSpPr/>
      </dsp:nvSpPr>
      <dsp:spPr>
        <a:xfrm rot="12900000">
          <a:off x="1357580" y="2427335"/>
          <a:ext cx="1929633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64D080-C9AB-4F9D-BE75-6CD0B445194F}">
      <dsp:nvSpPr>
        <dsp:cNvPr id="0" name=""/>
        <dsp:cNvSpPr/>
      </dsp:nvSpPr>
      <dsp:spPr>
        <a:xfrm>
          <a:off x="476619" y="1346216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широкая мобильная и цифровая инфраструктура</a:t>
          </a:r>
        </a:p>
      </dsp:txBody>
      <dsp:txXfrm>
        <a:off x="526080" y="1395677"/>
        <a:ext cx="2011970" cy="1589791"/>
      </dsp:txXfrm>
    </dsp:sp>
    <dsp:sp modelId="{F9BDCB1D-45E0-4B89-8375-F43D39B6EBAE}">
      <dsp:nvSpPr>
        <dsp:cNvPr id="0" name=""/>
        <dsp:cNvSpPr/>
      </dsp:nvSpPr>
      <dsp:spPr>
        <a:xfrm rot="16200000">
          <a:off x="3149983" y="1494270"/>
          <a:ext cx="1929633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86893"/>
                <a:satOff val="-4005"/>
                <a:lumOff val="20541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186893"/>
                <a:satOff val="-4005"/>
                <a:lumOff val="20541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186893"/>
                <a:satOff val="-4005"/>
                <a:lumOff val="205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230ECCB-26A7-4837-9011-B672B61CF50D}">
      <dsp:nvSpPr>
        <dsp:cNvPr id="0" name=""/>
        <dsp:cNvSpPr/>
      </dsp:nvSpPr>
      <dsp:spPr>
        <a:xfrm>
          <a:off x="3059353" y="1730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78371"/>
                <a:satOff val="-2846"/>
                <a:lumOff val="27405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динамичная бизнес-среда для финансовых услуг</a:t>
          </a:r>
        </a:p>
      </dsp:txBody>
      <dsp:txXfrm>
        <a:off x="3108814" y="51191"/>
        <a:ext cx="2011970" cy="1589791"/>
      </dsp:txXfrm>
    </dsp:sp>
    <dsp:sp modelId="{8EDCC46F-D179-4928-8241-DF62152786CB}">
      <dsp:nvSpPr>
        <dsp:cNvPr id="0" name=""/>
        <dsp:cNvSpPr/>
      </dsp:nvSpPr>
      <dsp:spPr>
        <a:xfrm rot="19849092">
          <a:off x="5058971" y="2585188"/>
          <a:ext cx="2041008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86893"/>
                <a:satOff val="-4005"/>
                <a:lumOff val="20541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186893"/>
                <a:satOff val="-4005"/>
                <a:lumOff val="20541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186893"/>
                <a:satOff val="-4005"/>
                <a:lumOff val="205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6984F4-0FEF-4347-83A3-019D97F14794}">
      <dsp:nvSpPr>
        <dsp:cNvPr id="0" name=""/>
        <dsp:cNvSpPr/>
      </dsp:nvSpPr>
      <dsp:spPr>
        <a:xfrm>
          <a:off x="5915007" y="647541"/>
          <a:ext cx="2110892" cy="351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78371"/>
                <a:satOff val="-2846"/>
                <a:lumOff val="27405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продукты цифрового финансирования, которые отвечают потребностям частных лиц и малых предприятий</a:t>
          </a:r>
        </a:p>
      </dsp:txBody>
      <dsp:txXfrm>
        <a:off x="5976833" y="709367"/>
        <a:ext cx="1987240" cy="3389751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5B87-7A78-453E-8FB4-5467778AC2EF}">
      <dsp:nvSpPr>
        <dsp:cNvPr id="0" name=""/>
        <dsp:cNvSpPr/>
      </dsp:nvSpPr>
      <dsp:spPr>
        <a:xfrm rot="5400000">
          <a:off x="4741023" y="-1760608"/>
          <a:ext cx="1710209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быстрый рост инвестиций в </a:t>
          </a:r>
          <a:r>
            <a:rPr lang="ru-RU" sz="1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FinTech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(более 12 миллиардов долларов);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год  банки потратили 215 миллиардов долларов на ИТ во всем мире, включая аппаратное обеспечение, программное обеспечение и внутренние и внешние сервисы</a:t>
          </a:r>
        </a:p>
      </dsp:txBody>
      <dsp:txXfrm rot="-5400000">
        <a:off x="2962656" y="101245"/>
        <a:ext cx="5183458" cy="1543237"/>
      </dsp:txXfrm>
    </dsp:sp>
    <dsp:sp modelId="{6D4F082E-0A55-47F0-A561-51A14192AAE6}">
      <dsp:nvSpPr>
        <dsp:cNvPr id="0" name=""/>
        <dsp:cNvSpPr/>
      </dsp:nvSpPr>
      <dsp:spPr>
        <a:xfrm>
          <a:off x="0" y="2637"/>
          <a:ext cx="2962656" cy="1740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FinTech</a:t>
          </a:r>
          <a:r>
            <a:rPr lang="ru-RU" sz="24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будет </a:t>
          </a:r>
          <a:r>
            <a:rPr lang="ru-RU" sz="2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новые бизнес-модели</a:t>
          </a:r>
          <a:endParaRPr lang="ru-RU" sz="24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962" y="87599"/>
        <a:ext cx="2792732" cy="1570527"/>
      </dsp:txXfrm>
    </dsp:sp>
    <dsp:sp modelId="{218717A4-911F-4560-BFC9-AAA4380A98F7}">
      <dsp:nvSpPr>
        <dsp:cNvPr id="0" name=""/>
        <dsp:cNvSpPr/>
      </dsp:nvSpPr>
      <dsp:spPr>
        <a:xfrm rot="5400000">
          <a:off x="4899947" y="66865"/>
          <a:ext cx="1392361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децентрализованное владение активами и использование информационных технологий</a:t>
          </a:r>
        </a:p>
      </dsp:txBody>
      <dsp:txXfrm rot="-5400000">
        <a:off x="2962656" y="2072126"/>
        <a:ext cx="5198975" cy="1256423"/>
      </dsp:txXfrm>
    </dsp:sp>
    <dsp:sp modelId="{14C5E897-4C33-4B3E-9F2F-C1D00DE3CBC3}">
      <dsp:nvSpPr>
        <dsp:cNvPr id="0" name=""/>
        <dsp:cNvSpPr/>
      </dsp:nvSpPr>
      <dsp:spPr>
        <a:xfrm>
          <a:off x="0" y="1830111"/>
          <a:ext cx="2962656" cy="1740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экономика совместного использования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962" y="1915073"/>
        <a:ext cx="2792732" cy="1570527"/>
      </dsp:txXfrm>
    </dsp:sp>
    <dsp:sp modelId="{C2795972-0420-4584-9456-61AC75A3B924}">
      <dsp:nvSpPr>
        <dsp:cNvPr id="0" name=""/>
        <dsp:cNvSpPr/>
      </dsp:nvSpPr>
      <dsp:spPr>
        <a:xfrm rot="5400000">
          <a:off x="4899947" y="1806899"/>
          <a:ext cx="1392361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станет неотъемлемой частью технологии и операционной инфраструктуры финансовых учреждений</a:t>
          </a:r>
        </a:p>
      </dsp:txBody>
      <dsp:txXfrm rot="-5400000">
        <a:off x="2962656" y="3812160"/>
        <a:ext cx="5198975" cy="1256423"/>
      </dsp:txXfrm>
    </dsp:sp>
    <dsp:sp modelId="{E7A1B024-A02A-4C54-A5E6-FFB4DC2DA570}">
      <dsp:nvSpPr>
        <dsp:cNvPr id="0" name=""/>
        <dsp:cNvSpPr/>
      </dsp:nvSpPr>
      <dsp:spPr>
        <a:xfrm>
          <a:off x="0" y="3657586"/>
          <a:ext cx="2962656" cy="1740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Blockchain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962" y="3742548"/>
        <a:ext cx="2792732" cy="1570527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7EF5D-DBD4-4E60-9C8B-2FEDC1637DD7}">
      <dsp:nvSpPr>
        <dsp:cNvPr id="0" name=""/>
        <dsp:cNvSpPr/>
      </dsp:nvSpPr>
      <dsp:spPr>
        <a:xfrm rot="5400000">
          <a:off x="4821365" y="-1713947"/>
          <a:ext cx="1549524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применительно к платежам, розничному банковскому делу, страхованию и управлению капиталом; в таких институциональных сферах, как рынки капитала и коммерческий банкинг</a:t>
          </a:r>
        </a:p>
      </dsp:txBody>
      <dsp:txXfrm rot="-5400000">
        <a:off x="2962655" y="220405"/>
        <a:ext cx="5191302" cy="1398240"/>
      </dsp:txXfrm>
    </dsp:sp>
    <dsp:sp modelId="{5A2B5DB0-2417-40AA-B4F8-ACEB147CB32F}">
      <dsp:nvSpPr>
        <dsp:cNvPr id="0" name=""/>
        <dsp:cNvSpPr/>
      </dsp:nvSpPr>
      <dsp:spPr>
        <a:xfrm>
          <a:off x="0" y="2934"/>
          <a:ext cx="2962656" cy="19369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цифровая технология становится основной</a:t>
          </a:r>
        </a:p>
      </dsp:txBody>
      <dsp:txXfrm>
        <a:off x="94552" y="97486"/>
        <a:ext cx="2773552" cy="1747801"/>
      </dsp:txXfrm>
    </dsp:sp>
    <dsp:sp modelId="{D235DF88-E805-49B1-9D0A-1B3DC9B3DFAA}">
      <dsp:nvSpPr>
        <dsp:cNvPr id="0" name=""/>
        <dsp:cNvSpPr/>
      </dsp:nvSpPr>
      <dsp:spPr>
        <a:xfrm rot="5400000">
          <a:off x="4821365" y="371665"/>
          <a:ext cx="1549524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станет самым важным предиктором роста доходов и прибыльности; позволит использовать </a:t>
          </a:r>
          <a:r>
            <a:rPr lang="ru-RU" sz="18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аналитические данные </a:t>
          </a:r>
          <a:r>
            <a:rPr lang="ru-RU" sz="18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для информирования клиентов</a:t>
          </a:r>
        </a:p>
      </dsp:txBody>
      <dsp:txXfrm rot="-5400000">
        <a:off x="2962655" y="2306017"/>
        <a:ext cx="5191302" cy="1398240"/>
      </dsp:txXfrm>
    </dsp:sp>
    <dsp:sp modelId="{D45A3A0F-5AB3-4016-AD6A-481A202B1B9B}">
      <dsp:nvSpPr>
        <dsp:cNvPr id="0" name=""/>
        <dsp:cNvSpPr/>
      </dsp:nvSpPr>
      <dsp:spPr>
        <a:xfrm>
          <a:off x="0" y="2036684"/>
          <a:ext cx="2962656" cy="19369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информирование </a:t>
          </a:r>
          <a:r>
            <a:rPr lang="ru-RU" sz="2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клиентов</a:t>
          </a:r>
          <a:endParaRPr lang="ru-RU" sz="24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52" y="2131236"/>
        <a:ext cx="2773552" cy="1747801"/>
      </dsp:txXfrm>
    </dsp:sp>
    <dsp:sp modelId="{8478D7A3-D9AD-4DEC-8881-D7318373D4E3}">
      <dsp:nvSpPr>
        <dsp:cNvPr id="0" name=""/>
        <dsp:cNvSpPr/>
      </dsp:nvSpPr>
      <dsp:spPr>
        <a:xfrm rot="5400000">
          <a:off x="4821365" y="2390509"/>
          <a:ext cx="1549524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для решения ключевых вопросов снижения затрат и снижения рисков</a:t>
          </a:r>
        </a:p>
      </dsp:txBody>
      <dsp:txXfrm rot="-5400000">
        <a:off x="2962655" y="4324861"/>
        <a:ext cx="5191302" cy="1398240"/>
      </dsp:txXfrm>
    </dsp:sp>
    <dsp:sp modelId="{0B6437A9-2FB3-4B08-A098-B2CE52D643F7}">
      <dsp:nvSpPr>
        <dsp:cNvPr id="0" name=""/>
        <dsp:cNvSpPr/>
      </dsp:nvSpPr>
      <dsp:spPr>
        <a:xfrm>
          <a:off x="0" y="4070435"/>
          <a:ext cx="2962656" cy="19369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достижения 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 области робототехники и искусственного интеллекта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52" y="4164987"/>
        <a:ext cx="2773552" cy="1747801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C5971-3A16-4FE2-8DA1-AD9AC285E0B9}">
      <dsp:nvSpPr>
        <dsp:cNvPr id="0" name=""/>
        <dsp:cNvSpPr/>
      </dsp:nvSpPr>
      <dsp:spPr>
        <a:xfrm rot="5400000">
          <a:off x="4257387" y="-1293860"/>
          <a:ext cx="2677481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облачные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приложения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SaaS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используются для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бизнес-процессов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таких как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CRM, HR и финансовый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учет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сервисные инфраструктуры в таких областях, как потребительские платежи, кредитный рейтинг и пр. также используют облачные технологии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962656" y="131575"/>
        <a:ext cx="5136240" cy="2416073"/>
      </dsp:txXfrm>
    </dsp:sp>
    <dsp:sp modelId="{C9B96FA7-ADA0-4930-B7DF-D41901C4F1B3}">
      <dsp:nvSpPr>
        <dsp:cNvPr id="0" name=""/>
        <dsp:cNvSpPr/>
      </dsp:nvSpPr>
      <dsp:spPr>
        <a:xfrm>
          <a:off x="0" y="158516"/>
          <a:ext cx="2962656" cy="236218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общественное </a:t>
          </a:r>
          <a:r>
            <a:rPr lang="ru-RU" sz="2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облако станет доминирующей инфраструктурной моделью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5313" y="273829"/>
        <a:ext cx="2732030" cy="2131563"/>
      </dsp:txXfrm>
    </dsp:sp>
    <dsp:sp modelId="{AE1755B7-BDFC-4EF3-837F-46DD27965E66}">
      <dsp:nvSpPr>
        <dsp:cNvPr id="0" name=""/>
        <dsp:cNvSpPr/>
      </dsp:nvSpPr>
      <dsp:spPr>
        <a:xfrm rot="5400000">
          <a:off x="5000640" y="816414"/>
          <a:ext cx="1190974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станет </a:t>
          </a: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одним из главных </a:t>
          </a: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направлений финансовых институтов в борьбе с рисками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962656" y="2912538"/>
        <a:ext cx="5208805" cy="1074696"/>
      </dsp:txXfrm>
    </dsp:sp>
    <dsp:sp modelId="{0A91DD23-94D2-496B-860D-125921F1A1B1}">
      <dsp:nvSpPr>
        <dsp:cNvPr id="0" name=""/>
        <dsp:cNvSpPr/>
      </dsp:nvSpPr>
      <dsp:spPr>
        <a:xfrm>
          <a:off x="0" y="3000298"/>
          <a:ext cx="2962656" cy="8991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кибербезопасность</a:t>
          </a:r>
          <a:endParaRPr lang="ru-RU" sz="2200" kern="1200" dirty="0"/>
        </a:p>
      </dsp:txBody>
      <dsp:txXfrm>
        <a:off x="43894" y="3044192"/>
        <a:ext cx="2874868" cy="811386"/>
      </dsp:txXfrm>
    </dsp:sp>
    <dsp:sp modelId="{8F40BAE3-0221-47EB-AEA2-B393E9F6ACA8}">
      <dsp:nvSpPr>
        <dsp:cNvPr id="0" name=""/>
        <dsp:cNvSpPr/>
      </dsp:nvSpPr>
      <dsp:spPr>
        <a:xfrm rot="5400000">
          <a:off x="4630422" y="2645018"/>
          <a:ext cx="1931411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используя </a:t>
          </a: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сложные аналитические инструменты для больших объемов данных, регуляторы могут сравнивать сценарии и решать потенциальные проблемы до того, как они станут полномасштабными рыночными проблемами</a:t>
          </a:r>
        </a:p>
      </dsp:txBody>
      <dsp:txXfrm rot="-5400000">
        <a:off x="2962656" y="4407068"/>
        <a:ext cx="5172660" cy="1742843"/>
      </dsp:txXfrm>
    </dsp:sp>
    <dsp:sp modelId="{A2DE096A-560A-4E62-AC1A-EAA0ADE27111}">
      <dsp:nvSpPr>
        <dsp:cNvPr id="0" name=""/>
        <dsp:cNvSpPr/>
      </dsp:nvSpPr>
      <dsp:spPr>
        <a:xfrm>
          <a:off x="0" y="4221419"/>
          <a:ext cx="2962656" cy="21141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регуляторы обратятся 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 технологиям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204" y="4324623"/>
        <a:ext cx="2756248" cy="19077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B7EB7-C750-44DC-B203-6288C3153A15}">
      <dsp:nvSpPr>
        <dsp:cNvPr id="0" name=""/>
        <dsp:cNvSpPr/>
      </dsp:nvSpPr>
      <dsp:spPr>
        <a:xfrm>
          <a:off x="0" y="16412"/>
          <a:ext cx="8229600" cy="4536000"/>
        </a:xfrm>
        <a:prstGeom prst="right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587CF-0BAE-48A8-AC05-4DB6D791C088}">
      <dsp:nvSpPr>
        <dsp:cNvPr id="0" name=""/>
        <dsp:cNvSpPr/>
      </dsp:nvSpPr>
      <dsp:spPr>
        <a:xfrm>
          <a:off x="663616" y="1150412"/>
          <a:ext cx="6743023" cy="226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только </a:t>
          </a:r>
          <a:r>
            <a:rPr lang="ru-RU" sz="2800" kern="1200" dirty="0"/>
            <a:t>около 5 процентов направлений финансовой деятельности могут быть полностью автоматизированными с использованием технологий, демонстрируемых в настоящее время </a:t>
          </a:r>
        </a:p>
      </dsp:txBody>
      <dsp:txXfrm>
        <a:off x="663616" y="1150412"/>
        <a:ext cx="6743023" cy="2268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E8A08C-F44E-4F7D-B98E-79DBC6519DB8}">
      <dsp:nvSpPr>
        <dsp:cNvPr id="0" name=""/>
        <dsp:cNvSpPr/>
      </dsp:nvSpPr>
      <dsp:spPr>
        <a:xfrm>
          <a:off x="-5373323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B0579-C80A-4645-8BAE-7F4E897585F3}">
      <dsp:nvSpPr>
        <dsp:cNvPr id="0" name=""/>
        <dsp:cNvSpPr/>
      </dsp:nvSpPr>
      <dsp:spPr>
        <a:xfrm>
          <a:off x="536559" y="212667"/>
          <a:ext cx="7966331" cy="10365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</a:t>
          </a:r>
          <a:r>
            <a:rPr lang="ru-RU" sz="20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Internet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of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Things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большие данные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облачные вычисления и электронные платежи</a:t>
          </a:r>
        </a:p>
      </dsp:txBody>
      <dsp:txXfrm>
        <a:off x="536559" y="212667"/>
        <a:ext cx="7966331" cy="1036543"/>
      </dsp:txXfrm>
    </dsp:sp>
    <dsp:sp modelId="{1341D660-A3FA-41AF-8DD5-95681CE55D1A}">
      <dsp:nvSpPr>
        <dsp:cNvPr id="0" name=""/>
        <dsp:cNvSpPr/>
      </dsp:nvSpPr>
      <dsp:spPr>
        <a:xfrm>
          <a:off x="79603" y="273983"/>
          <a:ext cx="913911" cy="91391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A9645DB-DCEB-44DE-B5C0-2762A425298D}">
      <dsp:nvSpPr>
        <dsp:cNvPr id="0" name=""/>
        <dsp:cNvSpPr/>
      </dsp:nvSpPr>
      <dsp:spPr>
        <a:xfrm>
          <a:off x="955732" y="1360133"/>
          <a:ext cx="7547158" cy="93537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для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обеспечения безопасности 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растущего потока данных и глобальной связи</a:t>
          </a:r>
        </a:p>
      </dsp:txBody>
      <dsp:txXfrm>
        <a:off x="955732" y="1360133"/>
        <a:ext cx="7547158" cy="935377"/>
      </dsp:txXfrm>
    </dsp:sp>
    <dsp:sp modelId="{1DBAB72E-9E03-4F83-B7B2-F4A17FF7E49A}">
      <dsp:nvSpPr>
        <dsp:cNvPr id="0" name=""/>
        <dsp:cNvSpPr/>
      </dsp:nvSpPr>
      <dsp:spPr>
        <a:xfrm>
          <a:off x="498776" y="1370866"/>
          <a:ext cx="913911" cy="91391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5E252A8-75FB-4E51-B42C-BD1F74BC90F1}">
      <dsp:nvSpPr>
        <dsp:cNvPr id="0" name=""/>
        <dsp:cNvSpPr/>
      </dsp:nvSpPr>
      <dsp:spPr>
        <a:xfrm>
          <a:off x="955732" y="2559141"/>
          <a:ext cx="7547158" cy="73112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Цифровые технологии и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автоматизация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5732" y="2559141"/>
        <a:ext cx="7547158" cy="731128"/>
      </dsp:txXfrm>
    </dsp:sp>
    <dsp:sp modelId="{E51D7CDC-913C-400C-9C99-7A9ED4B3B7CD}">
      <dsp:nvSpPr>
        <dsp:cNvPr id="0" name=""/>
        <dsp:cNvSpPr/>
      </dsp:nvSpPr>
      <dsp:spPr>
        <a:xfrm>
          <a:off x="498776" y="2467750"/>
          <a:ext cx="913911" cy="91391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57A65B0-5A70-4C97-A9B8-3AAF34F22BB3}">
      <dsp:nvSpPr>
        <dsp:cNvPr id="0" name=""/>
        <dsp:cNvSpPr/>
      </dsp:nvSpPr>
      <dsp:spPr>
        <a:xfrm>
          <a:off x="536559" y="3656024"/>
          <a:ext cx="7966331" cy="73112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</a:t>
          </a:r>
          <a:r>
            <a:rPr lang="ru-RU" sz="20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криптовалют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биткоин</a:t>
          </a:r>
          <a:r>
            <a:rPr lang="ru-RU" sz="20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блокчейн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6559" y="3656024"/>
        <a:ext cx="7966331" cy="731128"/>
      </dsp:txXfrm>
    </dsp:sp>
    <dsp:sp modelId="{151411C7-E58B-43FF-9C96-B976FDD3B09F}">
      <dsp:nvSpPr>
        <dsp:cNvPr id="0" name=""/>
        <dsp:cNvSpPr/>
      </dsp:nvSpPr>
      <dsp:spPr>
        <a:xfrm>
          <a:off x="79603" y="3564633"/>
          <a:ext cx="913911" cy="91391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BB9CF9-789F-4FEC-AC3C-CFB1018224CF}">
      <dsp:nvSpPr>
        <dsp:cNvPr id="0" name=""/>
        <dsp:cNvSpPr/>
      </dsp:nvSpPr>
      <dsp:spPr>
        <a:xfrm rot="5400000">
          <a:off x="44047" y="67242"/>
          <a:ext cx="1150348" cy="10261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6124" y="518262"/>
        <a:ext cx="1026194" cy="124154"/>
      </dsp:txXfrm>
    </dsp:sp>
    <dsp:sp modelId="{CAF6F4D5-97B8-46B3-835F-FB2A813E46C6}">
      <dsp:nvSpPr>
        <dsp:cNvPr id="0" name=""/>
        <dsp:cNvSpPr/>
      </dsp:nvSpPr>
      <dsp:spPr>
        <a:xfrm rot="5400000">
          <a:off x="4149288" y="-2767520"/>
          <a:ext cx="933491" cy="661911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6281738" algn="l"/>
            </a:tabLst>
          </a:pP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это цифровая валюта, которая доступна исключительно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 </a:t>
          </a: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состоит из кодов номеров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306478" y="120859"/>
        <a:ext cx="6573543" cy="842353"/>
      </dsp:txXfrm>
    </dsp:sp>
    <dsp:sp modelId="{516BD8A8-ED0E-440E-BB5E-71CABB68C05B}">
      <dsp:nvSpPr>
        <dsp:cNvPr id="0" name=""/>
        <dsp:cNvSpPr/>
      </dsp:nvSpPr>
      <dsp:spPr>
        <a:xfrm rot="5400000">
          <a:off x="-231283" y="1459333"/>
          <a:ext cx="1660055" cy="106714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</a:t>
          </a:r>
        </a:p>
      </dsp:txBody>
      <dsp:txXfrm rot="-5400000">
        <a:off x="65171" y="1696455"/>
        <a:ext cx="1067149" cy="592906"/>
      </dsp:txXfrm>
    </dsp:sp>
    <dsp:sp modelId="{7578680F-5451-477F-B0BA-F49CCDE708D4}">
      <dsp:nvSpPr>
        <dsp:cNvPr id="0" name=""/>
        <dsp:cNvSpPr/>
      </dsp:nvSpPr>
      <dsp:spPr>
        <a:xfrm rot="5400000">
          <a:off x="4363392" y="-1400061"/>
          <a:ext cx="655471" cy="6769305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первый </a:t>
          </a:r>
          <a:r>
            <a:rPr lang="ru-RU" sz="24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был создан в 2009 году 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306476" y="1688852"/>
        <a:ext cx="6737308" cy="591477"/>
      </dsp:txXfrm>
    </dsp:sp>
    <dsp:sp modelId="{57B797F3-721E-43F4-A14E-D8FA6C283D78}">
      <dsp:nvSpPr>
        <dsp:cNvPr id="0" name=""/>
        <dsp:cNvSpPr/>
      </dsp:nvSpPr>
      <dsp:spPr>
        <a:xfrm rot="5400000">
          <a:off x="-77994" y="2935309"/>
          <a:ext cx="1375758" cy="104486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технология</a:t>
          </a:r>
        </a:p>
      </dsp:txBody>
      <dsp:txXfrm rot="-5400000">
        <a:off x="87451" y="3292298"/>
        <a:ext cx="1044868" cy="330890"/>
      </dsp:txXfrm>
    </dsp:sp>
    <dsp:sp modelId="{1ABA8F57-5794-4950-985E-480FC2C8C714}">
      <dsp:nvSpPr>
        <dsp:cNvPr id="0" name=""/>
        <dsp:cNvSpPr/>
      </dsp:nvSpPr>
      <dsp:spPr>
        <a:xfrm rot="5400000">
          <a:off x="4236992" y="-121538"/>
          <a:ext cx="894901" cy="675594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вначале данная технология рассматривалась как возможность революционизировать глобальную платежную систему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306473" y="2852666"/>
        <a:ext cx="6712256" cy="807531"/>
      </dsp:txXfrm>
    </dsp:sp>
    <dsp:sp modelId="{60C39B0C-5FFA-41CE-A645-1CAF63271204}">
      <dsp:nvSpPr>
        <dsp:cNvPr id="0" name=""/>
        <dsp:cNvSpPr/>
      </dsp:nvSpPr>
      <dsp:spPr>
        <a:xfrm rot="5400000">
          <a:off x="34711" y="4500582"/>
          <a:ext cx="1150348" cy="104486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цена</a:t>
          </a:r>
        </a:p>
      </dsp:txBody>
      <dsp:txXfrm rot="-5400000">
        <a:off x="87451" y="4970276"/>
        <a:ext cx="1044868" cy="105480"/>
      </dsp:txXfrm>
    </dsp:sp>
    <dsp:sp modelId="{5DF2258D-4903-43CE-B4C3-A6B03A0CBDBB}">
      <dsp:nvSpPr>
        <dsp:cNvPr id="0" name=""/>
        <dsp:cNvSpPr/>
      </dsp:nvSpPr>
      <dsp:spPr>
        <a:xfrm rot="5400000">
          <a:off x="3979330" y="1355830"/>
          <a:ext cx="1568789" cy="6931750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11 декабря 2017г. на Чикагской фондовой бирже были заключены первые контракты на фьючерсы на </a:t>
          </a:r>
          <a:r>
            <a:rPr lang="ru-RU" sz="24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</a:t>
          </a: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→ цена </a:t>
          </a:r>
          <a:r>
            <a:rPr lang="ru-RU" sz="24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</a:t>
          </a: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-валюты выросла более чем до 20 000 долларов (более чем на 2000 % с начала года)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297850" y="4113892"/>
        <a:ext cx="6855168" cy="14156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B9E7A-37DE-405D-9713-BD55D91B23FB}">
      <dsp:nvSpPr>
        <dsp:cNvPr id="0" name=""/>
        <dsp:cNvSpPr/>
      </dsp:nvSpPr>
      <dsp:spPr>
        <a:xfrm>
          <a:off x="1925899" y="552"/>
          <a:ext cx="4377800" cy="18099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единица расчета</a:t>
          </a:r>
          <a:endParaRPr lang="ru-RU" sz="2800" kern="1200"/>
        </a:p>
      </dsp:txBody>
      <dsp:txXfrm>
        <a:off x="1978910" y="53563"/>
        <a:ext cx="4271778" cy="1703921"/>
      </dsp:txXfrm>
    </dsp:sp>
    <dsp:sp modelId="{85070FDC-0258-42D8-98D0-266A5D9E16BB}">
      <dsp:nvSpPr>
        <dsp:cNvPr id="0" name=""/>
        <dsp:cNvSpPr/>
      </dsp:nvSpPr>
      <dsp:spPr>
        <a:xfrm rot="5170098">
          <a:off x="3686150" y="1844459"/>
          <a:ext cx="1037621" cy="8144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/>
            <a:t>1</a:t>
          </a:r>
        </a:p>
      </dsp:txBody>
      <dsp:txXfrm rot="-5400000">
        <a:off x="3952454" y="1733159"/>
        <a:ext cx="488684" cy="793279"/>
      </dsp:txXfrm>
    </dsp:sp>
    <dsp:sp modelId="{03950EDB-DD34-4E0A-B6B3-E0334DF0EE08}">
      <dsp:nvSpPr>
        <dsp:cNvPr id="0" name=""/>
        <dsp:cNvSpPr/>
      </dsp:nvSpPr>
      <dsp:spPr>
        <a:xfrm>
          <a:off x="1115218" y="2692897"/>
          <a:ext cx="6359805" cy="18099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удовлетворяет </a:t>
          </a:r>
          <a:r>
            <a:rPr lang="ru-RU" sz="24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Биткойну</a:t>
          </a:r>
          <a:r>
            <a:rPr lang="ru-RU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например, теоретически можно выразить стоимость автомобиля в </a:t>
          </a:r>
          <a:r>
            <a:rPr lang="ru-RU" sz="24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биткойнах</a:t>
          </a:r>
          <a:endParaRPr lang="ru-RU" sz="2400" kern="1200" dirty="0"/>
        </a:p>
      </dsp:txBody>
      <dsp:txXfrm>
        <a:off x="1168229" y="2745908"/>
        <a:ext cx="6253783" cy="17039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748FF6-B871-41CF-86F3-1CCD005C34B5}">
      <dsp:nvSpPr>
        <dsp:cNvPr id="0" name=""/>
        <dsp:cNvSpPr/>
      </dsp:nvSpPr>
      <dsp:spPr>
        <a:xfrm>
          <a:off x="154365" y="0"/>
          <a:ext cx="7694198" cy="19235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средство платежа</a:t>
          </a:r>
          <a:endParaRPr lang="ru-RU" sz="3200" kern="1200" dirty="0"/>
        </a:p>
      </dsp:txBody>
      <dsp:txXfrm>
        <a:off x="210704" y="56339"/>
        <a:ext cx="7581520" cy="1810871"/>
      </dsp:txXfrm>
    </dsp:sp>
    <dsp:sp modelId="{6944AFC8-5BE5-4C4E-B826-1C4F88256193}">
      <dsp:nvSpPr>
        <dsp:cNvPr id="0" name=""/>
        <dsp:cNvSpPr/>
      </dsp:nvSpPr>
      <dsp:spPr>
        <a:xfrm rot="5280885">
          <a:off x="3627614" y="1973118"/>
          <a:ext cx="847816" cy="86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/>
            <a:t>2</a:t>
          </a:r>
        </a:p>
      </dsp:txBody>
      <dsp:txXfrm rot="-5400000">
        <a:off x="3787437" y="1982085"/>
        <a:ext cx="519359" cy="593471"/>
      </dsp:txXfrm>
    </dsp:sp>
    <dsp:sp modelId="{4A04E08A-0F44-4B34-82D3-740C4211533B}">
      <dsp:nvSpPr>
        <dsp:cNvPr id="0" name=""/>
        <dsp:cNvSpPr/>
      </dsp:nvSpPr>
      <dsp:spPr>
        <a:xfrm>
          <a:off x="267700" y="2888285"/>
          <a:ext cx="7694198" cy="26862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вряд ли будет широко использоваться для оплаты товаров или услуг, хотя некоторые розничные торговцы уже принимают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биткойны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в Швейцарии, а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кибер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-валюта регулируется и разрешена в качестве законного тендера в Японии с апреля 2017г.</a:t>
          </a:r>
          <a:endParaRPr lang="ru-RU" sz="2800" kern="1200" dirty="0"/>
        </a:p>
      </dsp:txBody>
      <dsp:txXfrm>
        <a:off x="346377" y="2966962"/>
        <a:ext cx="7536844" cy="2528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02EF4-6275-449F-80D0-B02BB3FAAE88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EBCDC-BFB9-4585-834B-0232BB013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7AA-2E27-411B-9F8E-DA6090D52051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3204-D702-4831-84F1-8BA10B98561D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05D9-9A24-422A-8ECB-7ECAB4BBCAF9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A0393-001D-442E-A42E-0CBF1C6CD421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44E2-26F4-4668-B234-E57344EDF9C2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6B32-66D9-4221-88EA-94727B9C20AB}" type="datetime1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E7CF-0D08-4D56-B7ED-6B79FD14DD79}" type="datetime1">
              <a:rPr lang="ru-RU" smtClean="0"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E13-A5FE-4D52-B836-6B57637FB6EE}" type="datetime1">
              <a:rPr lang="ru-RU" smtClean="0"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FE9E-7DE8-40B1-AEA8-6B76B6A94E0B}" type="datetime1">
              <a:rPr lang="ru-RU" smtClean="0"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2952-0977-4F31-A473-217B82C91570}" type="datetime1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E6DEF-577B-48CB-A9A1-F83A096F0FE6}" type="datetime1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EF0BF-2A97-4E12-B192-A82A86099379}" type="datetime1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deutsche-bank.de/pfb/images/Infografik-Techaktien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инфраструктура финансовой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сферы</a:t>
            </a:r>
          </a:p>
          <a:p>
            <a:pPr marL="0" indent="0" algn="r">
              <a:buNone/>
            </a:pP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презентации: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Сизых Дмитрий Сергеевич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98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Можно ли полностью автоматизировать какие-то виды финансовой деятельности?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910444"/>
              </p:ext>
            </p:extLst>
          </p:nvPr>
        </p:nvGraphicFramePr>
        <p:xfrm>
          <a:off x="457200" y="1557338"/>
          <a:ext cx="8229600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263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Какие направления развития цифровой инфраструктуры финансовой сферы способствуют росту дохода инвесторов?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По </a:t>
            </a:r>
            <a:r>
              <a:rPr lang="ru-RU" sz="2400" b="1" dirty="0" smtClean="0"/>
              <a:t>результатам </a:t>
            </a:r>
            <a:r>
              <a:rPr lang="ru-RU" sz="2400" b="1" dirty="0"/>
              <a:t>2017г. и по прогнозам на 2018 г</a:t>
            </a:r>
            <a:r>
              <a:rPr lang="ru-RU" sz="2400" b="1" i="1" dirty="0" smtClean="0"/>
              <a:t>.</a:t>
            </a:r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09974835"/>
              </p:ext>
            </p:extLst>
          </p:nvPr>
        </p:nvGraphicFramePr>
        <p:xfrm>
          <a:off x="323528" y="1988840"/>
          <a:ext cx="856895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487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Рассмотрим более подробно особенности развития цифровой инфраструктуры финансовой сферы по перечисленным направлениям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70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</a:rPr>
              <a:t>Криптовалюта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 и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</a:rPr>
              <a:t>криптотехнологии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467803"/>
              </p:ext>
            </p:extLst>
          </p:nvPr>
        </p:nvGraphicFramePr>
        <p:xfrm>
          <a:off x="457200" y="908050"/>
          <a:ext cx="8229600" cy="5689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Колебания курса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биткойна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к доллару США за 10 лет: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pic>
        <p:nvPicPr>
          <p:cNvPr id="1026" name="Picture 2" descr="https://static1.banki.ru/ugc/13/e8/73/12/bitcoin-infogra-1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0"/>
            <a:ext cx="8064896" cy="544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7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err="1">
                <a:solidFill>
                  <a:schemeClr val="accent6">
                    <a:lumMod val="50000"/>
                  </a:schemeClr>
                </a:solidFill>
              </a:rPr>
              <a:t>Биткойн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- это валюта?</a:t>
            </a: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 err="1">
                <a:solidFill>
                  <a:schemeClr val="accent6">
                    <a:lumMod val="50000"/>
                  </a:schemeClr>
                </a:solidFill>
              </a:rPr>
              <a:t>Биткоин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выполняет денежные функции?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1500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2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392514"/>
              </p:ext>
            </p:extLst>
          </p:nvPr>
        </p:nvGraphicFramePr>
        <p:xfrm>
          <a:off x="457200" y="548680"/>
          <a:ext cx="8229600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87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74355"/>
              </p:ext>
            </p:extLst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2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Сопоставимы ли свойства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</a:rPr>
              <a:t>биткоина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 и золота?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262895"/>
              </p:ext>
            </p:extLst>
          </p:nvPr>
        </p:nvGraphicFramePr>
        <p:xfrm>
          <a:off x="611560" y="1412776"/>
          <a:ext cx="8229600" cy="5068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Технологической основой цифровой валюты является технология </a:t>
            </a:r>
            <a:r>
              <a:rPr lang="ru-RU" sz="3200" b="1" i="1" dirty="0" err="1">
                <a:solidFill>
                  <a:schemeClr val="accent6">
                    <a:lumMod val="50000"/>
                  </a:schemeClr>
                </a:solidFill>
              </a:rPr>
              <a:t>blockchain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047498"/>
              </p:ext>
            </p:extLst>
          </p:nvPr>
        </p:nvGraphicFramePr>
        <p:xfrm>
          <a:off x="457200" y="1412875"/>
          <a:ext cx="8229600" cy="525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1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www.deutsche-bank.de/pfb/images/weltkarte-20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8"/>
            <a:ext cx="8363272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321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611124"/>
              </p:ext>
            </p:extLst>
          </p:nvPr>
        </p:nvGraphicFramePr>
        <p:xfrm>
          <a:off x="457200" y="115888"/>
          <a:ext cx="8229600" cy="6010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86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На основе технологии </a:t>
            </a:r>
            <a:r>
              <a:rPr lang="ru-RU" i="1" dirty="0" err="1"/>
              <a:t>блокчейн</a:t>
            </a:r>
            <a:r>
              <a:rPr lang="ru-RU" i="1" dirty="0"/>
              <a:t> в 2017 г. в РФ запущен совместный проект Сбербанка и Федеральной антимонопольной службы РФ «Цифровое взаимодействие ФАС России с банками и хозяйствующими субъектами</a:t>
            </a:r>
            <a:r>
              <a:rPr lang="ru-RU" i="1" dirty="0" smtClean="0"/>
              <a:t>».</a:t>
            </a:r>
          </a:p>
          <a:p>
            <a:pPr marL="0" indent="0">
              <a:buNone/>
            </a:pPr>
            <a:endParaRPr lang="ru-RU" i="1" dirty="0"/>
          </a:p>
          <a:p>
            <a:r>
              <a:rPr lang="ru-RU" i="1" dirty="0"/>
              <a:t>В декабре 2016г. в РФ под эгидой ЦБ для развития финансовых технологий создана ассоциация «</a:t>
            </a:r>
            <a:r>
              <a:rPr lang="ru-RU" i="1" dirty="0" err="1"/>
              <a:t>Финтех</a:t>
            </a:r>
            <a:r>
              <a:rPr lang="ru-RU" i="1" dirty="0"/>
              <a:t>», которая проводит работы по проектам удаленной идентификации россиян, технологии распределенного реестра (платформа «</a:t>
            </a:r>
            <a:r>
              <a:rPr lang="ru-RU" i="1" dirty="0" err="1"/>
              <a:t>Мастерчейн</a:t>
            </a:r>
            <a:r>
              <a:rPr lang="ru-RU" i="1" dirty="0"/>
              <a:t>»), открытых API и платформы быстрых платежей.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24736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В чем недостатки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</a:rPr>
              <a:t>биткоина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 и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</a:rPr>
              <a:t>криптовалют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1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380040"/>
              </p:ext>
            </p:extLst>
          </p:nvPr>
        </p:nvGraphicFramePr>
        <p:xfrm>
          <a:off x="457200" y="188912"/>
          <a:ext cx="8229600" cy="6480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57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24736"/>
          </a:xfrm>
        </p:spPr>
        <p:txBody>
          <a:bodyPr anchor="t">
            <a:noAutofit/>
          </a:bodyPr>
          <a:lstStyle/>
          <a:p>
            <a:pPr algn="l"/>
            <a:r>
              <a:rPr lang="ru-RU" sz="2400" dirty="0"/>
              <a:t>Облачные </a:t>
            </a:r>
            <a:r>
              <a:rPr lang="ru-RU" sz="2400" dirty="0" smtClean="0"/>
              <a:t>вычисления</a:t>
            </a:r>
            <a:br>
              <a:rPr lang="ru-RU" sz="2400" dirty="0" smtClean="0"/>
            </a:br>
            <a:r>
              <a:rPr lang="ru-RU" sz="2400" b="1" dirty="0" smtClean="0"/>
              <a:t>Модель </a:t>
            </a:r>
            <a:r>
              <a:rPr lang="ru-RU" sz="2400" b="1" dirty="0"/>
              <a:t>обеспечения удобного сетевого </a:t>
            </a:r>
            <a:r>
              <a:rPr lang="ru-RU" sz="2400" b="1" i="1" dirty="0"/>
              <a:t>доступа по требованию </a:t>
            </a:r>
            <a:r>
              <a:rPr lang="ru-RU" sz="2400" b="1" dirty="0"/>
              <a:t>к некоторому общему пулу конфигурируемых вычислительных ресурсов</a:t>
            </a:r>
            <a:r>
              <a:rPr lang="ru-RU" sz="2400" dirty="0"/>
              <a:t> (например, сетям передачи данных, серверам, устройствам хранения данных, приложениям и сервисам</a:t>
            </a:r>
            <a:r>
              <a:rPr lang="en-US" sz="2400" dirty="0"/>
              <a:t> </a:t>
            </a:r>
            <a:r>
              <a:rPr lang="ru-RU" sz="2400" dirty="0"/>
              <a:t>— как вместе, так и по </a:t>
            </a:r>
            <a:r>
              <a:rPr lang="ru-RU" sz="2400" dirty="0" smtClean="0"/>
              <a:t>отдельности).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 данным </a:t>
            </a:r>
            <a:r>
              <a:rPr lang="de-DE" sz="2400" dirty="0" smtClean="0"/>
              <a:t>Gartner,</a:t>
            </a:r>
            <a:r>
              <a:rPr lang="ru-RU" sz="2400" dirty="0" smtClean="0"/>
              <a:t> в </a:t>
            </a:r>
            <a:r>
              <a:rPr lang="ru-RU" sz="2400" dirty="0"/>
              <a:t>2016 г. компании во всем мире </a:t>
            </a:r>
            <a:r>
              <a:rPr lang="ru-RU" sz="2400" dirty="0" smtClean="0"/>
              <a:t>потратили </a:t>
            </a:r>
            <a:r>
              <a:rPr lang="ru-RU" sz="2400" dirty="0"/>
              <a:t>на публичные облачные услуги $204 </a:t>
            </a:r>
            <a:r>
              <a:rPr lang="ru-RU" sz="2400" dirty="0" smtClean="0"/>
              <a:t>млрд, что на</a:t>
            </a:r>
            <a:r>
              <a:rPr lang="ru-RU" sz="2400" dirty="0"/>
              <a:t> 16,5% больше, чем в 2015 году ($175 млрд</a:t>
            </a:r>
            <a:r>
              <a:rPr lang="ru-RU" sz="2400" dirty="0" smtClean="0"/>
              <a:t>).</a:t>
            </a:r>
            <a:endParaRPr lang="en-US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05273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Облачные  технологии, облачные вычисления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Общие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положения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432569"/>
              </p:ext>
            </p:extLst>
          </p:nvPr>
        </p:nvGraphicFramePr>
        <p:xfrm>
          <a:off x="457200" y="1052513"/>
          <a:ext cx="8229600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19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Преимущества облачной технологии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236475"/>
              </p:ext>
            </p:extLst>
          </p:nvPr>
        </p:nvGraphicFramePr>
        <p:xfrm>
          <a:off x="457200" y="836613"/>
          <a:ext cx="8229600" cy="528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247027"/>
              </p:ext>
            </p:extLst>
          </p:nvPr>
        </p:nvGraphicFramePr>
        <p:xfrm>
          <a:off x="457200" y="260350"/>
          <a:ext cx="8229600" cy="6192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2896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Недостатки облачных вычислений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952887"/>
              </p:ext>
            </p:extLst>
          </p:nvPr>
        </p:nvGraphicFramePr>
        <p:xfrm>
          <a:off x="827584" y="1124744"/>
          <a:ext cx="7571184" cy="5184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10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208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Основные службы облачной технологии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664503"/>
              </p:ext>
            </p:extLst>
          </p:nvPr>
        </p:nvGraphicFramePr>
        <p:xfrm>
          <a:off x="457200" y="836613"/>
          <a:ext cx="8229600" cy="528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8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В текущем году технологический сектор вырос почти на 39 процентов в долларах США до 13 декабря 2017 года</a:t>
            </a:r>
            <a:r>
              <a:rPr lang="ru-RU" sz="2400" b="1" i="1" dirty="0" smtClean="0"/>
              <a:t>.</a:t>
            </a:r>
            <a:br>
              <a:rPr lang="ru-RU" sz="2400" b="1" i="1" dirty="0" smtClean="0"/>
            </a:br>
            <a:r>
              <a:rPr lang="ru-RU" sz="2400" b="1" dirty="0" smtClean="0"/>
              <a:t>Программное </a:t>
            </a:r>
            <a:r>
              <a:rPr lang="ru-RU" sz="2400" b="1" dirty="0"/>
              <a:t>обеспечение является ключевым для выхода на новые </a:t>
            </a:r>
            <a:r>
              <a:rPr lang="ru-RU" sz="2400" b="1" dirty="0" smtClean="0"/>
              <a:t>рынки.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В следующем году аналитики ожидают 17,5-процентную долю дохода перспективного технологического сектора, по сравнению с 10,5% для компаний MSCI </a:t>
            </a:r>
            <a:r>
              <a:rPr lang="ru-RU" sz="2000" b="1" dirty="0" err="1" smtClean="0"/>
              <a:t>World</a:t>
            </a:r>
            <a:r>
              <a:rPr lang="ru-RU" sz="2000" b="1" dirty="0" smtClean="0"/>
              <a:t> </a:t>
            </a:r>
            <a:r>
              <a:rPr lang="ru-RU" sz="2000" b="1" dirty="0"/>
              <a:t>в целом</a:t>
            </a:r>
            <a:r>
              <a:rPr lang="ru-RU" sz="2000" b="1" dirty="0" smtClean="0"/>
              <a:t>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 descr="https://www.deutsche-bank.de/pfb/images/Infografik-Techaktien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36912"/>
            <a:ext cx="8712968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597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технологии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SaaS (Software-as-a-Service)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811257"/>
              </p:ext>
            </p:extLst>
          </p:nvPr>
        </p:nvGraphicFramePr>
        <p:xfrm>
          <a:off x="457200" y="1125538"/>
          <a:ext cx="8229600" cy="5543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4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Недостатки внедрения </a:t>
            </a:r>
            <a:r>
              <a:rPr lang="ru-RU" dirty="0" err="1"/>
              <a:t>SaaS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706583"/>
              </p:ext>
            </p:extLst>
          </p:nvPr>
        </p:nvGraphicFramePr>
        <p:xfrm>
          <a:off x="457200" y="765175"/>
          <a:ext cx="8229600" cy="53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94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6421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Крупные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игроки в сфере корпоративных вычислений с использованием облачных технологий включают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04456"/>
          </a:xfrm>
        </p:spPr>
        <p:txBody>
          <a:bodyPr>
            <a:normAutofit/>
          </a:bodyPr>
          <a:lstStyle/>
          <a:p>
            <a:pPr lvl="0"/>
            <a:r>
              <a:rPr lang="ru-RU" dirty="0" err="1" smtClean="0"/>
              <a:t>Google</a:t>
            </a:r>
            <a:r>
              <a:rPr lang="ru-RU" dirty="0" smtClean="0"/>
              <a:t> </a:t>
            </a:r>
            <a:r>
              <a:rPr lang="ru-RU" dirty="0" err="1"/>
              <a:t>Cloud</a:t>
            </a:r>
            <a:endParaRPr lang="ru-RU" dirty="0"/>
          </a:p>
          <a:p>
            <a:pPr lvl="0"/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/>
              <a:t>Azure</a:t>
            </a:r>
            <a:endParaRPr lang="ru-RU" dirty="0"/>
          </a:p>
          <a:p>
            <a:pPr lvl="0"/>
            <a:r>
              <a:rPr lang="ru-RU" dirty="0"/>
              <a:t>IBM </a:t>
            </a:r>
            <a:r>
              <a:rPr lang="ru-RU" dirty="0" err="1"/>
              <a:t>Bluemix</a:t>
            </a:r>
            <a:endParaRPr lang="ru-RU" dirty="0"/>
          </a:p>
          <a:p>
            <a:pPr lvl="0"/>
            <a:r>
              <a:rPr lang="ru-RU" dirty="0" err="1"/>
              <a:t>Aliyun</a:t>
            </a:r>
            <a:endParaRPr lang="ru-RU" dirty="0"/>
          </a:p>
          <a:p>
            <a:pPr lvl="0"/>
            <a:r>
              <a:rPr lang="ru-RU" dirty="0" err="1"/>
              <a:t>Amazon</a:t>
            </a:r>
            <a:r>
              <a:rPr lang="ru-RU" dirty="0"/>
              <a:t> </a:t>
            </a:r>
            <a:r>
              <a:rPr lang="ru-RU" dirty="0" err="1"/>
              <a:t>Web</a:t>
            </a:r>
            <a:r>
              <a:rPr lang="ru-RU" dirty="0"/>
              <a:t> </a:t>
            </a:r>
            <a:r>
              <a:rPr lang="ru-RU" dirty="0" err="1"/>
              <a:t>Services</a:t>
            </a:r>
            <a:r>
              <a:rPr lang="ru-RU" dirty="0"/>
              <a:t> (AWS)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цифровая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финансового консалтинга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804661"/>
              </p:ext>
            </p:extLst>
          </p:nvPr>
        </p:nvGraphicFramePr>
        <p:xfrm>
          <a:off x="179512" y="908720"/>
          <a:ext cx="878497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Управление взаимоотношениями с клиентами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– CRM </a:t>
            </a:r>
            <a:r>
              <a:rPr lang="ru-RU" sz="3100" b="1" dirty="0" smtClean="0"/>
              <a:t>(</a:t>
            </a:r>
            <a:r>
              <a:rPr lang="en-US" sz="3100" b="1" dirty="0" smtClean="0"/>
              <a:t>Customer </a:t>
            </a:r>
            <a:r>
              <a:rPr lang="en-US" sz="3100" b="1" dirty="0"/>
              <a:t>Relationship </a:t>
            </a:r>
            <a:r>
              <a:rPr lang="en-US" sz="3100" b="1" dirty="0" smtClean="0"/>
              <a:t>Management</a:t>
            </a:r>
            <a:r>
              <a:rPr lang="ru-RU" sz="3100" b="1" dirty="0" smtClean="0"/>
              <a:t>)</a:t>
            </a: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CRM предоставляет финансовому </a:t>
            </a:r>
            <a:r>
              <a:rPr lang="ru-RU" dirty="0"/>
              <a:t>консультанту: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организовать управление </a:t>
            </a:r>
            <a:r>
              <a:rPr lang="ru-RU" dirty="0"/>
              <a:t>контактами и клиентами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платформы </a:t>
            </a:r>
            <a:r>
              <a:rPr lang="ru-RU" dirty="0"/>
              <a:t>доступа, которые будут показаны клиентам через смартфоны и планшеты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быстрый </a:t>
            </a:r>
            <a:r>
              <a:rPr lang="ru-RU" dirty="0"/>
              <a:t>доступ к инструментариям </a:t>
            </a:r>
            <a:r>
              <a:rPr lang="ru-RU" dirty="0" smtClean="0"/>
              <a:t>предложений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Улучшенная технология привела к повышению эффективности </a:t>
            </a:r>
            <a:r>
              <a:rPr lang="ru-RU" dirty="0" smtClean="0"/>
              <a:t>использования времени финансовым консультантом.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9125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41763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взаимоотношениями с клиентами – CRM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021086"/>
              </p:ext>
            </p:extLst>
          </p:nvPr>
        </p:nvGraphicFramePr>
        <p:xfrm>
          <a:off x="457200" y="1196974"/>
          <a:ext cx="8229600" cy="5400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9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Программное обеспечение CRM позволяет: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26593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70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010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популярных и перспективных решений CRM для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консультантов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31055"/>
              </p:ext>
            </p:extLst>
          </p:nvPr>
        </p:nvGraphicFramePr>
        <p:xfrm>
          <a:off x="457200" y="1600200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809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431637"/>
              </p:ext>
            </p:extLst>
          </p:nvPr>
        </p:nvGraphicFramePr>
        <p:xfrm>
          <a:off x="457200" y="333375"/>
          <a:ext cx="8229600" cy="579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989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</a:rPr>
              <a:t>Robo-Advisors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- автоматизированные финансовые консультанты, роботы-консультанты </a:t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«автоматизированный советник по инвестициям»,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«автоматизированное управление инвестициями»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«цифровые платформы для консультаций».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69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Отчет </a:t>
            </a:r>
            <a:r>
              <a:rPr lang="ru-RU" sz="2800" b="1" i="1" dirty="0"/>
              <a:t>Института </a:t>
            </a:r>
            <a:r>
              <a:rPr lang="en-US" sz="2800" b="1" i="1" dirty="0"/>
              <a:t>McKinsey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«Цифровые финансы для всех: стимулирующий рост в странах с формирующимся рынком»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первая попытка </a:t>
            </a:r>
            <a:r>
              <a:rPr lang="ru-RU" i="1" dirty="0"/>
              <a:t>количественно оценить влияние цифровых технологий на финансовую </a:t>
            </a:r>
            <a:r>
              <a:rPr lang="ru-RU" i="1" dirty="0" smtClean="0"/>
              <a:t>сферу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i="1" dirty="0"/>
              <a:t>внедрение и использование цифровых финансов может увеличить ВВП всех стран с развивающейся экономикой к 2025 </a:t>
            </a:r>
            <a:r>
              <a:rPr lang="ru-RU" i="1" dirty="0" smtClean="0"/>
              <a:t>году на </a:t>
            </a:r>
            <a:r>
              <a:rPr lang="ru-RU" i="1" dirty="0"/>
              <a:t>6 процентов, или в общей сложности 3,7 триллиона долларов</a:t>
            </a:r>
            <a:r>
              <a:rPr lang="ru-RU" i="1" dirty="0" smtClean="0"/>
              <a:t>, </a:t>
            </a:r>
            <a:r>
              <a:rPr lang="ru-RU" i="1" dirty="0"/>
              <a:t>что может способствовать созданию до 95 миллионов новых рабочих мест во всех секторах экономики.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748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5634968"/>
              </p:ext>
            </p:extLst>
          </p:nvPr>
        </p:nvGraphicFramePr>
        <p:xfrm>
          <a:off x="179512" y="115888"/>
          <a:ext cx="8507288" cy="6553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Основные функции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2627041"/>
              </p:ext>
            </p:extLst>
          </p:nvPr>
        </p:nvGraphicFramePr>
        <p:xfrm>
          <a:off x="107504" y="549274"/>
          <a:ext cx="8784976" cy="6120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Специализация 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</a:rPr>
              <a:t>Robo-Advisor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78369"/>
              </p:ext>
            </p:extLst>
          </p:nvPr>
        </p:nvGraphicFramePr>
        <p:xfrm>
          <a:off x="179512" y="981074"/>
          <a:ext cx="8784976" cy="5328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208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Преимущества использования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Robo-Advisor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578553"/>
              </p:ext>
            </p:extLst>
          </p:nvPr>
        </p:nvGraphicFramePr>
        <p:xfrm>
          <a:off x="457200" y="836712"/>
          <a:ext cx="822960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7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Недостатки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использования 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</a:rPr>
              <a:t>Robo-Advisor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540298"/>
              </p:ext>
            </p:extLst>
          </p:nvPr>
        </p:nvGraphicFramePr>
        <p:xfrm>
          <a:off x="457200" y="692150"/>
          <a:ext cx="8507288" cy="6049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3316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Лучшие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Robo-Advisors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с приложениями для смартфонов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403906"/>
              </p:ext>
            </p:extLst>
          </p:nvPr>
        </p:nvGraphicFramePr>
        <p:xfrm>
          <a:off x="179512" y="1600200"/>
          <a:ext cx="878497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-Advisors for 2018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/>
          <a:lstStyle/>
          <a:p>
            <a:pPr marL="0" lv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96647545"/>
              </p:ext>
            </p:extLst>
          </p:nvPr>
        </p:nvGraphicFramePr>
        <p:xfrm>
          <a:off x="179512" y="836712"/>
          <a:ext cx="8640959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681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технологии и автоматизация для управления финансами компаний. ERP - системы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68552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цифровых технологий обеспечивает более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гибкий и динамичный процесс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финансами и позволяет оперативно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своевременно предоставлять полезные сведения лицам, ответственным за принятие решений.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ключевых процессов управления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финансами</a:t>
            </a:r>
          </a:p>
          <a:p>
            <a:pPr marL="0" lvl="0" indent="0">
              <a:buNone/>
            </a:pP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бюджетирование и производительность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консолидация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рисками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финансовых потоков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собственных и заемных денежных средств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оборотным капиталом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7426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Программное обеспечение для личных финансов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709078"/>
              </p:ext>
            </p:extLst>
          </p:nvPr>
        </p:nvGraphicFramePr>
        <p:xfrm>
          <a:off x="457200" y="1340768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29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3010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Популярное </a:t>
            </a:r>
            <a:r>
              <a:rPr lang="ru-RU" sz="3600" b="1" dirty="0">
                <a:solidFill>
                  <a:srgbClr val="7030A0"/>
                </a:solidFill>
              </a:rPr>
              <a:t>программное обеспечение для личного </a:t>
            </a:r>
            <a:r>
              <a:rPr lang="ru-RU" sz="3600" b="1" dirty="0" smtClean="0">
                <a:solidFill>
                  <a:srgbClr val="7030A0"/>
                </a:solidFill>
              </a:rPr>
              <a:t>финансирования</a:t>
            </a:r>
            <a:endParaRPr lang="ru-RU" sz="36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732"/>
              </p:ext>
            </p:extLst>
          </p:nvPr>
        </p:nvGraphicFramePr>
        <p:xfrm>
          <a:off x="457200" y="1341438"/>
          <a:ext cx="8229600" cy="518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4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Цифровое финансирование в развивающемся мире может оказать большое влияние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47510"/>
            <a:ext cx="8229600" cy="551779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9923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Популярное </a:t>
            </a:r>
            <a:r>
              <a:rPr lang="ru-RU" sz="2800" b="1" dirty="0">
                <a:solidFill>
                  <a:srgbClr val="7030A0"/>
                </a:solidFill>
              </a:rPr>
              <a:t>программное обеспечение для личного финансирования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570985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6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28701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мониторинга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кредитной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513955"/>
              </p:ext>
            </p:extLst>
          </p:nvPr>
        </p:nvGraphicFramePr>
        <p:xfrm>
          <a:off x="457200" y="1341438"/>
          <a:ext cx="8229600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Направления развития цифровой инфраструктуры финансовой сферы на 2018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967791"/>
              </p:ext>
            </p:extLst>
          </p:nvPr>
        </p:nvGraphicFramePr>
        <p:xfrm>
          <a:off x="457200" y="1412776"/>
          <a:ext cx="8229600" cy="52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580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360219"/>
              </p:ext>
            </p:extLst>
          </p:nvPr>
        </p:nvGraphicFramePr>
        <p:xfrm>
          <a:off x="457200" y="188912"/>
          <a:ext cx="8229600" cy="6552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7613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Направления модернизации финансовых технологий на 2020 год: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95252"/>
              </p:ext>
            </p:extLst>
          </p:nvPr>
        </p:nvGraphicFramePr>
        <p:xfrm>
          <a:off x="457200" y="1196975"/>
          <a:ext cx="8229600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40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339477"/>
              </p:ext>
            </p:extLst>
          </p:nvPr>
        </p:nvGraphicFramePr>
        <p:xfrm>
          <a:off x="457200" y="115888"/>
          <a:ext cx="8229600" cy="6010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1641224"/>
              </p:ext>
            </p:extLst>
          </p:nvPr>
        </p:nvGraphicFramePr>
        <p:xfrm>
          <a:off x="457200" y="188912"/>
          <a:ext cx="8229600" cy="6336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642194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Какие преимущества создает использование цифровой инфраструктуры в финансовой сфере?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248242"/>
              </p:ext>
            </p:extLst>
          </p:nvPr>
        </p:nvGraphicFramePr>
        <p:xfrm>
          <a:off x="457200" y="1989138"/>
          <a:ext cx="8229600" cy="4680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9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665892"/>
              </p:ext>
            </p:extLst>
          </p:nvPr>
        </p:nvGraphicFramePr>
        <p:xfrm>
          <a:off x="457200" y="188913"/>
          <a:ext cx="8229600" cy="593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7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5115902"/>
              </p:ext>
            </p:extLst>
          </p:nvPr>
        </p:nvGraphicFramePr>
        <p:xfrm>
          <a:off x="457200" y="188913"/>
          <a:ext cx="8229600" cy="593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680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Основные структурные блоки цифровой инфраструктуры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финансовой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сферы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769622"/>
              </p:ext>
            </p:extLst>
          </p:nvPr>
        </p:nvGraphicFramePr>
        <p:xfrm>
          <a:off x="457200" y="1557338"/>
          <a:ext cx="8229600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71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13180</TotalTime>
  <Words>2530</Words>
  <Application>Microsoft Office PowerPoint</Application>
  <PresentationFormat>Экран (4:3)</PresentationFormat>
  <Paragraphs>332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Презентация PowerPoint</vt:lpstr>
      <vt:lpstr>Презентация PowerPoint</vt:lpstr>
      <vt:lpstr>В текущем году технологический сектор вырос почти на 39 процентов в долларах США до 13 декабря 2017 года. Программное обеспечение является ключевым для выхода на новые рынки. </vt:lpstr>
      <vt:lpstr>Отчет Института McKinsey  «Цифровые финансы для всех: стимулирующий рост в странах с формирующимся рынком»</vt:lpstr>
      <vt:lpstr>Презентация PowerPoint</vt:lpstr>
      <vt:lpstr>Какие преимущества создает использование цифровой инфраструктуры в финансовой сфере?</vt:lpstr>
      <vt:lpstr>Презентация PowerPoint</vt:lpstr>
      <vt:lpstr>Презентация PowerPoint</vt:lpstr>
      <vt:lpstr>Основные структурные блоки цифровой инфраструктуры финансовой сферы</vt:lpstr>
      <vt:lpstr>Можно ли полностью автоматизировать какие-то виды финансовой деятельности?</vt:lpstr>
      <vt:lpstr>Какие направления развития цифровой инфраструктуры финансовой сферы способствуют росту дохода инвесторов?</vt:lpstr>
      <vt:lpstr>Рассмотрим более подробно особенности развития цифровой инфраструктуры финансовой сферы по перечисленным направлениям</vt:lpstr>
      <vt:lpstr>Криптовалюта и криптотехнологии</vt:lpstr>
      <vt:lpstr>Колебания курса биткойна к доллару США за 10 лет:</vt:lpstr>
      <vt:lpstr>Биткойн - это валюта? Биткоин выполняет денежные функции?</vt:lpstr>
      <vt:lpstr>Презентация PowerPoint</vt:lpstr>
      <vt:lpstr>Презентация PowerPoint</vt:lpstr>
      <vt:lpstr>Сопоставимы ли свойства биткоина и золота?</vt:lpstr>
      <vt:lpstr>Технологической основой цифровой валюты является технология blockchain</vt:lpstr>
      <vt:lpstr>Презентация PowerPoint</vt:lpstr>
      <vt:lpstr>Презентация PowerPoint</vt:lpstr>
      <vt:lpstr>В чем недостатки биткоина и криптовалют?</vt:lpstr>
      <vt:lpstr>Презентация PowerPoint</vt:lpstr>
      <vt:lpstr>Облачные вычисления Модель обеспечения удобного сетевого доступа по требованию к некоторому общему пулу конфигурируемых вычислительных ресурсов (например, сетям передачи данных, серверам, устройствам хранения данных, приложениям и сервисам — как вместе, так и по отдельности).  По данным Gartner, в 2016 г. компании во всем мире потратили на публичные облачные услуги $204 млрд, что на 16,5% больше, чем в 2015 году ($175 млрд).</vt:lpstr>
      <vt:lpstr>Облачные  технологии, облачные вычисления Общие положения</vt:lpstr>
      <vt:lpstr>Преимущества облачной технологии</vt:lpstr>
      <vt:lpstr>Презентация PowerPoint</vt:lpstr>
      <vt:lpstr>Недостатки облачных вычислений</vt:lpstr>
      <vt:lpstr>Основные службы облачной технологии</vt:lpstr>
      <vt:lpstr>Внедрение технологии SaaS (Software-as-a-Service)</vt:lpstr>
      <vt:lpstr>Недостатки внедрения SaaS</vt:lpstr>
      <vt:lpstr>Крупные игроки в сфере корпоративных вычислений с использованием облачных технологий включают:</vt:lpstr>
      <vt:lpstr>Современная цифровая инфраструктура для финансового консалтинга </vt:lpstr>
      <vt:lpstr>Управление взаимоотношениями с клиентами – CRM (Customer Relationship Management)</vt:lpstr>
      <vt:lpstr>Управление взаимоотношениями с клиентами – CRM</vt:lpstr>
      <vt:lpstr>Программное обеспечение CRM позволяет:</vt:lpstr>
      <vt:lpstr>Пять наиболее популярных и перспективных решений CRM для финансовых консультантов</vt:lpstr>
      <vt:lpstr>Презентация PowerPoint</vt:lpstr>
      <vt:lpstr>Robo-Advisors - автоматизированные финансовые консультанты, роботы-консультанты  </vt:lpstr>
      <vt:lpstr>Презентация PowerPoint</vt:lpstr>
      <vt:lpstr>Основные функции</vt:lpstr>
      <vt:lpstr>Специализация Robo-Advisor</vt:lpstr>
      <vt:lpstr>Преимущества использования Robo-Advisor</vt:lpstr>
      <vt:lpstr>Недостатки использования Robo-Advisor</vt:lpstr>
      <vt:lpstr>Лучшие Robo-Advisors с приложениями для смартфонов</vt:lpstr>
      <vt:lpstr>5 Robo-Advisors for 2018</vt:lpstr>
      <vt:lpstr>Цифровые технологии и автоматизация для управления финансами компаний. ERP - системы</vt:lpstr>
      <vt:lpstr>Программное обеспечение для личных финансов </vt:lpstr>
      <vt:lpstr>Популярное программное обеспечение для личного финансирования</vt:lpstr>
      <vt:lpstr>Популярное программное обеспечение для личного финансирования</vt:lpstr>
      <vt:lpstr>Инструменты для мониторинга личной кредитной истории</vt:lpstr>
      <vt:lpstr>Направления развития цифровой инфраструктуры финансовой сферы на 2018 год</vt:lpstr>
      <vt:lpstr>Презентация PowerPoint</vt:lpstr>
      <vt:lpstr>Направления модернизации финансовых технологий на 2020 год: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Dmitry Sizykh</dc:creator>
  <cp:lastModifiedBy>sizykh</cp:lastModifiedBy>
  <cp:revision>144</cp:revision>
  <dcterms:created xsi:type="dcterms:W3CDTF">2018-01-08T16:22:36Z</dcterms:created>
  <dcterms:modified xsi:type="dcterms:W3CDTF">2018-02-14T23:47:30Z</dcterms:modified>
</cp:coreProperties>
</file>