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8" r:id="rId12"/>
    <p:sldId id="262" r:id="rId13"/>
    <p:sldId id="269" r:id="rId14"/>
    <p:sldId id="263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818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94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11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48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50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02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83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70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8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44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F9D58-3752-41F1-AA6C-1255C8E7F3F3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35ECD-04F4-4A64-8A0C-0F4F830B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14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oto-j9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659" y="1265820"/>
            <a:ext cx="6878595" cy="4587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50789" y="1924847"/>
            <a:ext cx="9144000" cy="1013898"/>
          </a:xfrm>
        </p:spPr>
        <p:txBody>
          <a:bodyPr/>
          <a:lstStyle/>
          <a:p>
            <a:r>
              <a:rPr lang="ru-RU" b="1" dirty="0" smtClean="0"/>
              <a:t>Цифровая гигиена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41956" y="6281177"/>
            <a:ext cx="392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Центр информационной безопасности детей, Ульяновск</a:t>
            </a:r>
          </a:p>
          <a:p>
            <a:r>
              <a:rPr lang="ru-RU" sz="1200" dirty="0" smtClean="0"/>
              <a:t>На основе материалов АНО НЦПТИ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844744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№5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социальной сети «</a:t>
            </a:r>
            <a:r>
              <a:rPr lang="ru-RU" dirty="0" err="1"/>
              <a:t>ВКонтакте</a:t>
            </a:r>
            <a:r>
              <a:rPr lang="ru-RU" dirty="0"/>
              <a:t>» вам приходит сообщение от друга сделать </a:t>
            </a:r>
            <a:r>
              <a:rPr lang="ru-RU" dirty="0" err="1"/>
              <a:t>репост</a:t>
            </a:r>
            <a:r>
              <a:rPr lang="ru-RU" dirty="0"/>
              <a:t> публикации, в которой содержится не совсем для вас понятная информация о важности людям славянского происхождения объединяться, подкрепленная историческими сводками, фотографиями с непонятной символикой.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4" name="Picture 4" descr="Запрещенный репост: за что в интернете можно получить штраф и срок ::  Технологии и медиа :: РБК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665" y="3969978"/>
            <a:ext cx="4671799" cy="288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608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465" y="1825625"/>
            <a:ext cx="11590638" cy="4351338"/>
          </a:xfrm>
        </p:spPr>
        <p:txBody>
          <a:bodyPr/>
          <a:lstStyle/>
          <a:p>
            <a:r>
              <a:rPr lang="ru-RU" dirty="0"/>
              <a:t>Не публикуйте на своих страницах материалы, которые могут оскорблять других людей по национальному, религиозному, политическому и другим </a:t>
            </a:r>
            <a:r>
              <a:rPr lang="ru-RU" dirty="0" smtClean="0"/>
              <a:t>признакам</a:t>
            </a:r>
          </a:p>
          <a:p>
            <a:r>
              <a:rPr lang="ru-RU" dirty="0"/>
              <a:t>Не публикуйте материалы (новости), если вы не уверены в их </a:t>
            </a:r>
            <a:r>
              <a:rPr lang="ru-RU" dirty="0" smtClean="0"/>
              <a:t>достоверности</a:t>
            </a:r>
            <a:endParaRPr lang="ru-RU" dirty="0"/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1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№6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нескольких чатах в мессенджере </a:t>
            </a:r>
            <a:r>
              <a:rPr lang="en-US" dirty="0" err="1"/>
              <a:t>WhatsApp</a:t>
            </a:r>
            <a:r>
              <a:rPr lang="en-US" dirty="0"/>
              <a:t> </a:t>
            </a:r>
            <a:r>
              <a:rPr lang="ru-RU" dirty="0"/>
              <a:t>вы увидели сообщение, массово распространяемое </a:t>
            </a:r>
            <a:r>
              <a:rPr lang="ru-RU" dirty="0" smtClean="0"/>
              <a:t>участниками </a:t>
            </a:r>
            <a:r>
              <a:rPr lang="ru-RU" dirty="0"/>
              <a:t>беседы, со следующим содержанием: «У меня дядя работает в полиции. Он сказал, что сейчас под предлогом </a:t>
            </a:r>
            <a:r>
              <a:rPr lang="ru-RU" dirty="0" smtClean="0"/>
              <a:t>чем-то </a:t>
            </a:r>
            <a:r>
              <a:rPr lang="ru-RU" dirty="0"/>
              <a:t>помочь в тачке детей заталкивают и </a:t>
            </a:r>
            <a:r>
              <a:rPr lang="ru-RU" dirty="0" err="1"/>
              <a:t>увозят,а</a:t>
            </a:r>
            <a:r>
              <a:rPr lang="ru-RU" dirty="0"/>
              <a:t> ещё </a:t>
            </a:r>
            <a:r>
              <a:rPr lang="ru-RU" dirty="0" err="1"/>
              <a:t>щас</a:t>
            </a:r>
            <a:r>
              <a:rPr lang="ru-RU" dirty="0"/>
              <a:t> раздают бесплатные </a:t>
            </a:r>
            <a:r>
              <a:rPr lang="ru-RU" dirty="0" err="1"/>
              <a:t>живачки</a:t>
            </a:r>
            <a:r>
              <a:rPr lang="ru-RU" dirty="0"/>
              <a:t>, а это оказывается спайс, в загородном уже увезли на скорой пару детей, ели откачали. Предупредите детей, пусть будут осторожнее».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494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Стоит критически оценивать всю получаемую информацию. Даже если это сообщение активно тиражируют ваши знакомые - это не повод считать ее истиной. Проверьте, были ли подобные рассылки в сети </a:t>
            </a:r>
            <a:r>
              <a:rPr lang="ru-RU" dirty="0" smtClean="0"/>
              <a:t>ранее.</a:t>
            </a:r>
            <a:endParaRPr lang="ru-RU" dirty="0"/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24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социальной сети «</a:t>
            </a:r>
            <a:r>
              <a:rPr lang="ru-RU" dirty="0" err="1"/>
              <a:t>ВКонтакте</a:t>
            </a:r>
            <a:r>
              <a:rPr lang="ru-RU" dirty="0"/>
              <a:t>» в одной из групп, на которую вы подписаны, появился следующий пост, в котором сказано о закрытии приюта для </a:t>
            </a:r>
            <a:r>
              <a:rPr lang="ru-RU" dirty="0" smtClean="0"/>
              <a:t>животных. </a:t>
            </a:r>
            <a:r>
              <a:rPr lang="ru-RU" dirty="0"/>
              <a:t>К посту прикреплены несколько фотографий </a:t>
            </a:r>
            <a:r>
              <a:rPr lang="ru-RU" dirty="0" smtClean="0"/>
              <a:t>собак. </a:t>
            </a:r>
            <a:r>
              <a:rPr lang="ru-RU" dirty="0"/>
              <a:t>В сообщении сказано, что большинство животных уже успели раздать, </a:t>
            </a:r>
            <a:r>
              <a:rPr lang="ru-RU" dirty="0" smtClean="0"/>
              <a:t>однако, </a:t>
            </a:r>
            <a:r>
              <a:rPr lang="ru-RU" dirty="0"/>
              <a:t>если не заберут оставшихся щенят, их усыпят. Прикреплен номер телефона по которому можно позвонить и забрать питомца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Маркетинг и реклама Skylogic – Telegra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t="4039" r="4314" b="38214"/>
          <a:stretch/>
        </p:blipFill>
        <p:spPr bwMode="auto">
          <a:xfrm>
            <a:off x="6870356" y="4262630"/>
            <a:ext cx="3855309" cy="243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470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Зачастую мошенники используют самые правдоподобные истории, чтобы вынудить жертву совершить какое-либо </a:t>
            </a:r>
            <a:r>
              <a:rPr lang="ru-RU" dirty="0" smtClean="0"/>
              <a:t>действие</a:t>
            </a:r>
          </a:p>
          <a:p>
            <a:r>
              <a:rPr lang="ru-RU" dirty="0"/>
              <a:t>Проверьте по поиску в интернете: было ли такое объявление раньше или размещено ли оно на других ресурсах</a:t>
            </a:r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64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социальной сети «</a:t>
            </a:r>
            <a:r>
              <a:rPr lang="ru-RU" dirty="0" err="1"/>
              <a:t>ВКонтакте</a:t>
            </a:r>
            <a:r>
              <a:rPr lang="ru-RU" dirty="0"/>
              <a:t>» вам приходит личное сообщение от незнакомого вам человека следующего характера: «Привет, я в </a:t>
            </a:r>
            <a:r>
              <a:rPr lang="ru-RU" i="1" dirty="0"/>
              <a:t>_____ </a:t>
            </a:r>
            <a:r>
              <a:rPr lang="ru-RU" dirty="0"/>
              <a:t>году в ___ школе учился вместе с твоим отцом. Не виделись с ним тысячу лет. Пришли мне его номер, хочу с ним связаться и вспомнить молодые годы»</a:t>
            </a:r>
          </a:p>
        </p:txBody>
      </p:sp>
      <p:pic>
        <p:nvPicPr>
          <p:cNvPr id="1026" name="Picture 2" descr="Появились новые способы интернет-мошенничества | Районная газета ЮАО  &quot;Чертаново Южно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1102" y="3706164"/>
            <a:ext cx="3591697" cy="296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48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16" y="1825625"/>
            <a:ext cx="10958384" cy="4351338"/>
          </a:xfrm>
        </p:spPr>
        <p:txBody>
          <a:bodyPr/>
          <a:lstStyle/>
          <a:p>
            <a:r>
              <a:rPr lang="ru-RU" dirty="0" smtClean="0"/>
              <a:t>Сообщать непривязанные к банковским картам номера телефонов</a:t>
            </a:r>
          </a:p>
          <a:p>
            <a:r>
              <a:rPr lang="ru-RU" dirty="0" smtClean="0"/>
              <a:t>Использовать текстовые данные, например: 8-9 два семь-…</a:t>
            </a:r>
            <a:endParaRPr lang="ru-RU" dirty="0"/>
          </a:p>
        </p:txBody>
      </p:sp>
      <p:pic>
        <p:nvPicPr>
          <p:cNvPr id="7170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03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известной социальной сети </a:t>
            </a:r>
            <a:r>
              <a:rPr lang="en-US" dirty="0"/>
              <a:t>Facebook </a:t>
            </a:r>
            <a:r>
              <a:rPr lang="ru-RU" dirty="0"/>
              <a:t>ваш одноклассник пишет вам личное сообщение следующего характера «Привет, А***! Мне прислали твое фото. Посмотри </a:t>
            </a:r>
            <a:r>
              <a:rPr lang="en-US" u="sng" dirty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foto</a:t>
            </a:r>
            <a:r>
              <a:rPr lang="ru-RU" u="sng" dirty="0">
                <a:hlinkClick r:id="rId2"/>
              </a:rPr>
              <a:t>-</a:t>
            </a:r>
            <a:r>
              <a:rPr lang="en-US" u="sng" dirty="0">
                <a:hlinkClick r:id="rId2"/>
              </a:rPr>
              <a:t>j</a:t>
            </a:r>
            <a:r>
              <a:rPr lang="ru-RU" u="sng" dirty="0">
                <a:hlinkClick r:id="rId2"/>
              </a:rPr>
              <a:t>9</a:t>
            </a:r>
            <a:r>
              <a:rPr lang="ru-RU" dirty="0"/>
              <a:t>. </a:t>
            </a:r>
            <a:r>
              <a:rPr lang="en-US" dirty="0"/>
              <a:t>net</a:t>
            </a:r>
            <a:r>
              <a:rPr lang="ru-RU" dirty="0"/>
              <a:t>/а»</a:t>
            </a:r>
          </a:p>
        </p:txBody>
      </p:sp>
      <p:pic>
        <p:nvPicPr>
          <p:cNvPr id="2050" name="Picture 2" descr="Внутренние ссылки. Cсылки на внутренние страницы сайта. | Web-Profy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4775"/>
            <a:ext cx="36957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13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переходить по неизвестным ссылкам</a:t>
            </a:r>
          </a:p>
          <a:p>
            <a:r>
              <a:rPr lang="ru-RU" dirty="0" smtClean="0"/>
              <a:t>Не использовать одинаковый пароль на различных сайтах</a:t>
            </a:r>
          </a:p>
          <a:p>
            <a:r>
              <a:rPr lang="ru-RU" dirty="0" smtClean="0"/>
              <a:t>Антивирусная защита – блокировка вредоносных сайтов</a:t>
            </a:r>
            <a:endParaRPr lang="ru-RU" dirty="0"/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303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№3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социальной сети </a:t>
            </a:r>
            <a:r>
              <a:rPr lang="ru-RU" dirty="0" err="1"/>
              <a:t>ВКонтакте</a:t>
            </a:r>
            <a:r>
              <a:rPr lang="ru-RU" dirty="0"/>
              <a:t> к вам на страничку зашел человек, на </a:t>
            </a:r>
            <a:r>
              <a:rPr lang="ru-RU" dirty="0" err="1"/>
              <a:t>аватарке</a:t>
            </a:r>
            <a:r>
              <a:rPr lang="ru-RU" dirty="0"/>
              <a:t> которого изображена ваша фотография, а в профиле указаны все ваши личные данные».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6" name="Picture 4" descr="doppelganger clipart free - Clip Art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4" y="3566253"/>
            <a:ext cx="48768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86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Сообщать меньше персональных данных на своей странице</a:t>
            </a:r>
          </a:p>
          <a:p>
            <a:r>
              <a:rPr lang="ru-RU" dirty="0" smtClean="0"/>
              <a:t>Все что попадает в сеть, остается там навсегда</a:t>
            </a:r>
          </a:p>
          <a:p>
            <a:r>
              <a:rPr lang="ru-RU" dirty="0" smtClean="0"/>
              <a:t>Обращения к администрации ресурсов, </a:t>
            </a:r>
            <a:r>
              <a:rPr lang="ru-RU" dirty="0" err="1" smtClean="0"/>
              <a:t>Роскомнадзор</a:t>
            </a:r>
            <a:endParaRPr lang="ru-RU" dirty="0"/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28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№4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известной социальной сети «</a:t>
            </a:r>
            <a:r>
              <a:rPr lang="ru-RU" dirty="0" err="1"/>
              <a:t>ВКонтакте</a:t>
            </a:r>
            <a:r>
              <a:rPr lang="ru-RU" dirty="0"/>
              <a:t>» вам приходит сообщение от друга с текстом: «Привет! У меня проблемы, пришли срочно 1000 на эту карту </a:t>
            </a:r>
            <a:r>
              <a:rPr lang="ru-RU" dirty="0" err="1"/>
              <a:t>сбера</a:t>
            </a:r>
            <a:r>
              <a:rPr lang="ru-RU" dirty="0"/>
              <a:t> потом объясню!»</a:t>
            </a:r>
          </a:p>
        </p:txBody>
      </p:sp>
      <p:pic>
        <p:nvPicPr>
          <p:cNvPr id="4100" name="Picture 4" descr="Финансовая информация — Південна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01" y="3705701"/>
            <a:ext cx="4951885" cy="315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801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Убедиться в том, что автора сообщений не взломали</a:t>
            </a:r>
          </a:p>
          <a:p>
            <a:r>
              <a:rPr lang="ru-RU" dirty="0" smtClean="0"/>
              <a:t>Если взломали вас – сменить пароль</a:t>
            </a:r>
            <a:endParaRPr lang="ru-RU" dirty="0"/>
          </a:p>
        </p:txBody>
      </p:sp>
      <p:pic>
        <p:nvPicPr>
          <p:cNvPr id="4" name="Picture 2" descr="14 рекомендаций из личного опыта для разработчиков | D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103" y="3884521"/>
            <a:ext cx="4693593" cy="25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47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3978</TotalTime>
  <Words>538</Words>
  <Application>Microsoft Office PowerPoint</Application>
  <PresentationFormat>Широкоэкранный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Цифровая гигиена</vt:lpstr>
      <vt:lpstr>Кейс №1</vt:lpstr>
      <vt:lpstr>Рекомендации</vt:lpstr>
      <vt:lpstr>Кейс №2</vt:lpstr>
      <vt:lpstr>Рекомендации</vt:lpstr>
      <vt:lpstr>Кейс №3</vt:lpstr>
      <vt:lpstr>Рекомендации</vt:lpstr>
      <vt:lpstr>Кейс №4</vt:lpstr>
      <vt:lpstr>Рекомендации</vt:lpstr>
      <vt:lpstr>Кейс №5</vt:lpstr>
      <vt:lpstr>Рекомендации</vt:lpstr>
      <vt:lpstr>Кейс №6</vt:lpstr>
      <vt:lpstr>Рекомендации</vt:lpstr>
      <vt:lpstr>Кейс №7</vt:lpstr>
      <vt:lpstr>Рекомендации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гигиена</dc:title>
  <dc:creator>Загайновы</dc:creator>
  <cp:lastModifiedBy>Загайновы</cp:lastModifiedBy>
  <cp:revision>12</cp:revision>
  <dcterms:created xsi:type="dcterms:W3CDTF">2020-10-02T12:54:20Z</dcterms:created>
  <dcterms:modified xsi:type="dcterms:W3CDTF">2020-10-05T07:12:38Z</dcterms:modified>
</cp:coreProperties>
</file>