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4612C-356D-4CE2-A8CA-BE6AA1112B23}" type="datetimeFigureOut">
              <a:rPr lang="ru-RU" smtClean="0"/>
              <a:pPr/>
              <a:t>23.06.2023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107/165569590.70/0_ed540_5d07498c_XL.png" TargetMode="External"/><Relationship Id="rId7" Type="http://schemas.openxmlformats.org/officeDocument/2006/relationships/slide" Target="slide2.xml"/><Relationship Id="rId2" Type="http://schemas.openxmlformats.org/officeDocument/2006/relationships/hyperlink" Target="http://fotohomka.ru/images/Nov/05/84922d740b9676c3e7af3f37e1bc766c/mini_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maze-kids.com/wp-content/uploads/2017/02/Kartinka-narisovat-rybku-klouna-poetapno-by-Amaze-Kids.png" TargetMode="External"/><Relationship Id="rId5" Type="http://schemas.openxmlformats.org/officeDocument/2006/relationships/hyperlink" Target="http://toyz.kz/upload/1c_catalog/import_files/37/378f58e3-cc58-11e4-9da2-0025900ff60d_1.jpeg" TargetMode="External"/><Relationship Id="rId4" Type="http://schemas.openxmlformats.org/officeDocument/2006/relationships/hyperlink" Target="http://img10.proshkolu.ru/content/media/pic/std/4000000/3577000/3576312-dd07c16f414bd98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12" Type="http://schemas.openxmlformats.org/officeDocument/2006/relationships/slide" Target="slide8.xml"/><Relationship Id="rId2" Type="http://schemas.openxmlformats.org/officeDocument/2006/relationships/image" Target="../media/image1.jpeg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6.png"/><Relationship Id="rId1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9.xml"/><Relationship Id="rId3" Type="http://schemas.openxmlformats.org/officeDocument/2006/relationships/image" Target="../media/image10.jpeg"/><Relationship Id="rId7" Type="http://schemas.openxmlformats.org/officeDocument/2006/relationships/slide" Target="slide6.xml"/><Relationship Id="rId12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7.png"/><Relationship Id="rId4" Type="http://schemas.openxmlformats.org/officeDocument/2006/relationships/slide" Target="slide4.xml"/><Relationship Id="rId9" Type="http://schemas.openxmlformats.org/officeDocument/2006/relationships/slide" Target="slide7.xml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9.xml"/><Relationship Id="rId3" Type="http://schemas.openxmlformats.org/officeDocument/2006/relationships/image" Target="../media/image10.jpeg"/><Relationship Id="rId7" Type="http://schemas.openxmlformats.org/officeDocument/2006/relationships/slide" Target="slide6.xml"/><Relationship Id="rId12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8.xml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slide" Target="slide4.xml"/><Relationship Id="rId9" Type="http://schemas.openxmlformats.org/officeDocument/2006/relationships/slide" Target="slide7.xml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8.png"/><Relationship Id="rId3" Type="http://schemas.openxmlformats.org/officeDocument/2006/relationships/image" Target="../media/image10.jpeg"/><Relationship Id="rId7" Type="http://schemas.openxmlformats.org/officeDocument/2006/relationships/image" Target="../media/image5.png"/><Relationship Id="rId12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6.png"/><Relationship Id="rId1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9.xml"/><Relationship Id="rId3" Type="http://schemas.openxmlformats.org/officeDocument/2006/relationships/image" Target="../media/image10.jpe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8.xml"/><Relationship Id="rId5" Type="http://schemas.openxmlformats.org/officeDocument/2006/relationships/image" Target="../media/image4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9.xml"/><Relationship Id="rId3" Type="http://schemas.openxmlformats.org/officeDocument/2006/relationships/image" Target="../media/image10.jpeg"/><Relationship Id="rId7" Type="http://schemas.openxmlformats.org/officeDocument/2006/relationships/image" Target="../media/image5.png"/><Relationship Id="rId12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8.png"/><Relationship Id="rId3" Type="http://schemas.openxmlformats.org/officeDocument/2006/relationships/image" Target="../media/image10.jpeg"/><Relationship Id="rId7" Type="http://schemas.openxmlformats.org/officeDocument/2006/relationships/image" Target="../media/image5.png"/><Relationship Id="rId12" Type="http://schemas.openxmlformats.org/officeDocument/2006/relationships/slide" Target="slide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6.png"/><Relationship Id="rId1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4143380"/>
            <a:ext cx="3214710" cy="1285884"/>
          </a:xfrm>
          <a:noFill/>
        </p:spPr>
        <p:txBody>
          <a:bodyPr>
            <a:noAutofit/>
          </a:bodyPr>
          <a:lstStyle/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Arial" charset="0"/>
              </a:rPr>
              <a:t>Подготовила 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Arial" charset="0"/>
              </a:rPr>
              <a:t>учитель начальных классов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Arial" charset="0"/>
              </a:rPr>
              <a:t>МОУ «</a:t>
            </a:r>
            <a:r>
              <a:rPr lang="ru-RU" sz="1400" b="1" dirty="0" err="1" smtClean="0">
                <a:solidFill>
                  <a:srgbClr val="002060"/>
                </a:solidFill>
                <a:latin typeface="Arial" charset="0"/>
              </a:rPr>
              <a:t>Ракитянская</a:t>
            </a:r>
            <a:r>
              <a:rPr lang="ru-RU" sz="1400" b="1" dirty="0" smtClean="0">
                <a:solidFill>
                  <a:srgbClr val="002060"/>
                </a:solidFill>
                <a:latin typeface="Arial" charset="0"/>
              </a:rPr>
              <a:t> СОШ №1»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Arial" charset="0"/>
              </a:rPr>
              <a:t>п. Ракитное 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Arial" charset="0"/>
              </a:rPr>
              <a:t>Белгородской обл.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Arial" charset="0"/>
              </a:rPr>
              <a:t>Латышева Татьяна Анатольевна</a:t>
            </a:r>
            <a:endParaRPr lang="ru-RU" sz="1600" b="1" dirty="0" smtClean="0">
              <a:solidFill>
                <a:srgbClr val="002060"/>
              </a:solidFill>
              <a:latin typeface="Arial" charset="0"/>
            </a:endParaRPr>
          </a:p>
          <a:p>
            <a:pPr algn="ctr">
              <a:buNone/>
            </a:pP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0"/>
            <a:ext cx="4121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Изобразительное искусство 2 класс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928934"/>
            <a:ext cx="341760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857232"/>
            <a:ext cx="52863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Давайте нарисуем рыбу-клоуна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14290"/>
            <a:ext cx="5357850" cy="92869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Источники 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928802"/>
            <a:ext cx="69294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hlinkClick r:id="rId2"/>
              </a:rPr>
              <a:t>http://fotohomka.ru/images/Nov/05/84922d740b9676c3e7af3f37e1bc766c/mini_1.jpg</a:t>
            </a:r>
            <a:endParaRPr lang="ru-RU" sz="2000" b="1" u="sng" dirty="0" smtClean="0"/>
          </a:p>
          <a:p>
            <a:pPr algn="ctr"/>
            <a:r>
              <a:rPr lang="ru-RU" sz="2000" b="1" u="sng" dirty="0" smtClean="0">
                <a:hlinkClick r:id="rId3"/>
              </a:rPr>
              <a:t>http://img-fotki.yandex.ru/get/9107/165569590.70/0_ed540_5d07498c_XL.png</a:t>
            </a:r>
            <a:endParaRPr lang="ru-RU" sz="2000" b="1" u="sng" dirty="0" smtClean="0"/>
          </a:p>
          <a:p>
            <a:pPr algn="ctr"/>
            <a:r>
              <a:rPr lang="ru-RU" sz="2000" b="1" u="sng" dirty="0" smtClean="0">
                <a:hlinkClick r:id="rId4"/>
              </a:rPr>
              <a:t>http://img10.proshkolu.ru/content/media/pic/std/4000000/3577000/3576312-dd07c16f414bd981.jpg</a:t>
            </a:r>
            <a:endParaRPr lang="ru-RU" sz="2000" b="1" dirty="0" smtClean="0"/>
          </a:p>
          <a:p>
            <a:pPr algn="ctr"/>
            <a:r>
              <a:rPr lang="en-US" sz="2000" b="1" dirty="0" smtClean="0">
                <a:hlinkClick r:id="rId5"/>
              </a:rPr>
              <a:t>http://toyz.kz/upload/1c_catalog/import_files/37/378f58e3-cc58-11e4-9da2-0025900ff60d_1.jpeg</a:t>
            </a:r>
            <a:endParaRPr lang="ru-RU" sz="2000" b="1" dirty="0" smtClean="0"/>
          </a:p>
          <a:p>
            <a:pPr algn="ctr"/>
            <a:r>
              <a:rPr lang="ru-RU" sz="2000" b="1" u="sng" dirty="0" smtClean="0">
                <a:hlinkClick r:id="rId6"/>
              </a:rPr>
              <a:t>http://amaze-kids.com/wp-content/uploads/2017/02/Kartinka-narisovat-rybku-klouna-poetapno-by-Amaze-Kids.png</a:t>
            </a:r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возврат 4">
            <a:hlinkClick r:id="rId7" action="ppaction://hlinksldjump" highlightClick="1"/>
          </p:cNvPr>
          <p:cNvSpPr/>
          <p:nvPr/>
        </p:nvSpPr>
        <p:spPr>
          <a:xfrm>
            <a:off x="8143900" y="357166"/>
            <a:ext cx="685226" cy="1000132"/>
          </a:xfrm>
          <a:prstGeom prst="actionButtonRetur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сведения 4">
            <a:hlinkClick r:id="rId3" action="ppaction://hlinksldjump" highlightClick="1"/>
          </p:cNvPr>
          <p:cNvSpPr/>
          <p:nvPr/>
        </p:nvSpPr>
        <p:spPr>
          <a:xfrm>
            <a:off x="8072462" y="214290"/>
            <a:ext cx="756664" cy="928694"/>
          </a:xfrm>
          <a:prstGeom prst="actionButtonInformati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857356" y="714356"/>
            <a:ext cx="5429288" cy="45720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Рыба-Клоун: рыже-белый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Угрожающий окрас,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Плавники топорщит смело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И смешит, бывает, нас.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Щупальца актиний хищных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Рыбку ловко заслонят: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Обовьют недобрых, лишних,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Скушать могут всех подряд!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Алла Разживина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Пятиугольник 6">
            <a:hlinkClick r:id="" action="ppaction://hlinkshowjump?jump=nextslide"/>
          </p:cNvPr>
          <p:cNvSpPr/>
          <p:nvPr/>
        </p:nvSpPr>
        <p:spPr>
          <a:xfrm>
            <a:off x="7786710" y="6000768"/>
            <a:ext cx="978408" cy="48463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14282" y="1785926"/>
            <a:ext cx="6072230" cy="4429156"/>
          </a:xfrm>
          <a:prstGeom prst="round2Diag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285720" y="428604"/>
            <a:ext cx="1285884" cy="1000132"/>
          </a:xfrm>
          <a:prstGeom prst="round2Diag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>
            <a:hlinkClick r:id="rId6" action="ppaction://hlinksldjump"/>
          </p:cNvPr>
          <p:cNvSpPr/>
          <p:nvPr/>
        </p:nvSpPr>
        <p:spPr>
          <a:xfrm>
            <a:off x="1785918" y="428604"/>
            <a:ext cx="1285884" cy="1000132"/>
          </a:xfrm>
          <a:prstGeom prst="round2Diag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>
            <a:hlinkClick r:id="rId8" action="ppaction://hlinksldjump"/>
          </p:cNvPr>
          <p:cNvSpPr/>
          <p:nvPr/>
        </p:nvSpPr>
        <p:spPr>
          <a:xfrm>
            <a:off x="3286116" y="428604"/>
            <a:ext cx="1285884" cy="1000132"/>
          </a:xfrm>
          <a:prstGeom prst="round2Diag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>
            <a:hlinkClick r:id="rId10" action="ppaction://hlinksldjump"/>
          </p:cNvPr>
          <p:cNvSpPr/>
          <p:nvPr/>
        </p:nvSpPr>
        <p:spPr>
          <a:xfrm>
            <a:off x="4786314" y="428604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5" name="Прямоугольник с двумя скругленными противолежащими углами 14">
            <a:hlinkClick r:id="rId12" action="ppaction://hlinksldjump"/>
          </p:cNvPr>
          <p:cNvSpPr/>
          <p:nvPr/>
        </p:nvSpPr>
        <p:spPr>
          <a:xfrm>
            <a:off x="6215074" y="428604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2" name="Прямоугольник с двумя скругленными противолежащими углами 11">
            <a:hlinkClick r:id="rId14" action="ppaction://hlinksldjump"/>
          </p:cNvPr>
          <p:cNvSpPr/>
          <p:nvPr/>
        </p:nvSpPr>
        <p:spPr>
          <a:xfrm>
            <a:off x="7643834" y="428604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pic>
        <p:nvPicPr>
          <p:cNvPr id="2" name="Picture 2" descr="C:\Users\Таня\Desktop\Медузы\mini_1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4506202" cy="33575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14282" y="1785926"/>
            <a:ext cx="6072230" cy="442915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5" name="Picture 2" descr="C:\Users\Таня\Desktop\Медузы\mini_1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4506202" cy="3357562"/>
          </a:xfrm>
          <a:prstGeom prst="rect">
            <a:avLst/>
          </a:prstGeom>
          <a:noFill/>
        </p:spPr>
      </p:pic>
      <p:sp>
        <p:nvSpPr>
          <p:cNvPr id="13" name="Прямоугольник с двумя скругленными противолежащими углами 12">
            <a:hlinkClick r:id="rId4" action="ppaction://hlinksldjump"/>
          </p:cNvPr>
          <p:cNvSpPr/>
          <p:nvPr/>
        </p:nvSpPr>
        <p:spPr>
          <a:xfrm>
            <a:off x="285720" y="428604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>
            <a:hlinkClick r:id="rId5" action="ppaction://hlinksldjump"/>
          </p:cNvPr>
          <p:cNvSpPr/>
          <p:nvPr/>
        </p:nvSpPr>
        <p:spPr>
          <a:xfrm>
            <a:off x="1785918" y="428604"/>
            <a:ext cx="1285884" cy="1000132"/>
          </a:xfrm>
          <a:prstGeom prst="round2Diag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5" name="Прямоугольник с двумя скругленными противолежащими углами 14">
            <a:hlinkClick r:id="rId7" action="ppaction://hlinksldjump"/>
          </p:cNvPr>
          <p:cNvSpPr/>
          <p:nvPr/>
        </p:nvSpPr>
        <p:spPr>
          <a:xfrm>
            <a:off x="3286116" y="428604"/>
            <a:ext cx="1285884" cy="1000132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>
            <a:hlinkClick r:id="rId9" action="ppaction://hlinksldjump"/>
          </p:cNvPr>
          <p:cNvSpPr/>
          <p:nvPr/>
        </p:nvSpPr>
        <p:spPr>
          <a:xfrm>
            <a:off x="4786314" y="428604"/>
            <a:ext cx="1285884" cy="1000132"/>
          </a:xfrm>
          <a:prstGeom prst="round2Diag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>
            <a:hlinkClick r:id="rId11" action="ppaction://hlinksldjump"/>
          </p:cNvPr>
          <p:cNvSpPr/>
          <p:nvPr/>
        </p:nvSpPr>
        <p:spPr>
          <a:xfrm>
            <a:off x="6215074" y="428604"/>
            <a:ext cx="1285884" cy="1000132"/>
          </a:xfrm>
          <a:prstGeom prst="round2DiagRect">
            <a:avLst/>
          </a:prstGeom>
          <a:blipFill>
            <a:blip r:embed="rId1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4" name="Прямоугольник с двумя скругленными противолежащими углами 23">
            <a:hlinkClick r:id="rId13" action="ppaction://hlinksldjump"/>
          </p:cNvPr>
          <p:cNvSpPr/>
          <p:nvPr/>
        </p:nvSpPr>
        <p:spPr>
          <a:xfrm>
            <a:off x="7643834" y="428604"/>
            <a:ext cx="1285884" cy="1000132"/>
          </a:xfrm>
          <a:prstGeom prst="round2DiagRect">
            <a:avLst/>
          </a:prstGeom>
          <a:blipFill>
            <a:blip r:embed="rId14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214282" y="1785926"/>
            <a:ext cx="6072230" cy="442915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2" name="Picture 2" descr="C:\Users\Таня\Desktop\Медузы\mini_1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4506202" cy="3357562"/>
          </a:xfrm>
          <a:prstGeom prst="rect">
            <a:avLst/>
          </a:prstGeom>
          <a:noFill/>
        </p:spPr>
      </p:pic>
      <p:sp>
        <p:nvSpPr>
          <p:cNvPr id="19" name="Прямоугольник с двумя скругленными противолежащими углами 18">
            <a:hlinkClick r:id="rId4" action="ppaction://hlinksldjump"/>
          </p:cNvPr>
          <p:cNvSpPr/>
          <p:nvPr/>
        </p:nvSpPr>
        <p:spPr>
          <a:xfrm>
            <a:off x="285720" y="428604"/>
            <a:ext cx="1285884" cy="1000132"/>
          </a:xfrm>
          <a:prstGeom prst="round2Diag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0" name="Прямоугольник с двумя скругленными противолежащими углами 19">
            <a:hlinkClick r:id="rId6" action="ppaction://hlinksldjump"/>
          </p:cNvPr>
          <p:cNvSpPr/>
          <p:nvPr/>
        </p:nvSpPr>
        <p:spPr>
          <a:xfrm>
            <a:off x="1785918" y="428604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>
            <a:hlinkClick r:id="rId7" action="ppaction://hlinksldjump"/>
          </p:cNvPr>
          <p:cNvSpPr/>
          <p:nvPr/>
        </p:nvSpPr>
        <p:spPr>
          <a:xfrm>
            <a:off x="3286116" y="428604"/>
            <a:ext cx="1285884" cy="1000132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2" name="Прямоугольник с двумя скругленными противолежащими углами 21">
            <a:hlinkClick r:id="rId9" action="ppaction://hlinksldjump"/>
          </p:cNvPr>
          <p:cNvSpPr/>
          <p:nvPr/>
        </p:nvSpPr>
        <p:spPr>
          <a:xfrm>
            <a:off x="4786314" y="428604"/>
            <a:ext cx="1285884" cy="1000132"/>
          </a:xfrm>
          <a:prstGeom prst="round2DiagRect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>
            <a:hlinkClick r:id="rId11" action="ppaction://hlinksldjump"/>
          </p:cNvPr>
          <p:cNvSpPr/>
          <p:nvPr/>
        </p:nvSpPr>
        <p:spPr>
          <a:xfrm>
            <a:off x="6215074" y="428604"/>
            <a:ext cx="1285884" cy="1000132"/>
          </a:xfrm>
          <a:prstGeom prst="round2DiagRect">
            <a:avLst/>
          </a:prstGeom>
          <a:blipFill>
            <a:blip r:embed="rId1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4" name="Прямоугольник с двумя скругленными противолежащими углами 23">
            <a:hlinkClick r:id="rId13" action="ppaction://hlinksldjump"/>
          </p:cNvPr>
          <p:cNvSpPr/>
          <p:nvPr/>
        </p:nvSpPr>
        <p:spPr>
          <a:xfrm>
            <a:off x="7643834" y="428604"/>
            <a:ext cx="1285884" cy="1000132"/>
          </a:xfrm>
          <a:prstGeom prst="round2DiagRect">
            <a:avLst/>
          </a:prstGeom>
          <a:blipFill>
            <a:blip r:embed="rId14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214282" y="1785926"/>
            <a:ext cx="6072230" cy="442915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7" name="Picture 2" descr="C:\Users\Таня\Desktop\Медузы\mini_1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4506202" cy="3357562"/>
          </a:xfrm>
          <a:prstGeom prst="rect">
            <a:avLst/>
          </a:prstGeom>
          <a:noFill/>
        </p:spPr>
      </p:pic>
      <p:sp>
        <p:nvSpPr>
          <p:cNvPr id="19" name="Прямоугольник с двумя скругленными противолежащими углами 18">
            <a:hlinkClick r:id="rId4" action="ppaction://hlinksldjump"/>
          </p:cNvPr>
          <p:cNvSpPr/>
          <p:nvPr/>
        </p:nvSpPr>
        <p:spPr>
          <a:xfrm>
            <a:off x="285720" y="428604"/>
            <a:ext cx="1285884" cy="1000132"/>
          </a:xfrm>
          <a:prstGeom prst="round2Diag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0" name="Прямоугольник с двумя скругленными противолежащими углами 19">
            <a:hlinkClick r:id="rId6" action="ppaction://hlinksldjump"/>
          </p:cNvPr>
          <p:cNvSpPr/>
          <p:nvPr/>
        </p:nvSpPr>
        <p:spPr>
          <a:xfrm>
            <a:off x="1785918" y="428604"/>
            <a:ext cx="1285884" cy="1000132"/>
          </a:xfrm>
          <a:prstGeom prst="round2Diag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>
            <a:hlinkClick r:id="rId8" action="ppaction://hlinksldjump"/>
          </p:cNvPr>
          <p:cNvSpPr/>
          <p:nvPr/>
        </p:nvSpPr>
        <p:spPr>
          <a:xfrm>
            <a:off x="3286116" y="428604"/>
            <a:ext cx="1285884" cy="1000132"/>
          </a:xfrm>
          <a:prstGeom prst="round2Diag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2" name="Прямоугольник с двумя скругленными противолежащими углами 21">
            <a:hlinkClick r:id="rId10" action="ppaction://hlinksldjump"/>
          </p:cNvPr>
          <p:cNvSpPr/>
          <p:nvPr/>
        </p:nvSpPr>
        <p:spPr>
          <a:xfrm>
            <a:off x="4786314" y="428604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>
            <a:hlinkClick r:id="rId12" action="ppaction://hlinksldjump"/>
          </p:cNvPr>
          <p:cNvSpPr/>
          <p:nvPr/>
        </p:nvSpPr>
        <p:spPr>
          <a:xfrm>
            <a:off x="6215074" y="428604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4" name="Прямоугольник с двумя скругленными противолежащими углами 23">
            <a:hlinkClick r:id="rId14" action="ppaction://hlinksldjump"/>
          </p:cNvPr>
          <p:cNvSpPr/>
          <p:nvPr/>
        </p:nvSpPr>
        <p:spPr>
          <a:xfrm>
            <a:off x="7643834" y="428604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214282" y="1785926"/>
            <a:ext cx="6072230" cy="442915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" name="Picture 2" descr="C:\Users\Таня\Desktop\Медузы\mini_1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4506202" cy="3357562"/>
          </a:xfrm>
          <a:prstGeom prst="rect">
            <a:avLst/>
          </a:prstGeom>
          <a:noFill/>
        </p:spPr>
      </p:pic>
      <p:sp>
        <p:nvSpPr>
          <p:cNvPr id="16" name="Прямоугольник с двумя скругленными противолежащими углами 15">
            <a:hlinkClick r:id="rId4" action="ppaction://hlinksldjump"/>
          </p:cNvPr>
          <p:cNvSpPr/>
          <p:nvPr/>
        </p:nvSpPr>
        <p:spPr>
          <a:xfrm>
            <a:off x="285720" y="428604"/>
            <a:ext cx="1285884" cy="1000132"/>
          </a:xfrm>
          <a:prstGeom prst="round2Diag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>
            <a:hlinkClick r:id="rId6" action="ppaction://hlinksldjump"/>
          </p:cNvPr>
          <p:cNvSpPr/>
          <p:nvPr/>
        </p:nvSpPr>
        <p:spPr>
          <a:xfrm>
            <a:off x="1785918" y="428604"/>
            <a:ext cx="1285884" cy="1000132"/>
          </a:xfrm>
          <a:prstGeom prst="round2Diag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>
            <a:hlinkClick r:id="rId8" action="ppaction://hlinksldjump"/>
          </p:cNvPr>
          <p:cNvSpPr/>
          <p:nvPr/>
        </p:nvSpPr>
        <p:spPr>
          <a:xfrm>
            <a:off x="3286116" y="428604"/>
            <a:ext cx="1285884" cy="1000132"/>
          </a:xfrm>
          <a:prstGeom prst="round2Diag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2" name="Прямоугольник с двумя скругленными противолежащими углами 21">
            <a:hlinkClick r:id="rId10" action="ppaction://hlinksldjump"/>
          </p:cNvPr>
          <p:cNvSpPr/>
          <p:nvPr/>
        </p:nvSpPr>
        <p:spPr>
          <a:xfrm>
            <a:off x="4786314" y="428604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>
            <a:hlinkClick r:id="rId11" action="ppaction://hlinksldjump"/>
          </p:cNvPr>
          <p:cNvSpPr/>
          <p:nvPr/>
        </p:nvSpPr>
        <p:spPr>
          <a:xfrm>
            <a:off x="6215074" y="428604"/>
            <a:ext cx="1285884" cy="1000132"/>
          </a:xfrm>
          <a:prstGeom prst="round2DiagRect">
            <a:avLst/>
          </a:prstGeom>
          <a:blipFill>
            <a:blip r:embed="rId1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4" name="Прямоугольник с двумя скругленными противолежащими углами 23">
            <a:hlinkClick r:id="rId13" action="ppaction://hlinksldjump"/>
          </p:cNvPr>
          <p:cNvSpPr/>
          <p:nvPr/>
        </p:nvSpPr>
        <p:spPr>
          <a:xfrm>
            <a:off x="7643834" y="428604"/>
            <a:ext cx="1285884" cy="1000132"/>
          </a:xfrm>
          <a:prstGeom prst="round2DiagRect">
            <a:avLst/>
          </a:prstGeom>
          <a:blipFill>
            <a:blip r:embed="rId14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14282" y="1785926"/>
            <a:ext cx="6072230" cy="442915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7" name="Picture 2" descr="C:\Users\Таня\Desktop\Медузы\mini_1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4506202" cy="3357562"/>
          </a:xfrm>
          <a:prstGeom prst="rect">
            <a:avLst/>
          </a:prstGeom>
          <a:noFill/>
        </p:spPr>
      </p:pic>
      <p:sp>
        <p:nvSpPr>
          <p:cNvPr id="13" name="Прямоугольник с двумя скругленными противолежащими углами 12">
            <a:hlinkClick r:id="rId4" action="ppaction://hlinksldjump"/>
          </p:cNvPr>
          <p:cNvSpPr/>
          <p:nvPr/>
        </p:nvSpPr>
        <p:spPr>
          <a:xfrm>
            <a:off x="285720" y="428604"/>
            <a:ext cx="1285884" cy="1000132"/>
          </a:xfrm>
          <a:prstGeom prst="round2Diag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>
            <a:hlinkClick r:id="rId6" action="ppaction://hlinksldjump"/>
          </p:cNvPr>
          <p:cNvSpPr/>
          <p:nvPr/>
        </p:nvSpPr>
        <p:spPr>
          <a:xfrm>
            <a:off x="1785918" y="428604"/>
            <a:ext cx="1285884" cy="1000132"/>
          </a:xfrm>
          <a:prstGeom prst="round2Diag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5" name="Прямоугольник с двумя скругленными противолежащими углами 14">
            <a:hlinkClick r:id="rId8" action="ppaction://hlinksldjump"/>
          </p:cNvPr>
          <p:cNvSpPr/>
          <p:nvPr/>
        </p:nvSpPr>
        <p:spPr>
          <a:xfrm>
            <a:off x="3286116" y="428604"/>
            <a:ext cx="1285884" cy="1000132"/>
          </a:xfrm>
          <a:prstGeom prst="round2Diag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>
            <a:hlinkClick r:id="rId10" action="ppaction://hlinksldjump"/>
          </p:cNvPr>
          <p:cNvSpPr/>
          <p:nvPr/>
        </p:nvSpPr>
        <p:spPr>
          <a:xfrm>
            <a:off x="4786314" y="428604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>
            <a:hlinkClick r:id="rId12" action="ppaction://hlinksldjump"/>
          </p:cNvPr>
          <p:cNvSpPr/>
          <p:nvPr/>
        </p:nvSpPr>
        <p:spPr>
          <a:xfrm>
            <a:off x="6215074" y="428604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4" name="Прямоугольник с двумя скругленными противолежащими углами 23">
            <a:hlinkClick r:id="rId13" action="ppaction://hlinksldjump"/>
          </p:cNvPr>
          <p:cNvSpPr/>
          <p:nvPr/>
        </p:nvSpPr>
        <p:spPr>
          <a:xfrm>
            <a:off x="7643834" y="428604"/>
            <a:ext cx="1285884" cy="1000132"/>
          </a:xfrm>
          <a:prstGeom prst="round2DiagRect">
            <a:avLst/>
          </a:prstGeom>
          <a:blipFill>
            <a:blip r:embed="rId14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14282" y="1785926"/>
            <a:ext cx="6072230" cy="442915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5" name="Picture 2" descr="C:\Users\Таня\Desktop\Медузы\mini_1.jp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4506202" cy="3357562"/>
          </a:xfrm>
          <a:prstGeom prst="rect">
            <a:avLst/>
          </a:prstGeom>
          <a:noFill/>
        </p:spPr>
      </p:pic>
      <p:sp>
        <p:nvSpPr>
          <p:cNvPr id="17" name="Прямоугольник с двумя скругленными противолежащими углами 16">
            <a:hlinkClick r:id="rId4" action="ppaction://hlinksldjump"/>
          </p:cNvPr>
          <p:cNvSpPr/>
          <p:nvPr/>
        </p:nvSpPr>
        <p:spPr>
          <a:xfrm>
            <a:off x="285720" y="428604"/>
            <a:ext cx="1285884" cy="1000132"/>
          </a:xfrm>
          <a:prstGeom prst="round2Diag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8" name="Прямоугольник с двумя скругленными противолежащими углами 17">
            <a:hlinkClick r:id="rId6" action="ppaction://hlinksldjump"/>
          </p:cNvPr>
          <p:cNvSpPr/>
          <p:nvPr/>
        </p:nvSpPr>
        <p:spPr>
          <a:xfrm>
            <a:off x="1785918" y="428604"/>
            <a:ext cx="1285884" cy="1000132"/>
          </a:xfrm>
          <a:prstGeom prst="round2Diag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9" name="Прямоугольник с двумя скругленными противолежащими углами 18">
            <a:hlinkClick r:id="rId8" action="ppaction://hlinksldjump"/>
          </p:cNvPr>
          <p:cNvSpPr/>
          <p:nvPr/>
        </p:nvSpPr>
        <p:spPr>
          <a:xfrm>
            <a:off x="3286116" y="428604"/>
            <a:ext cx="1285884" cy="1000132"/>
          </a:xfrm>
          <a:prstGeom prst="round2DiagRect">
            <a:avLst/>
          </a:prstGeom>
          <a:blipFill>
            <a:blip r:embed="rId9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0" name="Прямоугольник с двумя скругленными противолежащими углами 19">
            <a:hlinkClick r:id="rId10" action="ppaction://hlinksldjump"/>
          </p:cNvPr>
          <p:cNvSpPr/>
          <p:nvPr/>
        </p:nvSpPr>
        <p:spPr>
          <a:xfrm>
            <a:off x="4786314" y="428604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4" name="Прямоугольник с двумя скругленными противолежащими углами 23">
            <a:hlinkClick r:id="rId12" action="ppaction://hlinksldjump"/>
          </p:cNvPr>
          <p:cNvSpPr/>
          <p:nvPr/>
        </p:nvSpPr>
        <p:spPr>
          <a:xfrm>
            <a:off x="6215074" y="428604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hlinkClick r:id="rId14" action="ppaction://hlinksldjump"/>
          </p:cNvPr>
          <p:cNvSpPr/>
          <p:nvPr/>
        </p:nvSpPr>
        <p:spPr>
          <a:xfrm>
            <a:off x="7643834" y="428604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47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Рыба-Клоун: рыже-белый  Угрожающий окрас, Плавники топорщит смело И смешит, бывает, нас. Щупальца актиний хищных Рыбку ловко заслонят: Обовьют недобрых, лишних, Скушать могут всех подряд! Алла Разживина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Пользователь Windows</cp:lastModifiedBy>
  <cp:revision>91</cp:revision>
  <dcterms:created xsi:type="dcterms:W3CDTF">2016-02-28T07:28:51Z</dcterms:created>
  <dcterms:modified xsi:type="dcterms:W3CDTF">2023-06-23T06:30:36Z</dcterms:modified>
</cp:coreProperties>
</file>