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FA4B0-CA29-4E95-B532-C394B2B9EC06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9937-44EB-4C56-AF4D-3DB14468E1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FA4B0-CA29-4E95-B532-C394B2B9EC06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9937-44EB-4C56-AF4D-3DB14468E1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FA4B0-CA29-4E95-B532-C394B2B9EC06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9937-44EB-4C56-AF4D-3DB14468E1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FA4B0-CA29-4E95-B532-C394B2B9EC06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9937-44EB-4C56-AF4D-3DB14468E1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FA4B0-CA29-4E95-B532-C394B2B9EC06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9937-44EB-4C56-AF4D-3DB14468E1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FA4B0-CA29-4E95-B532-C394B2B9EC06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9937-44EB-4C56-AF4D-3DB14468E1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FA4B0-CA29-4E95-B532-C394B2B9EC06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9937-44EB-4C56-AF4D-3DB14468E1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FA4B0-CA29-4E95-B532-C394B2B9EC06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9937-44EB-4C56-AF4D-3DB14468E1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FA4B0-CA29-4E95-B532-C394B2B9EC06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9937-44EB-4C56-AF4D-3DB14468E1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FA4B0-CA29-4E95-B532-C394B2B9EC06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9937-44EB-4C56-AF4D-3DB14468E1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FA4B0-CA29-4E95-B532-C394B2B9EC06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9937-44EB-4C56-AF4D-3DB14468E1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5000"/>
            <a:lum/>
          </a:blip>
          <a:srcRect/>
          <a:stretch>
            <a:fillRect l="-1000" t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3FA4B0-CA29-4E95-B532-C394B2B9EC06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99937-44EB-4C56-AF4D-3DB14468E1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hyperlink" Target="http://dc599.4shared-china.com/img/1ic7i97A/s23/13fa40eaa80/3002465-622983-four-seamless-t" TargetMode="External"/><Relationship Id="rId7" Type="http://schemas.openxmlformats.org/officeDocument/2006/relationships/hyperlink" Target="http://www.detiburg.ru/image/interest/3400/3380/201310/2103.c91a668c1d71e4bc/2103n.jpg?1382544343" TargetMode="External"/><Relationship Id="rId2" Type="http://schemas.openxmlformats.org/officeDocument/2006/relationships/hyperlink" Target="http://rylik.ru/uploads/posts/2013-12/1386692878_shutterstock_118804003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1.bp.blogspot.com/-ZPnEaPkfjIs/VSqza3xw-rI/AAAAAAAAB1U/TPaarz91kqY/s1600/0_100eec_bd9c3763_orig.png" TargetMode="External"/><Relationship Id="rId5" Type="http://schemas.openxmlformats.org/officeDocument/2006/relationships/hyperlink" Target="https://cdn3.imgbb.ru/community/94/945213/201510/f6c947df1c12ae945f8deeed544f46ae.jpg" TargetMode="External"/><Relationship Id="rId4" Type="http://schemas.openxmlformats.org/officeDocument/2006/relationships/hyperlink" Target="http://www.numama.ru/blogs/kopilka-detskih-stihov/stihi-pro-tigrenka.html" TargetMode="External"/><Relationship Id="rId9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slide" Target="slide8.xml"/><Relationship Id="rId3" Type="http://schemas.openxmlformats.org/officeDocument/2006/relationships/slide" Target="slide4.xml"/><Relationship Id="rId7" Type="http://schemas.openxmlformats.org/officeDocument/2006/relationships/slide" Target="slide5.xml"/><Relationship Id="rId12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slide" Target="slide9.xml"/><Relationship Id="rId5" Type="http://schemas.openxmlformats.org/officeDocument/2006/relationships/slide" Target="slide6.xml"/><Relationship Id="rId10" Type="http://schemas.openxmlformats.org/officeDocument/2006/relationships/image" Target="../media/image8.png"/><Relationship Id="rId4" Type="http://schemas.openxmlformats.org/officeDocument/2006/relationships/image" Target="../media/image5.png"/><Relationship Id="rId9" Type="http://schemas.openxmlformats.org/officeDocument/2006/relationships/slide" Target="slide7.xml"/><Relationship Id="rId1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10.png"/><Relationship Id="rId3" Type="http://schemas.openxmlformats.org/officeDocument/2006/relationships/slide" Target="slide4.xml"/><Relationship Id="rId7" Type="http://schemas.openxmlformats.org/officeDocument/2006/relationships/image" Target="../media/image7.png"/><Relationship Id="rId12" Type="http://schemas.openxmlformats.org/officeDocument/2006/relationships/slide" Target="slide8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image" Target="../media/image9.png"/><Relationship Id="rId5" Type="http://schemas.openxmlformats.org/officeDocument/2006/relationships/image" Target="../media/image6.png"/><Relationship Id="rId10" Type="http://schemas.openxmlformats.org/officeDocument/2006/relationships/slide" Target="slide9.xml"/><Relationship Id="rId4" Type="http://schemas.openxmlformats.org/officeDocument/2006/relationships/slide" Target="slide6.xml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10.png"/><Relationship Id="rId3" Type="http://schemas.openxmlformats.org/officeDocument/2006/relationships/slide" Target="slide4.xml"/><Relationship Id="rId7" Type="http://schemas.openxmlformats.org/officeDocument/2006/relationships/slide" Target="slide5.xml"/><Relationship Id="rId12" Type="http://schemas.openxmlformats.org/officeDocument/2006/relationships/slide" Target="slide8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9.png"/><Relationship Id="rId5" Type="http://schemas.openxmlformats.org/officeDocument/2006/relationships/slide" Target="slide6.xml"/><Relationship Id="rId10" Type="http://schemas.openxmlformats.org/officeDocument/2006/relationships/slide" Target="slide9.xml"/><Relationship Id="rId4" Type="http://schemas.openxmlformats.org/officeDocument/2006/relationships/image" Target="../media/image5.png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10.png"/><Relationship Id="rId3" Type="http://schemas.openxmlformats.org/officeDocument/2006/relationships/slide" Target="slide4.xml"/><Relationship Id="rId7" Type="http://schemas.openxmlformats.org/officeDocument/2006/relationships/image" Target="../media/image7.png"/><Relationship Id="rId12" Type="http://schemas.openxmlformats.org/officeDocument/2006/relationships/slide" Target="slide8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image" Target="../media/image9.png"/><Relationship Id="rId5" Type="http://schemas.openxmlformats.org/officeDocument/2006/relationships/slide" Target="slide6.xml"/><Relationship Id="rId10" Type="http://schemas.openxmlformats.org/officeDocument/2006/relationships/slide" Target="slide9.xml"/><Relationship Id="rId4" Type="http://schemas.openxmlformats.org/officeDocument/2006/relationships/image" Target="../media/image5.png"/><Relationship Id="rId9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0.png"/><Relationship Id="rId3" Type="http://schemas.openxmlformats.org/officeDocument/2006/relationships/slide" Target="slide4.xml"/><Relationship Id="rId7" Type="http://schemas.openxmlformats.org/officeDocument/2006/relationships/slide" Target="slide5.xml"/><Relationship Id="rId12" Type="http://schemas.openxmlformats.org/officeDocument/2006/relationships/slide" Target="slide8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9.png"/><Relationship Id="rId5" Type="http://schemas.openxmlformats.org/officeDocument/2006/relationships/slide" Target="slide6.xml"/><Relationship Id="rId10" Type="http://schemas.openxmlformats.org/officeDocument/2006/relationships/slide" Target="slide9.xml"/><Relationship Id="rId4" Type="http://schemas.openxmlformats.org/officeDocument/2006/relationships/image" Target="../media/image5.png"/><Relationship Id="rId9" Type="http://schemas.openxmlformats.org/officeDocument/2006/relationships/slide" Target="sl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slide" Target="slide8.xml"/><Relationship Id="rId3" Type="http://schemas.openxmlformats.org/officeDocument/2006/relationships/slide" Target="slide4.xml"/><Relationship Id="rId7" Type="http://schemas.openxmlformats.org/officeDocument/2006/relationships/slide" Target="slide5.xml"/><Relationship Id="rId12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slide" Target="slide9.xml"/><Relationship Id="rId5" Type="http://schemas.openxmlformats.org/officeDocument/2006/relationships/slide" Target="slide6.xml"/><Relationship Id="rId10" Type="http://schemas.openxmlformats.org/officeDocument/2006/relationships/image" Target="../media/image8.png"/><Relationship Id="rId4" Type="http://schemas.openxmlformats.org/officeDocument/2006/relationships/image" Target="../media/image5.png"/><Relationship Id="rId9" Type="http://schemas.openxmlformats.org/officeDocument/2006/relationships/slide" Target="slide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0.png"/><Relationship Id="rId3" Type="http://schemas.openxmlformats.org/officeDocument/2006/relationships/slide" Target="slide4.xml"/><Relationship Id="rId7" Type="http://schemas.openxmlformats.org/officeDocument/2006/relationships/slide" Target="slide5.xml"/><Relationship Id="rId12" Type="http://schemas.openxmlformats.org/officeDocument/2006/relationships/slide" Target="slide8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slide" Target="slide9.xml"/><Relationship Id="rId5" Type="http://schemas.openxmlformats.org/officeDocument/2006/relationships/slide" Target="slide6.xml"/><Relationship Id="rId10" Type="http://schemas.openxmlformats.org/officeDocument/2006/relationships/image" Target="../media/image8.png"/><Relationship Id="rId4" Type="http://schemas.openxmlformats.org/officeDocument/2006/relationships/image" Target="../media/image5.png"/><Relationship Id="rId9" Type="http://schemas.openxmlformats.org/officeDocument/2006/relationships/slide" Target="slide7.xml"/><Relationship Id="rId1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t="-1000" r="-3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43042" y="3571876"/>
            <a:ext cx="5715040" cy="1571636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00B050"/>
                </a:solidFill>
                <a:latin typeface="Monotype Corsiva" pitchFamily="66" charset="0"/>
                <a:ea typeface="Malgun Gothic Semilight" pitchFamily="34" charset="-128"/>
                <a:cs typeface="Malgun Gothic Semilight" pitchFamily="34" charset="-128"/>
              </a:rPr>
              <a:t>Давайте </a:t>
            </a:r>
            <a:br>
              <a:rPr lang="ru-RU" sz="4800" b="1" dirty="0" smtClean="0">
                <a:solidFill>
                  <a:srgbClr val="00B050"/>
                </a:solidFill>
                <a:latin typeface="Monotype Corsiva" pitchFamily="66" charset="0"/>
                <a:ea typeface="Malgun Gothic Semilight" pitchFamily="34" charset="-128"/>
                <a:cs typeface="Malgun Gothic Semilight" pitchFamily="34" charset="-128"/>
              </a:rPr>
            </a:br>
            <a:r>
              <a:rPr lang="ru-RU" sz="4800" b="1" dirty="0" smtClean="0">
                <a:solidFill>
                  <a:srgbClr val="00B050"/>
                </a:solidFill>
                <a:latin typeface="Monotype Corsiva" pitchFamily="66" charset="0"/>
                <a:ea typeface="Malgun Gothic Semilight" pitchFamily="34" charset="-128"/>
                <a:cs typeface="Malgun Gothic Semilight" pitchFamily="34" charset="-128"/>
              </a:rPr>
              <a:t>нарисуем  тигрёнка</a:t>
            </a:r>
            <a:endParaRPr lang="ru-RU" sz="4800" b="1" dirty="0">
              <a:solidFill>
                <a:srgbClr val="00B050"/>
              </a:solidFill>
              <a:latin typeface="Monotype Corsiva" pitchFamily="66" charset="0"/>
              <a:ea typeface="Malgun Gothic Semilight" pitchFamily="34" charset="-128"/>
              <a:cs typeface="Malgun Gothic Semilight" pitchFamily="34" charset="-12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5143488"/>
            <a:ext cx="3357586" cy="171451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714612" y="4929198"/>
            <a:ext cx="3500462" cy="15716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  <a:defRPr/>
            </a:pP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Arial" charset="0"/>
              </a:rPr>
              <a:t>Подготовила </a:t>
            </a:r>
          </a:p>
          <a:p>
            <a:pPr algn="ctr">
              <a:buNone/>
              <a:defRPr/>
            </a:pP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Arial" charset="0"/>
              </a:rPr>
              <a:t>учитель начальных классов</a:t>
            </a:r>
          </a:p>
          <a:p>
            <a:pPr algn="ctr">
              <a:buNone/>
              <a:defRPr/>
            </a:pP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Arial" charset="0"/>
              </a:rPr>
              <a:t>МОУ «</a:t>
            </a:r>
            <a:r>
              <a:rPr lang="ru-RU" sz="1400" b="1" dirty="0" err="1" smtClean="0">
                <a:solidFill>
                  <a:schemeClr val="accent3">
                    <a:lumMod val="50000"/>
                  </a:schemeClr>
                </a:solidFill>
                <a:latin typeface="Arial" charset="0"/>
              </a:rPr>
              <a:t>Ракитянская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Arial" charset="0"/>
              </a:rPr>
              <a:t> СОШ №1»</a:t>
            </a:r>
          </a:p>
          <a:p>
            <a:pPr algn="ctr">
              <a:buNone/>
              <a:defRPr/>
            </a:pP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Arial" charset="0"/>
              </a:rPr>
              <a:t>п. Ракитное </a:t>
            </a:r>
          </a:p>
          <a:p>
            <a:pPr algn="ctr">
              <a:buNone/>
              <a:defRPr/>
            </a:pP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Arial" charset="0"/>
              </a:rPr>
              <a:t>Белгородской обл.</a:t>
            </a:r>
          </a:p>
          <a:p>
            <a:pPr algn="ctr">
              <a:buNone/>
              <a:defRPr/>
            </a:pP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Arial" charset="0"/>
              </a:rPr>
              <a:t>Латышева Татьяна Анатольевна</a:t>
            </a:r>
            <a:endParaRPr lang="ru-RU" b="1" dirty="0" smtClean="0">
              <a:solidFill>
                <a:schemeClr val="accent3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071802" y="428604"/>
            <a:ext cx="37243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Изобразительное </a:t>
            </a:r>
            <a:r>
              <a:rPr lang="ru-RU" b="1" smtClean="0">
                <a:solidFill>
                  <a:schemeClr val="accent3">
                    <a:lumMod val="50000"/>
                  </a:schemeClr>
                </a:solidFill>
              </a:rPr>
              <a:t>искусство 2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класс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143240" y="642918"/>
            <a:ext cx="32060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Источники: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44" y="1714488"/>
            <a:ext cx="8715436" cy="28931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Фоны </a:t>
            </a:r>
            <a:r>
              <a:rPr lang="ru-RU" sz="1600" b="1" u="sng" dirty="0" smtClean="0">
                <a:hlinkClick r:id="rId2"/>
              </a:rPr>
              <a:t>http://rylik.ru/uploads/posts/2013-12/1386692878_shutterstock_118804003.jpg</a:t>
            </a:r>
            <a:endParaRPr lang="ru-RU" sz="1600" b="1" dirty="0" smtClean="0"/>
          </a:p>
          <a:p>
            <a:r>
              <a:rPr lang="ru-RU" sz="1600" b="1" u="sng" dirty="0" smtClean="0">
                <a:hlinkClick r:id="rId3"/>
              </a:rPr>
              <a:t>http://dc599.4shared-china.com/img/1ic7i97A/s23/13fa40eaa80/3002465-622983-four-seamless-t</a:t>
            </a:r>
            <a:endParaRPr lang="ru-RU" sz="1600" b="1" dirty="0" smtClean="0"/>
          </a:p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Стихотворение </a:t>
            </a:r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  <a:hlinkClick r:id="rId4"/>
              </a:rPr>
              <a:t>http://www.numama.ru/blogs/kopilka-detskih-stihov/stihi-pro-tigrenka.html</a:t>
            </a:r>
            <a:endParaRPr lang="ru-RU" sz="16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Тигренок </a:t>
            </a:r>
            <a:r>
              <a:rPr lang="ru-RU" sz="1600" b="1" u="sng" dirty="0" smtClean="0">
                <a:hlinkClick r:id="rId5"/>
              </a:rPr>
              <a:t>https://cdn3.imgbb.ru/community/94/945213/201510/f6c947df1c12ae945f8deeed544f46ae.jpg</a:t>
            </a:r>
            <a:endParaRPr lang="ru-RU" sz="1600" b="1" dirty="0" smtClean="0"/>
          </a:p>
          <a:p>
            <a:r>
              <a:rPr lang="ru-RU" sz="1600" b="1" u="sng" dirty="0" smtClean="0">
                <a:hlinkClick r:id="rId6"/>
              </a:rPr>
              <a:t>http://1.bp.blogspot.com/-ZPnEaPkfjIs/VSqza3xw-rI/AAAAAAAAB1U/TPaarz91kqY/s1600/0_</a:t>
            </a:r>
          </a:p>
          <a:p>
            <a:r>
              <a:rPr lang="ru-RU" sz="1600" b="1" u="sng" dirty="0" smtClean="0">
                <a:hlinkClick r:id="rId6"/>
              </a:rPr>
              <a:t>100eec_bd9c3763_orig.png</a:t>
            </a:r>
            <a:endParaRPr lang="ru-RU" sz="16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Поэтапность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b="1" u="sng" dirty="0" smtClean="0">
                <a:hlinkClick r:id="rId7"/>
              </a:rPr>
              <a:t>http://www.detiburg.ru/image/interest/3400/3380/201310/2103.c91a668c1d71e4bc/</a:t>
            </a:r>
          </a:p>
          <a:p>
            <a:r>
              <a:rPr lang="ru-RU" b="1" u="sng" dirty="0" smtClean="0">
                <a:hlinkClick r:id="rId7"/>
              </a:rPr>
              <a:t>2103n.jpg?1382544343</a:t>
            </a:r>
            <a:endParaRPr lang="ru-RU" b="1" dirty="0" smtClean="0"/>
          </a:p>
          <a:p>
            <a:endParaRPr lang="ru-RU" b="1" dirty="0" smtClean="0"/>
          </a:p>
        </p:txBody>
      </p:sp>
      <p:sp>
        <p:nvSpPr>
          <p:cNvPr id="7" name="Управляющая кнопка: возврат 6">
            <a:hlinkClick r:id="rId8" action="ppaction://hlinksldjump" highlightClick="1"/>
          </p:cNvPr>
          <p:cNvSpPr/>
          <p:nvPr/>
        </p:nvSpPr>
        <p:spPr>
          <a:xfrm>
            <a:off x="8143900" y="285728"/>
            <a:ext cx="642942" cy="785818"/>
          </a:xfrm>
          <a:prstGeom prst="actionButtonReturn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3" descr="C:\Users\Таня\Desktop\поэтапность рисования\0_100eec_bd9c3763_orig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19549318" flipH="1">
            <a:off x="737549" y="4105224"/>
            <a:ext cx="2643174" cy="242119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071802" y="5929330"/>
            <a:ext cx="61336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Давайте нарисуем тигренка.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Управляющая кнопка: сведения 9">
            <a:hlinkClick r:id="rId2" action="ppaction://hlinksldjump" highlightClick="1"/>
          </p:cNvPr>
          <p:cNvSpPr/>
          <p:nvPr/>
        </p:nvSpPr>
        <p:spPr>
          <a:xfrm>
            <a:off x="428596" y="285728"/>
            <a:ext cx="685226" cy="928694"/>
          </a:xfrm>
          <a:prstGeom prst="actionButtonInformation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929058" y="1071546"/>
            <a:ext cx="4857784" cy="35394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Я – усатый полосатый,</a:t>
            </a:r>
            <a:b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В гости к вам спешу, ребята.</a:t>
            </a:r>
            <a:b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Я мурлычу, словно кошка,</a:t>
            </a:r>
            <a:b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Но царапаюсь немножко.</a:t>
            </a:r>
            <a:b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Я – красив и грациозен,</a:t>
            </a:r>
            <a:b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Взрослый – я силён и грозен.</a:t>
            </a:r>
            <a:b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А пока я лишь ребёнок:</a:t>
            </a:r>
            <a:b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Рыжий маленький тигренок. 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051" name="Picture 3" descr="C:\Users\Таня\Desktop\поэтапность рисования\0_100eec_bd9c3763_orig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0" y="2143116"/>
            <a:ext cx="4286280" cy="3926307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428860" y="500042"/>
            <a:ext cx="4286280" cy="5786478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 w="63500" cmpd="tri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>
            <a:hlinkClick r:id="rId3" action="ppaction://hlinksldjump"/>
          </p:cNvPr>
          <p:cNvSpPr/>
          <p:nvPr/>
        </p:nvSpPr>
        <p:spPr>
          <a:xfrm>
            <a:off x="285720" y="571480"/>
            <a:ext cx="1428760" cy="1785950"/>
          </a:xfrm>
          <a:prstGeom prst="roundRect">
            <a:avLst/>
          </a:prstGeom>
          <a:blipFill>
            <a:blip r:embed="rId4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>
            <a:hlinkClick r:id="rId5" action="ppaction://hlinksldjump"/>
          </p:cNvPr>
          <p:cNvSpPr/>
          <p:nvPr/>
        </p:nvSpPr>
        <p:spPr>
          <a:xfrm>
            <a:off x="285720" y="4500570"/>
            <a:ext cx="1428760" cy="1785950"/>
          </a:xfrm>
          <a:prstGeom prst="roundRect">
            <a:avLst/>
          </a:prstGeom>
          <a:blipFill>
            <a:blip r:embed="rId6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>
            <a:hlinkClick r:id="rId7" action="ppaction://hlinksldjump"/>
          </p:cNvPr>
          <p:cNvSpPr/>
          <p:nvPr/>
        </p:nvSpPr>
        <p:spPr>
          <a:xfrm>
            <a:off x="285720" y="2500306"/>
            <a:ext cx="1428760" cy="1785950"/>
          </a:xfrm>
          <a:prstGeom prst="roundRect">
            <a:avLst/>
          </a:prstGeom>
          <a:blipFill>
            <a:blip r:embed="rId8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>
            <a:hlinkClick r:id="rId9" action="ppaction://hlinksldjump"/>
          </p:cNvPr>
          <p:cNvSpPr/>
          <p:nvPr/>
        </p:nvSpPr>
        <p:spPr>
          <a:xfrm>
            <a:off x="7429520" y="571480"/>
            <a:ext cx="1428760" cy="1785950"/>
          </a:xfrm>
          <a:prstGeom prst="roundRect">
            <a:avLst/>
          </a:prstGeom>
          <a:blipFill>
            <a:blip r:embed="rId10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>
            <a:hlinkClick r:id="rId11" action="ppaction://hlinksldjump"/>
          </p:cNvPr>
          <p:cNvSpPr/>
          <p:nvPr/>
        </p:nvSpPr>
        <p:spPr>
          <a:xfrm>
            <a:off x="7429520" y="4500570"/>
            <a:ext cx="1428760" cy="1785950"/>
          </a:xfrm>
          <a:prstGeom prst="roundRect">
            <a:avLst/>
          </a:prstGeom>
          <a:blipFill>
            <a:blip r:embed="rId12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>
            <a:hlinkClick r:id="rId13" action="ppaction://hlinksldjump"/>
          </p:cNvPr>
          <p:cNvSpPr/>
          <p:nvPr/>
        </p:nvSpPr>
        <p:spPr>
          <a:xfrm>
            <a:off x="7429520" y="2500306"/>
            <a:ext cx="1428760" cy="1785950"/>
          </a:xfrm>
          <a:prstGeom prst="roundRect">
            <a:avLst/>
          </a:prstGeom>
          <a:blipFill>
            <a:blip r:embed="rId14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428860" y="500042"/>
            <a:ext cx="4286280" cy="5786478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 w="63500" cmpd="tri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>
            <a:hlinkClick r:id="rId3" action="ppaction://hlinksldjump"/>
          </p:cNvPr>
          <p:cNvSpPr/>
          <p:nvPr/>
        </p:nvSpPr>
        <p:spPr>
          <a:xfrm>
            <a:off x="285720" y="571480"/>
            <a:ext cx="1428760" cy="1785950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4" action="ppaction://hlinksldjump"/>
          </p:cNvPr>
          <p:cNvSpPr/>
          <p:nvPr/>
        </p:nvSpPr>
        <p:spPr>
          <a:xfrm>
            <a:off x="285720" y="4500570"/>
            <a:ext cx="1428760" cy="1785950"/>
          </a:xfrm>
          <a:prstGeom prst="roundRect">
            <a:avLst/>
          </a:prstGeom>
          <a:blipFill>
            <a:blip r:embed="rId5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6" action="ppaction://hlinksldjump"/>
          </p:cNvPr>
          <p:cNvSpPr/>
          <p:nvPr/>
        </p:nvSpPr>
        <p:spPr>
          <a:xfrm>
            <a:off x="285720" y="2500306"/>
            <a:ext cx="1428760" cy="1785950"/>
          </a:xfrm>
          <a:prstGeom prst="roundRect">
            <a:avLst/>
          </a:prstGeom>
          <a:blipFill>
            <a:blip r:embed="rId7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>
            <a:hlinkClick r:id="rId8" action="ppaction://hlinksldjump"/>
          </p:cNvPr>
          <p:cNvSpPr/>
          <p:nvPr/>
        </p:nvSpPr>
        <p:spPr>
          <a:xfrm>
            <a:off x="7429520" y="571480"/>
            <a:ext cx="1428760" cy="1785950"/>
          </a:xfrm>
          <a:prstGeom prst="roundRect">
            <a:avLst/>
          </a:prstGeom>
          <a:blipFill>
            <a:blip r:embed="rId9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>
            <a:hlinkClick r:id="rId10" action="ppaction://hlinksldjump"/>
          </p:cNvPr>
          <p:cNvSpPr/>
          <p:nvPr/>
        </p:nvSpPr>
        <p:spPr>
          <a:xfrm>
            <a:off x="7429520" y="4500570"/>
            <a:ext cx="1428760" cy="1785950"/>
          </a:xfrm>
          <a:prstGeom prst="roundRect">
            <a:avLst/>
          </a:prstGeom>
          <a:blipFill>
            <a:blip r:embed="rId11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>
            <a:hlinkClick r:id="rId12" action="ppaction://hlinksldjump"/>
          </p:cNvPr>
          <p:cNvSpPr/>
          <p:nvPr/>
        </p:nvSpPr>
        <p:spPr>
          <a:xfrm>
            <a:off x="7429520" y="2500306"/>
            <a:ext cx="1428760" cy="1785950"/>
          </a:xfrm>
          <a:prstGeom prst="roundRect">
            <a:avLst/>
          </a:prstGeom>
          <a:blipFill>
            <a:blip r:embed="rId13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428860" y="500042"/>
            <a:ext cx="4286280" cy="5786478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 w="63500" cmpd="tri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3" action="ppaction://hlinksldjump"/>
          </p:cNvPr>
          <p:cNvSpPr/>
          <p:nvPr/>
        </p:nvSpPr>
        <p:spPr>
          <a:xfrm>
            <a:off x="285720" y="571480"/>
            <a:ext cx="1428760" cy="1785950"/>
          </a:xfrm>
          <a:prstGeom prst="roundRect">
            <a:avLst/>
          </a:prstGeom>
          <a:blipFill>
            <a:blip r:embed="rId4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>
            <a:hlinkClick r:id="rId5" action="ppaction://hlinksldjump"/>
          </p:cNvPr>
          <p:cNvSpPr/>
          <p:nvPr/>
        </p:nvSpPr>
        <p:spPr>
          <a:xfrm>
            <a:off x="285720" y="4500570"/>
            <a:ext cx="1428760" cy="1785950"/>
          </a:xfrm>
          <a:prstGeom prst="roundRect">
            <a:avLst/>
          </a:prstGeom>
          <a:blipFill>
            <a:blip r:embed="rId6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>
            <a:hlinkClick r:id="rId7" action="ppaction://hlinksldjump"/>
          </p:cNvPr>
          <p:cNvSpPr/>
          <p:nvPr/>
        </p:nvSpPr>
        <p:spPr>
          <a:xfrm>
            <a:off x="285720" y="2500306"/>
            <a:ext cx="1428760" cy="1785950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>
            <a:hlinkClick r:id="rId8" action="ppaction://hlinksldjump"/>
          </p:cNvPr>
          <p:cNvSpPr/>
          <p:nvPr/>
        </p:nvSpPr>
        <p:spPr>
          <a:xfrm>
            <a:off x="7429520" y="571480"/>
            <a:ext cx="1428760" cy="1785950"/>
          </a:xfrm>
          <a:prstGeom prst="roundRect">
            <a:avLst/>
          </a:prstGeom>
          <a:blipFill>
            <a:blip r:embed="rId9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>
            <a:hlinkClick r:id="rId10" action="ppaction://hlinksldjump"/>
          </p:cNvPr>
          <p:cNvSpPr/>
          <p:nvPr/>
        </p:nvSpPr>
        <p:spPr>
          <a:xfrm>
            <a:off x="7429520" y="4500570"/>
            <a:ext cx="1428760" cy="1785950"/>
          </a:xfrm>
          <a:prstGeom prst="roundRect">
            <a:avLst/>
          </a:prstGeom>
          <a:blipFill>
            <a:blip r:embed="rId11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>
            <a:hlinkClick r:id="rId12" action="ppaction://hlinksldjump"/>
          </p:cNvPr>
          <p:cNvSpPr/>
          <p:nvPr/>
        </p:nvSpPr>
        <p:spPr>
          <a:xfrm>
            <a:off x="7429520" y="2500306"/>
            <a:ext cx="1428760" cy="1785950"/>
          </a:xfrm>
          <a:prstGeom prst="roundRect">
            <a:avLst/>
          </a:prstGeom>
          <a:blipFill>
            <a:blip r:embed="rId13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428860" y="500042"/>
            <a:ext cx="4286280" cy="5786478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 w="63500" cmpd="tri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>
            <a:hlinkClick r:id="rId3" action="ppaction://hlinksldjump"/>
          </p:cNvPr>
          <p:cNvSpPr/>
          <p:nvPr/>
        </p:nvSpPr>
        <p:spPr>
          <a:xfrm>
            <a:off x="285720" y="571480"/>
            <a:ext cx="1428760" cy="1785950"/>
          </a:xfrm>
          <a:prstGeom prst="roundRect">
            <a:avLst/>
          </a:prstGeom>
          <a:blipFill>
            <a:blip r:embed="rId4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5" action="ppaction://hlinksldjump"/>
          </p:cNvPr>
          <p:cNvSpPr/>
          <p:nvPr/>
        </p:nvSpPr>
        <p:spPr>
          <a:xfrm>
            <a:off x="285720" y="4500570"/>
            <a:ext cx="1428760" cy="1785950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>
            <a:hlinkClick r:id="rId6" action="ppaction://hlinksldjump"/>
          </p:cNvPr>
          <p:cNvSpPr/>
          <p:nvPr/>
        </p:nvSpPr>
        <p:spPr>
          <a:xfrm>
            <a:off x="285720" y="2500306"/>
            <a:ext cx="1428760" cy="1785950"/>
          </a:xfrm>
          <a:prstGeom prst="roundRect">
            <a:avLst/>
          </a:prstGeom>
          <a:blipFill>
            <a:blip r:embed="rId7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>
            <a:hlinkClick r:id="rId8" action="ppaction://hlinksldjump"/>
          </p:cNvPr>
          <p:cNvSpPr/>
          <p:nvPr/>
        </p:nvSpPr>
        <p:spPr>
          <a:xfrm>
            <a:off x="7429520" y="571480"/>
            <a:ext cx="1428760" cy="1785950"/>
          </a:xfrm>
          <a:prstGeom prst="roundRect">
            <a:avLst/>
          </a:prstGeom>
          <a:blipFill>
            <a:blip r:embed="rId9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>
            <a:hlinkClick r:id="rId10" action="ppaction://hlinksldjump"/>
          </p:cNvPr>
          <p:cNvSpPr/>
          <p:nvPr/>
        </p:nvSpPr>
        <p:spPr>
          <a:xfrm>
            <a:off x="7429520" y="4500570"/>
            <a:ext cx="1428760" cy="1785950"/>
          </a:xfrm>
          <a:prstGeom prst="roundRect">
            <a:avLst/>
          </a:prstGeom>
          <a:blipFill>
            <a:blip r:embed="rId11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>
            <a:hlinkClick r:id="rId12" action="ppaction://hlinksldjump"/>
          </p:cNvPr>
          <p:cNvSpPr/>
          <p:nvPr/>
        </p:nvSpPr>
        <p:spPr>
          <a:xfrm>
            <a:off x="7429520" y="2500306"/>
            <a:ext cx="1428760" cy="1785950"/>
          </a:xfrm>
          <a:prstGeom prst="roundRect">
            <a:avLst/>
          </a:prstGeom>
          <a:blipFill>
            <a:blip r:embed="rId13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428860" y="500042"/>
            <a:ext cx="4286280" cy="5786478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 w="63500" cmpd="tri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>
            <a:hlinkClick r:id="rId3" action="ppaction://hlinksldjump"/>
          </p:cNvPr>
          <p:cNvSpPr/>
          <p:nvPr/>
        </p:nvSpPr>
        <p:spPr>
          <a:xfrm>
            <a:off x="285720" y="500042"/>
            <a:ext cx="1428760" cy="1785950"/>
          </a:xfrm>
          <a:prstGeom prst="roundRect">
            <a:avLst/>
          </a:prstGeom>
          <a:blipFill>
            <a:blip r:embed="rId4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>
            <a:hlinkClick r:id="rId5" action="ppaction://hlinksldjump"/>
          </p:cNvPr>
          <p:cNvSpPr/>
          <p:nvPr/>
        </p:nvSpPr>
        <p:spPr>
          <a:xfrm>
            <a:off x="285720" y="4429132"/>
            <a:ext cx="1428760" cy="1785950"/>
          </a:xfrm>
          <a:prstGeom prst="roundRect">
            <a:avLst/>
          </a:prstGeom>
          <a:blipFill>
            <a:blip r:embed="rId6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>
            <a:hlinkClick r:id="rId7" action="ppaction://hlinksldjump"/>
          </p:cNvPr>
          <p:cNvSpPr/>
          <p:nvPr/>
        </p:nvSpPr>
        <p:spPr>
          <a:xfrm>
            <a:off x="285720" y="2428868"/>
            <a:ext cx="1428760" cy="1785950"/>
          </a:xfrm>
          <a:prstGeom prst="roundRect">
            <a:avLst/>
          </a:prstGeom>
          <a:blipFill>
            <a:blip r:embed="rId8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>
            <a:hlinkClick r:id="rId9" action="ppaction://hlinksldjump"/>
          </p:cNvPr>
          <p:cNvSpPr/>
          <p:nvPr/>
        </p:nvSpPr>
        <p:spPr>
          <a:xfrm>
            <a:off x="7429520" y="500042"/>
            <a:ext cx="1428760" cy="1785950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>
            <a:hlinkClick r:id="rId10" action="ppaction://hlinksldjump"/>
          </p:cNvPr>
          <p:cNvSpPr/>
          <p:nvPr/>
        </p:nvSpPr>
        <p:spPr>
          <a:xfrm>
            <a:off x="7429520" y="4429132"/>
            <a:ext cx="1428760" cy="1785950"/>
          </a:xfrm>
          <a:prstGeom prst="roundRect">
            <a:avLst/>
          </a:prstGeom>
          <a:blipFill>
            <a:blip r:embed="rId11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>
            <a:hlinkClick r:id="rId12" action="ppaction://hlinksldjump"/>
          </p:cNvPr>
          <p:cNvSpPr/>
          <p:nvPr/>
        </p:nvSpPr>
        <p:spPr>
          <a:xfrm>
            <a:off x="7429520" y="2428868"/>
            <a:ext cx="1428760" cy="1785950"/>
          </a:xfrm>
          <a:prstGeom prst="roundRect">
            <a:avLst/>
          </a:prstGeom>
          <a:blipFill>
            <a:blip r:embed="rId13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428860" y="500042"/>
            <a:ext cx="4286280" cy="5786478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 w="63500" cmpd="tri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>
            <a:hlinkClick r:id="rId3" action="ppaction://hlinksldjump"/>
          </p:cNvPr>
          <p:cNvSpPr/>
          <p:nvPr/>
        </p:nvSpPr>
        <p:spPr>
          <a:xfrm>
            <a:off x="285720" y="571480"/>
            <a:ext cx="1428760" cy="1785950"/>
          </a:xfrm>
          <a:prstGeom prst="roundRect">
            <a:avLst/>
          </a:prstGeom>
          <a:blipFill>
            <a:blip r:embed="rId4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>
            <a:hlinkClick r:id="rId5" action="ppaction://hlinksldjump"/>
          </p:cNvPr>
          <p:cNvSpPr/>
          <p:nvPr/>
        </p:nvSpPr>
        <p:spPr>
          <a:xfrm>
            <a:off x="285720" y="4500570"/>
            <a:ext cx="1428760" cy="1785950"/>
          </a:xfrm>
          <a:prstGeom prst="roundRect">
            <a:avLst/>
          </a:prstGeom>
          <a:blipFill>
            <a:blip r:embed="rId6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>
            <a:hlinkClick r:id="rId7" action="ppaction://hlinksldjump"/>
          </p:cNvPr>
          <p:cNvSpPr/>
          <p:nvPr/>
        </p:nvSpPr>
        <p:spPr>
          <a:xfrm>
            <a:off x="285720" y="2500306"/>
            <a:ext cx="1428760" cy="1785950"/>
          </a:xfrm>
          <a:prstGeom prst="roundRect">
            <a:avLst/>
          </a:prstGeom>
          <a:blipFill>
            <a:blip r:embed="rId8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>
            <a:hlinkClick r:id="rId9" action="ppaction://hlinksldjump"/>
          </p:cNvPr>
          <p:cNvSpPr/>
          <p:nvPr/>
        </p:nvSpPr>
        <p:spPr>
          <a:xfrm>
            <a:off x="7429520" y="571480"/>
            <a:ext cx="1428760" cy="1785950"/>
          </a:xfrm>
          <a:prstGeom prst="roundRect">
            <a:avLst/>
          </a:prstGeom>
          <a:blipFill>
            <a:blip r:embed="rId10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>
            <a:hlinkClick r:id="rId11" action="ppaction://hlinksldjump"/>
          </p:cNvPr>
          <p:cNvSpPr/>
          <p:nvPr/>
        </p:nvSpPr>
        <p:spPr>
          <a:xfrm>
            <a:off x="7429520" y="4500570"/>
            <a:ext cx="1428760" cy="1785950"/>
          </a:xfrm>
          <a:prstGeom prst="roundRect">
            <a:avLst/>
          </a:prstGeom>
          <a:blipFill>
            <a:blip r:embed="rId12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>
            <a:hlinkClick r:id="rId13" action="ppaction://hlinksldjump"/>
          </p:cNvPr>
          <p:cNvSpPr/>
          <p:nvPr/>
        </p:nvSpPr>
        <p:spPr>
          <a:xfrm>
            <a:off x="7429520" y="2500306"/>
            <a:ext cx="1428760" cy="1785950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Скругленный прямоугольник 19"/>
          <p:cNvSpPr/>
          <p:nvPr/>
        </p:nvSpPr>
        <p:spPr>
          <a:xfrm>
            <a:off x="2428860" y="500042"/>
            <a:ext cx="4286280" cy="5786478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 w="63500" cmpd="tri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>
            <a:hlinkClick r:id="rId3" action="ppaction://hlinksldjump"/>
          </p:cNvPr>
          <p:cNvSpPr/>
          <p:nvPr/>
        </p:nvSpPr>
        <p:spPr>
          <a:xfrm>
            <a:off x="285720" y="571480"/>
            <a:ext cx="1428760" cy="1785950"/>
          </a:xfrm>
          <a:prstGeom prst="roundRect">
            <a:avLst/>
          </a:prstGeom>
          <a:blipFill>
            <a:blip r:embed="rId4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>
            <a:hlinkClick r:id="rId5" action="ppaction://hlinksldjump"/>
          </p:cNvPr>
          <p:cNvSpPr/>
          <p:nvPr/>
        </p:nvSpPr>
        <p:spPr>
          <a:xfrm>
            <a:off x="285720" y="4500570"/>
            <a:ext cx="1428760" cy="1785950"/>
          </a:xfrm>
          <a:prstGeom prst="roundRect">
            <a:avLst/>
          </a:prstGeom>
          <a:blipFill>
            <a:blip r:embed="rId6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>
            <a:hlinkClick r:id="rId7" action="ppaction://hlinksldjump"/>
          </p:cNvPr>
          <p:cNvSpPr/>
          <p:nvPr/>
        </p:nvSpPr>
        <p:spPr>
          <a:xfrm>
            <a:off x="285720" y="2500306"/>
            <a:ext cx="1428760" cy="1785950"/>
          </a:xfrm>
          <a:prstGeom prst="roundRect">
            <a:avLst/>
          </a:prstGeom>
          <a:blipFill>
            <a:blip r:embed="rId8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>
            <a:hlinkClick r:id="rId9" action="ppaction://hlinksldjump"/>
          </p:cNvPr>
          <p:cNvSpPr/>
          <p:nvPr/>
        </p:nvSpPr>
        <p:spPr>
          <a:xfrm>
            <a:off x="7429520" y="571480"/>
            <a:ext cx="1428760" cy="1785950"/>
          </a:xfrm>
          <a:prstGeom prst="roundRect">
            <a:avLst/>
          </a:prstGeom>
          <a:blipFill>
            <a:blip r:embed="rId10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кругленный прямоугольник 25">
            <a:hlinkClick r:id="rId11" action="ppaction://hlinksldjump"/>
          </p:cNvPr>
          <p:cNvSpPr/>
          <p:nvPr/>
        </p:nvSpPr>
        <p:spPr>
          <a:xfrm>
            <a:off x="7429520" y="4500570"/>
            <a:ext cx="1428760" cy="1785950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>
            <a:hlinkClick r:id="rId12" action="ppaction://hlinksldjump"/>
          </p:cNvPr>
          <p:cNvSpPr/>
          <p:nvPr/>
        </p:nvSpPr>
        <p:spPr>
          <a:xfrm>
            <a:off x="7429520" y="2500306"/>
            <a:ext cx="1428760" cy="1785950"/>
          </a:xfrm>
          <a:prstGeom prst="roundRect">
            <a:avLst/>
          </a:prstGeom>
          <a:blipFill>
            <a:blip r:embed="rId13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" name="Picture 3" descr="C:\Users\Таня\Desktop\поэтапность рисования\0_100eec_bd9c3763_orig.png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flipH="1">
            <a:off x="1643042" y="5222068"/>
            <a:ext cx="1785918" cy="163593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F0040"/>
      </a:hlink>
      <a:folHlink>
        <a:srgbClr val="3F004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</TotalTime>
  <Words>64</Words>
  <Application>Microsoft Office PowerPoint</Application>
  <PresentationFormat>Экран (4:3)</PresentationFormat>
  <Paragraphs>19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Malgun Gothic Semilight</vt:lpstr>
      <vt:lpstr>Arial</vt:lpstr>
      <vt:lpstr>Calibri</vt:lpstr>
      <vt:lpstr>Monotype Corsiva</vt:lpstr>
      <vt:lpstr>Тема Office</vt:lpstr>
      <vt:lpstr>Давайте  нарисуем  тигрёнка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Танюша</dc:creator>
  <cp:lastModifiedBy>Пользователь Windows</cp:lastModifiedBy>
  <cp:revision>54</cp:revision>
  <dcterms:created xsi:type="dcterms:W3CDTF">2015-11-30T15:40:38Z</dcterms:created>
  <dcterms:modified xsi:type="dcterms:W3CDTF">2023-06-23T06:31:08Z</dcterms:modified>
</cp:coreProperties>
</file>