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57" r:id="rId5"/>
    <p:sldId id="261" r:id="rId6"/>
    <p:sldId id="264" r:id="rId7"/>
    <p:sldId id="259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8142F3-11EC-474F-A0E8-639E7BB933F9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E97D408-A24D-4B10-AD56-75D4E2A31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Эстафетный бег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71876"/>
            <a:ext cx="7772400" cy="1199704"/>
          </a:xfrm>
        </p:spPr>
        <p:txBody>
          <a:bodyPr/>
          <a:lstStyle/>
          <a:p>
            <a:r>
              <a:rPr lang="ru-RU" dirty="0" smtClean="0"/>
              <a:t>Лёгкая атлетика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0"/>
            <a:ext cx="8421624" cy="200024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История эстафетного бега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57620" y="2000240"/>
            <a:ext cx="5286380" cy="3286148"/>
          </a:xfrm>
        </p:spPr>
        <p:txBody>
          <a:bodyPr>
            <a:noAutofit/>
          </a:bodyPr>
          <a:lstStyle/>
          <a:p>
            <a:r>
              <a:rPr lang="ru-RU" sz="1600" dirty="0" smtClean="0"/>
              <a:t>Впервые соревнования по эстафетному бегу начали проводиться в XIX веке. В 1908 году эстафета была включена в программу Олимпийских игр. Эта эстафета называлась шведская эстафета. Ее суть заключается в том, что каждый этап атлет бежит свою дистанцию. Например, на Олимпийских играх в Лондоне в 1908 году проводилась эстафета 200-200-400-800 м. Уже на следующей Олимпиаде в 1912 году в программе появились привычные современному обывателю эстафеты 4х100 м и 4х400 м.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щщщщщщщщщщщщщщщщщщщщщщщ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214422"/>
            <a:ext cx="6946398" cy="521497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Самый древний эстафетный бег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Правила эстафетного бега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Содержимое 7" descr="парпоп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428736"/>
            <a:ext cx="6034616" cy="45259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ап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0"/>
            <a:ext cx="8358246" cy="607220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357166"/>
            <a:ext cx="185710" cy="714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Этапы эстафетного бега классически делятся на 3 различных:</a:t>
            </a:r>
            <a:endParaRPr lang="ru-RU" sz="2800" dirty="0" smtClean="0"/>
          </a:p>
          <a:p>
            <a:r>
              <a:rPr lang="ru-RU" sz="2800" dirty="0" smtClean="0"/>
              <a:t>— стартовый;</a:t>
            </a:r>
          </a:p>
          <a:p>
            <a:r>
              <a:rPr lang="ru-RU" sz="2800" dirty="0" smtClean="0"/>
              <a:t>— основной;</a:t>
            </a:r>
          </a:p>
          <a:p>
            <a:r>
              <a:rPr lang="ru-RU" sz="2800" dirty="0" smtClean="0"/>
              <a:t>— финишный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Этапы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апоооовпв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71612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Какие бывают виды эстафетного бега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ообдж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</TotalTime>
  <Words>117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Эстафетный бег</vt:lpstr>
      <vt:lpstr>История эстафетного бега</vt:lpstr>
      <vt:lpstr>Самый древний эстафетный бег</vt:lpstr>
      <vt:lpstr>Правила эстафетного бега</vt:lpstr>
      <vt:lpstr>.</vt:lpstr>
      <vt:lpstr>Этапы </vt:lpstr>
      <vt:lpstr>Какие бывают виды эстафетного бега</vt:lpstr>
      <vt:lpstr>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Эстафетный бег</dc:title>
  <dc:creator>User</dc:creator>
  <cp:lastModifiedBy>user</cp:lastModifiedBy>
  <cp:revision>6</cp:revision>
  <dcterms:created xsi:type="dcterms:W3CDTF">2020-04-09T14:15:29Z</dcterms:created>
  <dcterms:modified xsi:type="dcterms:W3CDTF">2023-06-23T10:58:52Z</dcterms:modified>
</cp:coreProperties>
</file>