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6" r:id="rId9"/>
    <p:sldId id="271" r:id="rId10"/>
    <p:sldId id="273" r:id="rId11"/>
    <p:sldId id="274" r:id="rId12"/>
    <p:sldId id="276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81" d="100"/>
          <a:sy n="81" d="100"/>
        </p:scale>
        <p:origin x="-954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510477" y="1050763"/>
            <a:ext cx="6118984" cy="144655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88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nta" pitchFamily="2" charset="0"/>
                <a:cs typeface="Arial" panose="020B0604020202020204" pitchFamily="34" charset="0"/>
              </a:rPr>
              <a:t>Масленица</a:t>
            </a:r>
            <a:endParaRPr lang="ru-RU" sz="8800" b="1" i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FF0000"/>
              </a:solidFill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nta" pitchFamily="2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04149" y="3477972"/>
            <a:ext cx="5925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Подготовила презентацию воспитатель:</a:t>
            </a: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Телезуева</a:t>
            </a:r>
            <a:r>
              <a:rPr lang="ru-RU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Юлия Анатольевна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МБДОУ «Детский сад «Крепыш» </a:t>
            </a: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7"/>
            <a:ext cx="9144000" cy="6861047"/>
          </a:xfrm>
          <a:prstGeom prst="rect">
            <a:avLst/>
          </a:prstGeom>
        </p:spPr>
      </p:pic>
      <p:pic>
        <p:nvPicPr>
          <p:cNvPr id="3074" name="Picture 2" descr="http://sotsproekt-ryazan.ru/sites/default/files/articles/maclenic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938" y="937846"/>
            <a:ext cx="6488958" cy="5052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48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1047"/>
          </a:xfrm>
          <a:prstGeom prst="rect">
            <a:avLst/>
          </a:prstGeom>
        </p:spPr>
      </p:pic>
      <p:pic>
        <p:nvPicPr>
          <p:cNvPr id="4098" name="Picture 2" descr="http://mtdata.ru/u1/photo8962/20540913503-0/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324" y="1066801"/>
            <a:ext cx="6271846" cy="5076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75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7"/>
            <a:ext cx="9144000" cy="6861047"/>
          </a:xfrm>
          <a:prstGeom prst="rect">
            <a:avLst/>
          </a:prstGeom>
        </p:spPr>
      </p:pic>
      <p:pic>
        <p:nvPicPr>
          <p:cNvPr id="6146" name="Picture 2" descr="https://ds04.infourok.ru/uploads/ex/0c42/0005ffb1-9c8345d6/2/img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769" y="1500554"/>
            <a:ext cx="6060832" cy="518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175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1047"/>
          </a:xfrm>
          <a:prstGeom prst="rect">
            <a:avLst/>
          </a:prstGeom>
        </p:spPr>
      </p:pic>
      <p:pic>
        <p:nvPicPr>
          <p:cNvPr id="8196" name="Picture 4" descr="http://velikij-post.ru/wp-content/uploads/2015/05/maslenica-20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807" y="1471834"/>
            <a:ext cx="3306953" cy="3381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66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1026" name="Picture 2" descr="http://www.bstu.ru/shared/attachments/1384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431" y="930319"/>
            <a:ext cx="6295292" cy="496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98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1047"/>
          </a:xfrm>
          <a:prstGeom prst="rect">
            <a:avLst/>
          </a:prstGeom>
        </p:spPr>
      </p:pic>
      <p:pic>
        <p:nvPicPr>
          <p:cNvPr id="2050" name="Picture 2" descr="http://russianasha.ru/files/tours/images/9f/a6/samaya-veselaya-maslenitsa-na-rodine-yuriya-nikulina-vyaz-ma-khmelita-smolensk-shirokaya-maslenitsa-v-dome-us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697" y="773723"/>
            <a:ext cx="6136133" cy="515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11588" y="5535577"/>
            <a:ext cx="22313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 smtClean="0">
                <a:latin typeface="Ralenta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b="1" i="1" dirty="0">
              <a:latin typeface="Ralenta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76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1047"/>
          </a:xfrm>
          <a:prstGeom prst="rect">
            <a:avLst/>
          </a:prstGeom>
        </p:spPr>
      </p:pic>
      <p:pic>
        <p:nvPicPr>
          <p:cNvPr id="8194" name="Picture 2" descr="http://bogdanovatf.ru/wp-content/uploads/2012/02/%D1%80%D0%B0%D0%B7%D0%B3%D1%83%D0%BB2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431" y="926122"/>
            <a:ext cx="6389077" cy="4759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09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1047"/>
          </a:xfrm>
          <a:prstGeom prst="rect">
            <a:avLst/>
          </a:prstGeom>
        </p:spPr>
      </p:pic>
      <p:pic>
        <p:nvPicPr>
          <p:cNvPr id="7170" name="Picture 2" descr="https://cdn.fishki.net/upload/post/201412/11/1347895/5519c58fe9596406ca3795382ad1e1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047" y="1324708"/>
            <a:ext cx="6400800" cy="487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5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7"/>
            <a:ext cx="9144000" cy="6861047"/>
          </a:xfrm>
          <a:prstGeom prst="rect">
            <a:avLst/>
          </a:prstGeom>
        </p:spPr>
      </p:pic>
      <p:pic>
        <p:nvPicPr>
          <p:cNvPr id="6146" name="Picture 2" descr="http://www.playcast.ru/uploads/2015/02/16/121565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831" y="1230922"/>
            <a:ext cx="5955431" cy="509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00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1047"/>
          </a:xfrm>
          <a:prstGeom prst="rect">
            <a:avLst/>
          </a:prstGeom>
        </p:spPr>
      </p:pic>
      <p:pic>
        <p:nvPicPr>
          <p:cNvPr id="4098" name="Picture 2" descr="http://itfiesta.ru/wp-content/uploads/2017/01/maslenica-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487" y="949569"/>
            <a:ext cx="6013577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24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062" y="-20632"/>
            <a:ext cx="9144000" cy="6861047"/>
          </a:xfrm>
          <a:prstGeom prst="rect">
            <a:avLst/>
          </a:prstGeom>
        </p:spPr>
      </p:pic>
      <p:pic>
        <p:nvPicPr>
          <p:cNvPr id="3076" name="Picture 4" descr="http://ic.pics.livejournal.com/levkonoe/676282/2039916/2039916_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539" y="1395047"/>
            <a:ext cx="6084276" cy="5029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37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7"/>
            <a:ext cx="9144000" cy="6861047"/>
          </a:xfrm>
          <a:prstGeom prst="rect">
            <a:avLst/>
          </a:prstGeom>
        </p:spPr>
      </p:pic>
      <p:pic>
        <p:nvPicPr>
          <p:cNvPr id="1026" name="Picture 2" descr="http://www.playcast.ru/uploads/2016/03/12/177867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295" y="1242646"/>
            <a:ext cx="6208649" cy="4829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82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704</TotalTime>
  <Words>16</Words>
  <Application>Microsoft Office PowerPoint</Application>
  <PresentationFormat>Экран (4:3)</PresentationFormat>
  <Paragraphs>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</cp:lastModifiedBy>
  <cp:revision>51</cp:revision>
  <dcterms:created xsi:type="dcterms:W3CDTF">2013-11-19T05:52:05Z</dcterms:created>
  <dcterms:modified xsi:type="dcterms:W3CDTF">2023-02-17T11:16:51Z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1822767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