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1BBCBC-CBC9-4D95-8B7E-8B28A7C72538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1B032DD-7076-4867-8E31-32B2FF471320}">
      <dgm:prSet/>
      <dgm:spPr/>
      <dgm:t>
        <a:bodyPr/>
        <a:lstStyle/>
        <a:p>
          <a:r>
            <a:rPr lang="ru-RU"/>
            <a:t>1.  </a:t>
          </a:r>
          <a:r>
            <a:rPr lang="ru-RU" u="sng">
              <a:solidFill>
                <a:srgbClr val="C00000"/>
              </a:solidFill>
            </a:rPr>
            <a:t>Узнать</a:t>
          </a:r>
          <a:r>
            <a:rPr lang="ru-RU">
              <a:solidFill>
                <a:srgbClr val="C00000"/>
              </a:solidFill>
            </a:rPr>
            <a:t> </a:t>
          </a:r>
          <a:r>
            <a:rPr lang="ru-RU"/>
            <a:t> как сравнивать трехзначные числа. </a:t>
          </a:r>
          <a:endParaRPr lang="en-US" dirty="0"/>
        </a:p>
      </dgm:t>
    </dgm:pt>
    <dgm:pt modelId="{D3254508-DC0E-4F05-84DF-4679CEEF2C2A}" type="parTrans" cxnId="{808BA246-859A-4F38-BF63-5BE44672C664}">
      <dgm:prSet/>
      <dgm:spPr/>
      <dgm:t>
        <a:bodyPr/>
        <a:lstStyle/>
        <a:p>
          <a:endParaRPr lang="en-US"/>
        </a:p>
      </dgm:t>
    </dgm:pt>
    <dgm:pt modelId="{3660BD18-1E49-470F-91A3-B7DF0B11FC8A}" type="sibTrans" cxnId="{808BA246-859A-4F38-BF63-5BE44672C664}">
      <dgm:prSet/>
      <dgm:spPr/>
      <dgm:t>
        <a:bodyPr/>
        <a:lstStyle/>
        <a:p>
          <a:endParaRPr lang="en-US"/>
        </a:p>
      </dgm:t>
    </dgm:pt>
    <dgm:pt modelId="{BFA59988-0981-4A2E-B25F-5A3CFFA83A48}">
      <dgm:prSet/>
      <dgm:spPr/>
      <dgm:t>
        <a:bodyPr/>
        <a:lstStyle/>
        <a:p>
          <a:r>
            <a:rPr lang="ru-RU"/>
            <a:t>2.  </a:t>
          </a:r>
          <a:r>
            <a:rPr lang="ru-RU" u="sng">
              <a:solidFill>
                <a:srgbClr val="C00000"/>
              </a:solidFill>
            </a:rPr>
            <a:t>Научиться</a:t>
          </a:r>
          <a:r>
            <a:rPr lang="ru-RU"/>
            <a:t>  применять приемы сравнения трёхзначных чисел на практике </a:t>
          </a:r>
          <a:endParaRPr lang="en-US" dirty="0"/>
        </a:p>
      </dgm:t>
    </dgm:pt>
    <dgm:pt modelId="{67B75CA4-6D82-4639-8707-7BF645544473}" type="parTrans" cxnId="{7C5C1F48-6332-48E3-93A5-634C59D5E328}">
      <dgm:prSet/>
      <dgm:spPr/>
      <dgm:t>
        <a:bodyPr/>
        <a:lstStyle/>
        <a:p>
          <a:endParaRPr lang="en-US"/>
        </a:p>
      </dgm:t>
    </dgm:pt>
    <dgm:pt modelId="{885EEC17-218D-4D72-A39B-4EF14C991E60}" type="sibTrans" cxnId="{7C5C1F48-6332-48E3-93A5-634C59D5E328}">
      <dgm:prSet/>
      <dgm:spPr/>
      <dgm:t>
        <a:bodyPr/>
        <a:lstStyle/>
        <a:p>
          <a:endParaRPr lang="en-US"/>
        </a:p>
      </dgm:t>
    </dgm:pt>
    <dgm:pt modelId="{DAD9F5FF-64A4-454A-88EF-27A595E3DF40}">
      <dgm:prSet/>
      <dgm:spPr/>
      <dgm:t>
        <a:bodyPr/>
        <a:lstStyle/>
        <a:p>
          <a:r>
            <a:rPr lang="ru-RU"/>
            <a:t>3.  </a:t>
          </a:r>
          <a:r>
            <a:rPr lang="ru-RU" u="sng">
              <a:solidFill>
                <a:srgbClr val="C00000"/>
              </a:solidFill>
            </a:rPr>
            <a:t>Применить </a:t>
          </a:r>
          <a:r>
            <a:rPr lang="ru-RU"/>
            <a:t>  полученные знания. </a:t>
          </a:r>
          <a:endParaRPr lang="en-US" dirty="0"/>
        </a:p>
      </dgm:t>
    </dgm:pt>
    <dgm:pt modelId="{071FB31C-9022-49D8-B183-C0A9AB9D0BE3}" type="parTrans" cxnId="{BF89F9C8-E766-4E6D-8D01-C0915C05D437}">
      <dgm:prSet/>
      <dgm:spPr/>
      <dgm:t>
        <a:bodyPr/>
        <a:lstStyle/>
        <a:p>
          <a:endParaRPr lang="en-US"/>
        </a:p>
      </dgm:t>
    </dgm:pt>
    <dgm:pt modelId="{6D63BFFF-21DF-4549-BD43-0F713A303E25}" type="sibTrans" cxnId="{BF89F9C8-E766-4E6D-8D01-C0915C05D437}">
      <dgm:prSet/>
      <dgm:spPr/>
      <dgm:t>
        <a:bodyPr/>
        <a:lstStyle/>
        <a:p>
          <a:endParaRPr lang="en-US"/>
        </a:p>
      </dgm:t>
    </dgm:pt>
    <dgm:pt modelId="{53960362-9797-4B71-835F-89D0DC5A47C7}" type="pres">
      <dgm:prSet presAssocID="{4D1BBCBC-CBC9-4D95-8B7E-8B28A7C72538}" presName="vert0" presStyleCnt="0">
        <dgm:presLayoutVars>
          <dgm:dir/>
          <dgm:animOne val="branch"/>
          <dgm:animLvl val="lvl"/>
        </dgm:presLayoutVars>
      </dgm:prSet>
      <dgm:spPr/>
    </dgm:pt>
    <dgm:pt modelId="{5953ED27-3A1F-4A11-BF5A-BD826A5EA8D6}" type="pres">
      <dgm:prSet presAssocID="{51B032DD-7076-4867-8E31-32B2FF471320}" presName="thickLine" presStyleLbl="alignNode1" presStyleIdx="0" presStyleCnt="3"/>
      <dgm:spPr/>
    </dgm:pt>
    <dgm:pt modelId="{952B35BE-D323-4ADB-B738-1C8380F5E70F}" type="pres">
      <dgm:prSet presAssocID="{51B032DD-7076-4867-8E31-32B2FF471320}" presName="horz1" presStyleCnt="0"/>
      <dgm:spPr/>
    </dgm:pt>
    <dgm:pt modelId="{397F4423-9A2D-4066-878D-EC30334A170F}" type="pres">
      <dgm:prSet presAssocID="{51B032DD-7076-4867-8E31-32B2FF471320}" presName="tx1" presStyleLbl="revTx" presStyleIdx="0" presStyleCnt="3"/>
      <dgm:spPr/>
    </dgm:pt>
    <dgm:pt modelId="{7424D713-CAEF-4996-B90D-019AA697422D}" type="pres">
      <dgm:prSet presAssocID="{51B032DD-7076-4867-8E31-32B2FF471320}" presName="vert1" presStyleCnt="0"/>
      <dgm:spPr/>
    </dgm:pt>
    <dgm:pt modelId="{DF86FF39-5DE5-4947-8368-F1BF0CAC7A3D}" type="pres">
      <dgm:prSet presAssocID="{BFA59988-0981-4A2E-B25F-5A3CFFA83A48}" presName="thickLine" presStyleLbl="alignNode1" presStyleIdx="1" presStyleCnt="3"/>
      <dgm:spPr/>
    </dgm:pt>
    <dgm:pt modelId="{CCBFE1F0-6C48-4E2F-A958-AEEA363EC857}" type="pres">
      <dgm:prSet presAssocID="{BFA59988-0981-4A2E-B25F-5A3CFFA83A48}" presName="horz1" presStyleCnt="0"/>
      <dgm:spPr/>
    </dgm:pt>
    <dgm:pt modelId="{48B68C10-B9C8-4612-9E0E-49197A0F01A3}" type="pres">
      <dgm:prSet presAssocID="{BFA59988-0981-4A2E-B25F-5A3CFFA83A48}" presName="tx1" presStyleLbl="revTx" presStyleIdx="1" presStyleCnt="3"/>
      <dgm:spPr/>
    </dgm:pt>
    <dgm:pt modelId="{FD5F555D-81FC-4A08-B65E-A3E9EA17017A}" type="pres">
      <dgm:prSet presAssocID="{BFA59988-0981-4A2E-B25F-5A3CFFA83A48}" presName="vert1" presStyleCnt="0"/>
      <dgm:spPr/>
    </dgm:pt>
    <dgm:pt modelId="{1D63FD38-BF3F-4E01-8568-061405633538}" type="pres">
      <dgm:prSet presAssocID="{DAD9F5FF-64A4-454A-88EF-27A595E3DF40}" presName="thickLine" presStyleLbl="alignNode1" presStyleIdx="2" presStyleCnt="3"/>
      <dgm:spPr/>
    </dgm:pt>
    <dgm:pt modelId="{5FAFAE77-DB78-4F20-B220-2D4B3895DA31}" type="pres">
      <dgm:prSet presAssocID="{DAD9F5FF-64A4-454A-88EF-27A595E3DF40}" presName="horz1" presStyleCnt="0"/>
      <dgm:spPr/>
    </dgm:pt>
    <dgm:pt modelId="{910B7F6B-FB19-4D36-982A-A29B43D9886E}" type="pres">
      <dgm:prSet presAssocID="{DAD9F5FF-64A4-454A-88EF-27A595E3DF40}" presName="tx1" presStyleLbl="revTx" presStyleIdx="2" presStyleCnt="3"/>
      <dgm:spPr/>
    </dgm:pt>
    <dgm:pt modelId="{28C9D2FA-E020-4FC1-97AC-1C402F37F900}" type="pres">
      <dgm:prSet presAssocID="{DAD9F5FF-64A4-454A-88EF-27A595E3DF40}" presName="vert1" presStyleCnt="0"/>
      <dgm:spPr/>
    </dgm:pt>
  </dgm:ptLst>
  <dgm:cxnLst>
    <dgm:cxn modelId="{A86F7E19-18BB-41A0-BE36-258AB0375F4E}" type="presOf" srcId="{51B032DD-7076-4867-8E31-32B2FF471320}" destId="{397F4423-9A2D-4066-878D-EC30334A170F}" srcOrd="0" destOrd="0" presId="urn:microsoft.com/office/officeart/2008/layout/LinedList"/>
    <dgm:cxn modelId="{9BE6EE5B-2990-476C-B610-D448573A44A5}" type="presOf" srcId="{4D1BBCBC-CBC9-4D95-8B7E-8B28A7C72538}" destId="{53960362-9797-4B71-835F-89D0DC5A47C7}" srcOrd="0" destOrd="0" presId="urn:microsoft.com/office/officeart/2008/layout/LinedList"/>
    <dgm:cxn modelId="{808BA246-859A-4F38-BF63-5BE44672C664}" srcId="{4D1BBCBC-CBC9-4D95-8B7E-8B28A7C72538}" destId="{51B032DD-7076-4867-8E31-32B2FF471320}" srcOrd="0" destOrd="0" parTransId="{D3254508-DC0E-4F05-84DF-4679CEEF2C2A}" sibTransId="{3660BD18-1E49-470F-91A3-B7DF0B11FC8A}"/>
    <dgm:cxn modelId="{7C5C1F48-6332-48E3-93A5-634C59D5E328}" srcId="{4D1BBCBC-CBC9-4D95-8B7E-8B28A7C72538}" destId="{BFA59988-0981-4A2E-B25F-5A3CFFA83A48}" srcOrd="1" destOrd="0" parTransId="{67B75CA4-6D82-4639-8707-7BF645544473}" sibTransId="{885EEC17-218D-4D72-A39B-4EF14C991E60}"/>
    <dgm:cxn modelId="{A0264C78-2FD7-4A14-91D1-685BFCEDB49D}" type="presOf" srcId="{BFA59988-0981-4A2E-B25F-5A3CFFA83A48}" destId="{48B68C10-B9C8-4612-9E0E-49197A0F01A3}" srcOrd="0" destOrd="0" presId="urn:microsoft.com/office/officeart/2008/layout/LinedList"/>
    <dgm:cxn modelId="{BF89F9C8-E766-4E6D-8D01-C0915C05D437}" srcId="{4D1BBCBC-CBC9-4D95-8B7E-8B28A7C72538}" destId="{DAD9F5FF-64A4-454A-88EF-27A595E3DF40}" srcOrd="2" destOrd="0" parTransId="{071FB31C-9022-49D8-B183-C0A9AB9D0BE3}" sibTransId="{6D63BFFF-21DF-4549-BD43-0F713A303E25}"/>
    <dgm:cxn modelId="{2E6797D7-A1F5-4007-AD40-2166E6096489}" type="presOf" srcId="{DAD9F5FF-64A4-454A-88EF-27A595E3DF40}" destId="{910B7F6B-FB19-4D36-982A-A29B43D9886E}" srcOrd="0" destOrd="0" presId="urn:microsoft.com/office/officeart/2008/layout/LinedList"/>
    <dgm:cxn modelId="{CF56A1EE-AB71-4972-86EC-91611AA8471D}" type="presParOf" srcId="{53960362-9797-4B71-835F-89D0DC5A47C7}" destId="{5953ED27-3A1F-4A11-BF5A-BD826A5EA8D6}" srcOrd="0" destOrd="0" presId="urn:microsoft.com/office/officeart/2008/layout/LinedList"/>
    <dgm:cxn modelId="{0BA649B4-1379-429E-A3FB-5D4F61D4F023}" type="presParOf" srcId="{53960362-9797-4B71-835F-89D0DC5A47C7}" destId="{952B35BE-D323-4ADB-B738-1C8380F5E70F}" srcOrd="1" destOrd="0" presId="urn:microsoft.com/office/officeart/2008/layout/LinedList"/>
    <dgm:cxn modelId="{8F1C82CF-4004-4194-9AED-A4AE8CFF8E45}" type="presParOf" srcId="{952B35BE-D323-4ADB-B738-1C8380F5E70F}" destId="{397F4423-9A2D-4066-878D-EC30334A170F}" srcOrd="0" destOrd="0" presId="urn:microsoft.com/office/officeart/2008/layout/LinedList"/>
    <dgm:cxn modelId="{3BE1079B-35A3-4A9F-A6CA-FFDBB410AE48}" type="presParOf" srcId="{952B35BE-D323-4ADB-B738-1C8380F5E70F}" destId="{7424D713-CAEF-4996-B90D-019AA697422D}" srcOrd="1" destOrd="0" presId="urn:microsoft.com/office/officeart/2008/layout/LinedList"/>
    <dgm:cxn modelId="{5EC9E4FA-F374-4D79-8D72-0173F6017476}" type="presParOf" srcId="{53960362-9797-4B71-835F-89D0DC5A47C7}" destId="{DF86FF39-5DE5-4947-8368-F1BF0CAC7A3D}" srcOrd="2" destOrd="0" presId="urn:microsoft.com/office/officeart/2008/layout/LinedList"/>
    <dgm:cxn modelId="{7E41EC84-9CAD-481F-A86A-437CBEBB525A}" type="presParOf" srcId="{53960362-9797-4B71-835F-89D0DC5A47C7}" destId="{CCBFE1F0-6C48-4E2F-A958-AEEA363EC857}" srcOrd="3" destOrd="0" presId="urn:microsoft.com/office/officeart/2008/layout/LinedList"/>
    <dgm:cxn modelId="{A9EC4637-2151-4AC7-A3C0-D891B2DFAEA1}" type="presParOf" srcId="{CCBFE1F0-6C48-4E2F-A958-AEEA363EC857}" destId="{48B68C10-B9C8-4612-9E0E-49197A0F01A3}" srcOrd="0" destOrd="0" presId="urn:microsoft.com/office/officeart/2008/layout/LinedList"/>
    <dgm:cxn modelId="{EEC018FF-47F9-4608-B08E-7CBAD2FCE258}" type="presParOf" srcId="{CCBFE1F0-6C48-4E2F-A958-AEEA363EC857}" destId="{FD5F555D-81FC-4A08-B65E-A3E9EA17017A}" srcOrd="1" destOrd="0" presId="urn:microsoft.com/office/officeart/2008/layout/LinedList"/>
    <dgm:cxn modelId="{1FE40832-504E-4A69-BD94-9D227786FBE8}" type="presParOf" srcId="{53960362-9797-4B71-835F-89D0DC5A47C7}" destId="{1D63FD38-BF3F-4E01-8568-061405633538}" srcOrd="4" destOrd="0" presId="urn:microsoft.com/office/officeart/2008/layout/LinedList"/>
    <dgm:cxn modelId="{469F52E6-9E2E-4113-9DE9-85E726FA3B52}" type="presParOf" srcId="{53960362-9797-4B71-835F-89D0DC5A47C7}" destId="{5FAFAE77-DB78-4F20-B220-2D4B3895DA31}" srcOrd="5" destOrd="0" presId="urn:microsoft.com/office/officeart/2008/layout/LinedList"/>
    <dgm:cxn modelId="{7B543B27-DC30-4979-A0F9-72EE23F09852}" type="presParOf" srcId="{5FAFAE77-DB78-4F20-B220-2D4B3895DA31}" destId="{910B7F6B-FB19-4D36-982A-A29B43D9886E}" srcOrd="0" destOrd="0" presId="urn:microsoft.com/office/officeart/2008/layout/LinedList"/>
    <dgm:cxn modelId="{709DB25A-139C-45C0-BCA0-E4FDDEF48B26}" type="presParOf" srcId="{5FAFAE77-DB78-4F20-B220-2D4B3895DA31}" destId="{28C9D2FA-E020-4FC1-97AC-1C402F37F90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53ED27-3A1F-4A11-BF5A-BD826A5EA8D6}">
      <dsp:nvSpPr>
        <dsp:cNvPr id="0" name=""/>
        <dsp:cNvSpPr/>
      </dsp:nvSpPr>
      <dsp:spPr>
        <a:xfrm>
          <a:off x="0" y="1748"/>
          <a:ext cx="96012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7F4423-9A2D-4066-878D-EC30334A170F}">
      <dsp:nvSpPr>
        <dsp:cNvPr id="0" name=""/>
        <dsp:cNvSpPr/>
      </dsp:nvSpPr>
      <dsp:spPr>
        <a:xfrm>
          <a:off x="0" y="1748"/>
          <a:ext cx="9601200" cy="11926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500" kern="1200"/>
            <a:t>1.  </a:t>
          </a:r>
          <a:r>
            <a:rPr lang="ru-RU" sz="3500" u="sng" kern="1200">
              <a:solidFill>
                <a:srgbClr val="C00000"/>
              </a:solidFill>
            </a:rPr>
            <a:t>Узнать</a:t>
          </a:r>
          <a:r>
            <a:rPr lang="ru-RU" sz="3500" kern="1200">
              <a:solidFill>
                <a:srgbClr val="C00000"/>
              </a:solidFill>
            </a:rPr>
            <a:t> </a:t>
          </a:r>
          <a:r>
            <a:rPr lang="ru-RU" sz="3500" kern="1200"/>
            <a:t> как сравнивать трехзначные числа. </a:t>
          </a:r>
          <a:endParaRPr lang="en-US" sz="3500" kern="1200" dirty="0"/>
        </a:p>
      </dsp:txBody>
      <dsp:txXfrm>
        <a:off x="0" y="1748"/>
        <a:ext cx="9601200" cy="1192634"/>
      </dsp:txXfrm>
    </dsp:sp>
    <dsp:sp modelId="{DF86FF39-5DE5-4947-8368-F1BF0CAC7A3D}">
      <dsp:nvSpPr>
        <dsp:cNvPr id="0" name=""/>
        <dsp:cNvSpPr/>
      </dsp:nvSpPr>
      <dsp:spPr>
        <a:xfrm>
          <a:off x="0" y="1194382"/>
          <a:ext cx="96012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B68C10-B9C8-4612-9E0E-49197A0F01A3}">
      <dsp:nvSpPr>
        <dsp:cNvPr id="0" name=""/>
        <dsp:cNvSpPr/>
      </dsp:nvSpPr>
      <dsp:spPr>
        <a:xfrm>
          <a:off x="0" y="1194382"/>
          <a:ext cx="9601200" cy="11926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500" kern="1200"/>
            <a:t>2.  </a:t>
          </a:r>
          <a:r>
            <a:rPr lang="ru-RU" sz="3500" u="sng" kern="1200">
              <a:solidFill>
                <a:srgbClr val="C00000"/>
              </a:solidFill>
            </a:rPr>
            <a:t>Научиться</a:t>
          </a:r>
          <a:r>
            <a:rPr lang="ru-RU" sz="3500" kern="1200"/>
            <a:t>  применять приемы сравнения трёхзначных чисел на практике </a:t>
          </a:r>
          <a:endParaRPr lang="en-US" sz="3500" kern="1200" dirty="0"/>
        </a:p>
      </dsp:txBody>
      <dsp:txXfrm>
        <a:off x="0" y="1194382"/>
        <a:ext cx="9601200" cy="1192634"/>
      </dsp:txXfrm>
    </dsp:sp>
    <dsp:sp modelId="{1D63FD38-BF3F-4E01-8568-061405633538}">
      <dsp:nvSpPr>
        <dsp:cNvPr id="0" name=""/>
        <dsp:cNvSpPr/>
      </dsp:nvSpPr>
      <dsp:spPr>
        <a:xfrm>
          <a:off x="0" y="2387017"/>
          <a:ext cx="96012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0B7F6B-FB19-4D36-982A-A29B43D9886E}">
      <dsp:nvSpPr>
        <dsp:cNvPr id="0" name=""/>
        <dsp:cNvSpPr/>
      </dsp:nvSpPr>
      <dsp:spPr>
        <a:xfrm>
          <a:off x="0" y="2387017"/>
          <a:ext cx="9601200" cy="11926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500" kern="1200"/>
            <a:t>3.  </a:t>
          </a:r>
          <a:r>
            <a:rPr lang="ru-RU" sz="3500" u="sng" kern="1200">
              <a:solidFill>
                <a:srgbClr val="C00000"/>
              </a:solidFill>
            </a:rPr>
            <a:t>Применить </a:t>
          </a:r>
          <a:r>
            <a:rPr lang="ru-RU" sz="3500" kern="1200"/>
            <a:t>  полученные знания. </a:t>
          </a:r>
          <a:endParaRPr lang="en-US" sz="3500" kern="1200" dirty="0"/>
        </a:p>
      </dsp:txBody>
      <dsp:txXfrm>
        <a:off x="0" y="2387017"/>
        <a:ext cx="9601200" cy="11926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56EDA6C-87E2-481A-BA5D-160C4F64BE48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CCE1F81-DDD4-4811-BFC3-373D1D940A95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7777720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EDA6C-87E2-481A-BA5D-160C4F64BE48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1F81-DDD4-4811-BFC3-373D1D940A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656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EDA6C-87E2-481A-BA5D-160C4F64BE48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1F81-DDD4-4811-BFC3-373D1D940A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184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EDA6C-87E2-481A-BA5D-160C4F64BE48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1F81-DDD4-4811-BFC3-373D1D940A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170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6EDA6C-87E2-481A-BA5D-160C4F64BE48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CE1F81-DDD4-4811-BFC3-373D1D940A9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0610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EDA6C-87E2-481A-BA5D-160C4F64BE48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1F81-DDD4-4811-BFC3-373D1D940A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709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EDA6C-87E2-481A-BA5D-160C4F64BE48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1F81-DDD4-4811-BFC3-373D1D940A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82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EDA6C-87E2-481A-BA5D-160C4F64BE48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1F81-DDD4-4811-BFC3-373D1D940A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075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EDA6C-87E2-481A-BA5D-160C4F64BE48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1F81-DDD4-4811-BFC3-373D1D940A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103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6EDA6C-87E2-481A-BA5D-160C4F64BE48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CE1F81-DDD4-4811-BFC3-373D1D940A9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9657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6EDA6C-87E2-481A-BA5D-160C4F64BE48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CE1F81-DDD4-4811-BFC3-373D1D940A9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51342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356EDA6C-87E2-481A-BA5D-160C4F64BE48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ACCE1F81-DDD4-4811-BFC3-373D1D940A9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50994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9A34DDC-DE81-5444-373E-2628E332D3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625" y="773545"/>
            <a:ext cx="3912749" cy="531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684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B541C3-D357-8252-F7FF-06A0582CC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Сравним числа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6DBE9A-0265-506C-3C2A-8457C0F6F4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6600" dirty="0"/>
              <a:t>43    34               753 … 375</a:t>
            </a:r>
          </a:p>
          <a:p>
            <a:endParaRPr lang="ru-RU" sz="6600" dirty="0"/>
          </a:p>
          <a:p>
            <a:pPr marL="0" indent="0">
              <a:buNone/>
            </a:pPr>
            <a:r>
              <a:rPr lang="ru-RU" sz="6600" dirty="0"/>
              <a:t>56    54               431 … 413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3393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B6DC2C2-9C58-732C-E61D-F8D945CDD4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7290" y="30198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                                                      Тема 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                                           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3200" dirty="0"/>
              <a:t>                                                  Цель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51DB8CDC-2729-33B7-CC99-20EA931A8CC6}"/>
              </a:ext>
            </a:extLst>
          </p:cNvPr>
          <p:cNvSpPr/>
          <p:nvPr/>
        </p:nvSpPr>
        <p:spPr>
          <a:xfrm>
            <a:off x="2708563" y="919018"/>
            <a:ext cx="6488546" cy="182172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Сравнение трехзначных чисел </a:t>
            </a:r>
          </a:p>
          <a:p>
            <a:pPr algn="ctr"/>
            <a:endParaRPr lang="ru-RU" dirty="0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9267D114-8DC9-FB33-21C5-0836D37CB1A9}"/>
              </a:ext>
            </a:extLst>
          </p:cNvPr>
          <p:cNvSpPr/>
          <p:nvPr/>
        </p:nvSpPr>
        <p:spPr>
          <a:xfrm>
            <a:off x="2708563" y="3835257"/>
            <a:ext cx="6774873" cy="2103725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Создать условия для знакомства с приемами сравнения трехзначных чисел 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8183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7AF27A-9B4A-1BBD-457C-BCCDC48D6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План </a:t>
            </a: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BE09EE89-9187-75A4-022F-777EC700A5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0079900"/>
              </p:ext>
            </p:extLst>
          </p:nvPr>
        </p:nvGraphicFramePr>
        <p:xfrm>
          <a:off x="1371600" y="2286000"/>
          <a:ext cx="96012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0668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3B91B61-BFCA-4647-957E-A8269BE46F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Резиновые номера на стене">
            <a:extLst>
              <a:ext uri="{FF2B5EF4-FFF2-40B4-BE49-F238E27FC236}">
                <a16:creationId xmlns:a16="http://schemas.microsoft.com/office/drawing/2014/main" id="{936B18AB-461C-2503-D771-7D3C25098E3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-1" y="10"/>
            <a:ext cx="4373546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2D1D7C6-1C89-420C-8D35-483654167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6044DC-1AE9-09D4-C33F-C3BA9745E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0824" y="1133475"/>
            <a:ext cx="6176776" cy="47339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/>
              <a:t>Сравним числа            </a:t>
            </a:r>
            <a:r>
              <a:rPr lang="ru-RU" sz="6000" b="1" dirty="0"/>
              <a:t>839 и 940</a:t>
            </a:r>
          </a:p>
        </p:txBody>
      </p:sp>
    </p:spTree>
    <p:extLst>
      <p:ext uri="{BB962C8B-B14F-4D97-AF65-F5344CB8AC3E}">
        <p14:creationId xmlns:p14="http://schemas.microsoft.com/office/powerpoint/2010/main" val="1125508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449BC34D-9C23-4D6D-8213-1F471AF85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FA0F5D6C-5025-4D7E-82DD-C2C6FDA1E7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2AF2C17-4AB4-4402-B84B-129EF95D16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1F9A0C1C-8ABC-401B-8FE9-AC9327C4C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B8273E-E292-3725-BC8E-530B1BF44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4186" y="634028"/>
            <a:ext cx="3355942" cy="373283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cap="all"/>
              <a:t>Задание в группах </a:t>
            </a:r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BA5783C3-2F96-40A7-A24F-30CB07AA3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649163" y="634028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A9D08DBA-0326-4C4E-ACFB-576F3ABDD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494670" y="2016617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8BCF7DF8-4392-EED1-74B5-B707B90490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9023" y="1406387"/>
            <a:ext cx="5659222" cy="4244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398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D868099-6145-4BC0-A5EA-74BEF1776B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17F034-758F-7B4B-C273-2DE267272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1424" y="1110882"/>
            <a:ext cx="3720576" cy="20202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u="sng" dirty="0"/>
              <a:t>Задание в парах </a:t>
            </a:r>
          </a:p>
        </p:txBody>
      </p:sp>
      <p:pic>
        <p:nvPicPr>
          <p:cNvPr id="4" name="Объект 3" descr="Изображение выглядит как шаблон, прямоугольный, пиксель&#10;&#10;Автоматически созданное описание">
            <a:extLst>
              <a:ext uri="{FF2B5EF4-FFF2-40B4-BE49-F238E27FC236}">
                <a16:creationId xmlns:a16="http://schemas.microsoft.com/office/drawing/2014/main" id="{BC0E1946-CA2E-6465-37C3-E2B59DAB0D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545" y="640080"/>
            <a:ext cx="5577840" cy="5577840"/>
          </a:xfrm>
          <a:prstGeom prst="rect">
            <a:avLst/>
          </a:prstGeom>
        </p:spPr>
      </p:pic>
      <p:sp>
        <p:nvSpPr>
          <p:cNvPr id="12" name="Freeform 6">
            <a:extLst>
              <a:ext uri="{FF2B5EF4-FFF2-40B4-BE49-F238E27FC236}">
                <a16:creationId xmlns:a16="http://schemas.microsoft.com/office/drawing/2014/main" id="{CC1026F7-DECB-49B4-A565-518BBA4454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983434" y="640080"/>
            <a:ext cx="2296028" cy="3674981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726143794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2809</TotalTime>
  <Words>65</Words>
  <Application>Microsoft Office PowerPoint</Application>
  <PresentationFormat>Широкоэкранный</PresentationFormat>
  <Paragraphs>20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Franklin Gothic Book</vt:lpstr>
      <vt:lpstr>Уголки</vt:lpstr>
      <vt:lpstr>Презентация PowerPoint</vt:lpstr>
      <vt:lpstr>Сравним числа </vt:lpstr>
      <vt:lpstr>Презентация PowerPoint</vt:lpstr>
      <vt:lpstr>План </vt:lpstr>
      <vt:lpstr>Презентация PowerPoint</vt:lpstr>
      <vt:lpstr>Задание в группах </vt:lpstr>
      <vt:lpstr>Задание в парах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Олеся Андреева</dc:creator>
  <cp:lastModifiedBy>Олеся Андреева</cp:lastModifiedBy>
  <cp:revision>2</cp:revision>
  <dcterms:created xsi:type="dcterms:W3CDTF">2023-06-21T10:55:02Z</dcterms:created>
  <dcterms:modified xsi:type="dcterms:W3CDTF">2023-06-23T11:04:07Z</dcterms:modified>
</cp:coreProperties>
</file>