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F3614CA-C245-499D-95E4-7F8DFA86A3D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BA38DC-FCFB-438C-83FB-8377AAAD929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5904656" cy="792087"/>
          </a:xfrm>
        </p:spPr>
        <p:txBody>
          <a:bodyPr/>
          <a:lstStyle/>
          <a:p>
            <a:r>
              <a:rPr lang="ru-RU" dirty="0" smtClean="0"/>
              <a:t>«Низкий старт»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4869160"/>
            <a:ext cx="8062912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</a:t>
            </a:r>
          </a:p>
          <a:p>
            <a:r>
              <a:rPr lang="ru-RU" dirty="0" smtClean="0"/>
              <a:t>Ученик 7 А класса</a:t>
            </a:r>
          </a:p>
          <a:p>
            <a:r>
              <a:rPr lang="ru-RU" dirty="0" err="1" smtClean="0"/>
              <a:t>Кончаков</a:t>
            </a:r>
            <a:r>
              <a:rPr lang="ru-RU" dirty="0" smtClean="0"/>
              <a:t> Антон</a:t>
            </a:r>
          </a:p>
          <a:p>
            <a:r>
              <a:rPr lang="ru-RU" dirty="0" smtClean="0"/>
              <a:t>Учитель</a:t>
            </a:r>
          </a:p>
          <a:p>
            <a:r>
              <a:rPr lang="ru-RU" dirty="0" smtClean="0"/>
              <a:t>Рубец Марина Васильевна</a:t>
            </a:r>
            <a:endParaRPr lang="ru-RU" dirty="0"/>
          </a:p>
        </p:txBody>
      </p:sp>
      <p:pic>
        <p:nvPicPr>
          <p:cNvPr id="1026" name="Picture 2" descr="C:\Documents and Settings\user\Мои документы\Downloads\Низкий старт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4902408" cy="320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низкий старт?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129614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Низкий старт – наиболее распространенный способ начала спринтерского бега, так как позволяет быстрее начать бег и развить максимальную скорость на коротком отрезке.</a:t>
            </a:r>
            <a:endParaRPr lang="ru-RU" sz="2400" dirty="0"/>
          </a:p>
        </p:txBody>
      </p:sp>
      <p:pic>
        <p:nvPicPr>
          <p:cNvPr id="2050" name="Picture 2" descr="C:\Documents and Settings\user\Мои документы\Downloads\Низ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5076056" cy="3172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Техника выполнения низкого старта: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280831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 команде: «На старт!» учащийся перешагивает через стартовую линию и встает так, чтобы колодки оказались позади него. Далее ученик приседает, ставит руки на грунт, упирается стопой сильнейшей ноги в опорную площадку задней колодки. </a:t>
            </a:r>
            <a:endParaRPr lang="ru-RU" sz="1600" dirty="0" smtClean="0"/>
          </a:p>
          <a:p>
            <a:r>
              <a:rPr lang="ru-RU" sz="1600" dirty="0" smtClean="0"/>
              <a:t>По команде: «Внимание!» ученик отрывает колено ноги, упирающейся в заднюю колодку, от земли, поднимает таз несколько выше плеч и подает туловище вперед вверх. </a:t>
            </a:r>
            <a:endParaRPr lang="ru-RU" sz="1600" dirty="0" smtClean="0"/>
          </a:p>
          <a:p>
            <a:r>
              <a:rPr lang="ru-RU" sz="1600" dirty="0" smtClean="0"/>
              <a:t>После выстрела или команды: «Марш!» ученик отрывает руки от дорожки и одновременно отталкивается от колодок. </a:t>
            </a:r>
            <a:endParaRPr lang="ru-RU" sz="1600" dirty="0"/>
          </a:p>
        </p:txBody>
      </p:sp>
      <p:pic>
        <p:nvPicPr>
          <p:cNvPr id="3075" name="Picture 3" descr="C:\Documents and Settings\user\Мои документы\Downloads\5bebcfdb716ca79723b779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501008"/>
            <a:ext cx="5460479" cy="309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 при выполнении низкого старта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Руки не выпрямлены – центр тяжести сдвинут назад</a:t>
            </a:r>
            <a:r>
              <a:rPr lang="ru-RU" sz="1800" dirty="0" smtClean="0"/>
              <a:t>. </a:t>
            </a:r>
          </a:p>
          <a:p>
            <a:r>
              <a:rPr lang="ru-RU" sz="1800" dirty="0" smtClean="0"/>
              <a:t>Руки опираются, под углом – тяжесть тела чрезмерно переносится назад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Спина прогибается. </a:t>
            </a:r>
            <a:endParaRPr lang="ru-RU" sz="1800" dirty="0" smtClean="0"/>
          </a:p>
          <a:p>
            <a:r>
              <a:rPr lang="ru-RU" sz="1800" dirty="0" smtClean="0"/>
              <a:t>Ученик «сидит», слишком отклонив туловище назад. </a:t>
            </a:r>
            <a:endParaRPr lang="ru-RU" sz="1800" dirty="0" smtClean="0"/>
          </a:p>
          <a:p>
            <a:r>
              <a:rPr lang="ru-RU" sz="1800" dirty="0" smtClean="0"/>
              <a:t> Таз поднят очень высоко – ноги почти выпрямлены. </a:t>
            </a:r>
            <a:endParaRPr lang="ru-RU" sz="1800" dirty="0" smtClean="0"/>
          </a:p>
          <a:p>
            <a:r>
              <a:rPr lang="ru-RU" sz="1800" dirty="0" smtClean="0"/>
              <a:t>Ученик слишком сильно опирается на </a:t>
            </a:r>
            <a:r>
              <a:rPr lang="ru-RU" sz="1800" dirty="0" smtClean="0"/>
              <a:t>руки.</a:t>
            </a:r>
            <a:r>
              <a:rPr lang="ru-RU" sz="1800" dirty="0" smtClean="0"/>
              <a:t> </a:t>
            </a:r>
            <a:endParaRPr lang="ru-RU" sz="1800" dirty="0"/>
          </a:p>
        </p:txBody>
      </p:sp>
      <p:pic>
        <p:nvPicPr>
          <p:cNvPr id="4099" name="Picture 3" descr="C:\Documents and Settings\user\Мои документы\Downloads\QuPpZdCBl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01008"/>
            <a:ext cx="6192688" cy="3117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7494"/>
            <a:ext cx="7931224" cy="1399032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5122" name="Picture 2" descr="C:\Documents and Settings\user\Мои документы\Downloads\s1200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491134" cy="4681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</TotalTime>
  <Words>153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«Низкий старт»</vt:lpstr>
      <vt:lpstr>Что такое низкий старт?</vt:lpstr>
      <vt:lpstr>Техника выполнения низкого старта:</vt:lpstr>
      <vt:lpstr>Ошибки при выполнении низкого старта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«Низкий старт»</dc:title>
  <dc:creator>Администратор ВГТРК</dc:creator>
  <cp:lastModifiedBy>Администратор ВГТРК</cp:lastModifiedBy>
  <cp:revision>3</cp:revision>
  <dcterms:created xsi:type="dcterms:W3CDTF">2020-04-19T15:19:12Z</dcterms:created>
  <dcterms:modified xsi:type="dcterms:W3CDTF">2020-04-19T15:43:05Z</dcterms:modified>
</cp:coreProperties>
</file>