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0" r:id="rId1"/>
  </p:sldMasterIdLst>
  <p:notesMasterIdLst>
    <p:notesMasterId r:id="rId8"/>
  </p:notesMasterIdLst>
  <p:sldIdLst>
    <p:sldId id="256" r:id="rId2"/>
    <p:sldId id="260" r:id="rId3"/>
    <p:sldId id="270" r:id="rId4"/>
    <p:sldId id="258" r:id="rId5"/>
    <p:sldId id="259" r:id="rId6"/>
    <p:sldId id="285" r:id="rId7"/>
  </p:sldIdLst>
  <p:sldSz cx="9144000" cy="5143500" type="screen16x9"/>
  <p:notesSz cx="6858000" cy="9144000"/>
  <p:embeddedFontLst>
    <p:embeddedFont>
      <p:font typeface="Alice" panose="020B0604020202020204" charset="0"/>
      <p:regular r:id="rId9"/>
    </p:embeddedFont>
    <p:embeddedFont>
      <p:font typeface="Bebas Neue" panose="020B0606020202050201" pitchFamily="34" charset="0"/>
      <p:regular r:id="rId10"/>
    </p:embeddedFont>
    <p:embeddedFont>
      <p:font typeface="Calibri" panose="020F0502020204030204" pitchFamily="34" charset="0"/>
      <p:regular r:id="rId11"/>
      <p:bold r:id="rId12"/>
      <p:italic r:id="rId13"/>
      <p:boldItalic r:id="rId14"/>
    </p:embeddedFont>
    <p:embeddedFont>
      <p:font typeface="Raleway Black" pitchFamily="2" charset="-52"/>
      <p:bold r:id="rId15"/>
      <p:boldItalic r:id="rId1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472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71247232-5D21-4AFF-B74D-7BAF0BFF6D46}">
  <a:tblStyle styleId="{71247232-5D21-4AFF-B74D-7BAF0BFF6D4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A06DC993-A145-4E4E-8E5E-C2BF1085878B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816" y="84"/>
      </p:cViewPr>
      <p:guideLst>
        <p:guide orient="horz" pos="472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5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8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font" Target="fonts/font7.fntdata"/><Relationship Id="rId10" Type="http://schemas.openxmlformats.org/officeDocument/2006/relationships/font" Target="fonts/font2.fntdata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font" Target="fonts/font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9" name="Google Shape;969;g12e1f280fb4_0_6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0" name="Google Shape;970;g12e1f280fb4_0_6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4" name="Google Shape;1344;g54dda1946d_6_3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5" name="Google Shape;1345;g54dda1946d_6_3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0" name="Google Shape;1950;g54dda1946d_6_3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51" name="Google Shape;1951;g54dda1946d_6_3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6" name="Google Shape;1186;gd431007ba2_0_2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7" name="Google Shape;1187;gd431007ba2_0_2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4" name="Google Shape;1314;g12d2a499d4a_0_3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5" name="Google Shape;1315;g12d2a499d4a_0_3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" name="Google Shape;2970;g12d2a499d4a_2_2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71" name="Google Shape;2971;g12d2a499d4a_2_2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 rot="-10463351">
            <a:off x="-489365" y="987811"/>
            <a:ext cx="8648785" cy="3225545"/>
          </a:xfrm>
          <a:custGeom>
            <a:avLst/>
            <a:gdLst/>
            <a:ahLst/>
            <a:cxnLst/>
            <a:rect l="l" t="t" r="r" b="b"/>
            <a:pathLst>
              <a:path w="73932" h="27320" extrusionOk="0">
                <a:moveTo>
                  <a:pt x="72956" y="0"/>
                </a:moveTo>
                <a:cubicBezTo>
                  <a:pt x="66151" y="0"/>
                  <a:pt x="57640" y="4820"/>
                  <a:pt x="53037" y="4820"/>
                </a:cubicBezTo>
                <a:cubicBezTo>
                  <a:pt x="52973" y="4820"/>
                  <a:pt x="52909" y="4819"/>
                  <a:pt x="52846" y="4817"/>
                </a:cubicBezTo>
                <a:cubicBezTo>
                  <a:pt x="50246" y="4737"/>
                  <a:pt x="46368" y="4058"/>
                  <a:pt x="42361" y="4058"/>
                </a:cubicBezTo>
                <a:cubicBezTo>
                  <a:pt x="39012" y="4058"/>
                  <a:pt x="35574" y="4533"/>
                  <a:pt x="32717" y="6229"/>
                </a:cubicBezTo>
                <a:cubicBezTo>
                  <a:pt x="27264" y="9466"/>
                  <a:pt x="24321" y="11183"/>
                  <a:pt x="20446" y="11183"/>
                </a:cubicBezTo>
                <a:cubicBezTo>
                  <a:pt x="19862" y="11183"/>
                  <a:pt x="19256" y="11144"/>
                  <a:pt x="18618" y="11065"/>
                </a:cubicBezTo>
                <a:cubicBezTo>
                  <a:pt x="17187" y="10888"/>
                  <a:pt x="15704" y="10780"/>
                  <a:pt x="14183" y="10780"/>
                </a:cubicBezTo>
                <a:cubicBezTo>
                  <a:pt x="9982" y="10780"/>
                  <a:pt x="5492" y="11603"/>
                  <a:pt x="1012" y="14071"/>
                </a:cubicBezTo>
                <a:lnTo>
                  <a:pt x="1" y="18761"/>
                </a:lnTo>
                <a:cubicBezTo>
                  <a:pt x="2168" y="17567"/>
                  <a:pt x="4099" y="17091"/>
                  <a:pt x="5991" y="17091"/>
                </a:cubicBezTo>
                <a:cubicBezTo>
                  <a:pt x="8066" y="17091"/>
                  <a:pt x="10094" y="17664"/>
                  <a:pt x="12333" y="18488"/>
                </a:cubicBezTo>
                <a:cubicBezTo>
                  <a:pt x="16296" y="19957"/>
                  <a:pt x="20716" y="23469"/>
                  <a:pt x="25526" y="23469"/>
                </a:cubicBezTo>
                <a:cubicBezTo>
                  <a:pt x="26233" y="23469"/>
                  <a:pt x="26948" y="23393"/>
                  <a:pt x="27671" y="23224"/>
                </a:cubicBezTo>
                <a:cubicBezTo>
                  <a:pt x="30688" y="22519"/>
                  <a:pt x="34500" y="21792"/>
                  <a:pt x="38165" y="21792"/>
                </a:cubicBezTo>
                <a:cubicBezTo>
                  <a:pt x="41360" y="21792"/>
                  <a:pt x="44443" y="22344"/>
                  <a:pt x="46789" y="23944"/>
                </a:cubicBezTo>
                <a:cubicBezTo>
                  <a:pt x="50147" y="26243"/>
                  <a:pt x="53517" y="27320"/>
                  <a:pt x="57065" y="27320"/>
                </a:cubicBezTo>
                <a:cubicBezTo>
                  <a:pt x="58829" y="27320"/>
                  <a:pt x="60637" y="27054"/>
                  <a:pt x="62510" y="26540"/>
                </a:cubicBezTo>
                <a:cubicBezTo>
                  <a:pt x="65114" y="25824"/>
                  <a:pt x="67188" y="25632"/>
                  <a:pt x="68666" y="25632"/>
                </a:cubicBezTo>
                <a:cubicBezTo>
                  <a:pt x="70387" y="25632"/>
                  <a:pt x="71299" y="25893"/>
                  <a:pt x="71299" y="25893"/>
                </a:cubicBezTo>
                <a:lnTo>
                  <a:pt x="73931" y="35"/>
                </a:lnTo>
                <a:cubicBezTo>
                  <a:pt x="73611" y="11"/>
                  <a:pt x="73286" y="0"/>
                  <a:pt x="72956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10;p2"/>
          <p:cNvSpPr/>
          <p:nvPr/>
        </p:nvSpPr>
        <p:spPr>
          <a:xfrm>
            <a:off x="2008600" y="4871394"/>
            <a:ext cx="129781" cy="129781"/>
          </a:xfrm>
          <a:custGeom>
            <a:avLst/>
            <a:gdLst/>
            <a:ahLst/>
            <a:cxnLst/>
            <a:rect l="l" t="t" r="r" b="b"/>
            <a:pathLst>
              <a:path w="2296" h="2296" extrusionOk="0">
                <a:moveTo>
                  <a:pt x="1148" y="1"/>
                </a:moveTo>
                <a:lnTo>
                  <a:pt x="1048" y="611"/>
                </a:lnTo>
                <a:cubicBezTo>
                  <a:pt x="1002" y="839"/>
                  <a:pt x="829" y="1012"/>
                  <a:pt x="611" y="1048"/>
                </a:cubicBezTo>
                <a:lnTo>
                  <a:pt x="0" y="1148"/>
                </a:lnTo>
                <a:lnTo>
                  <a:pt x="611" y="1249"/>
                </a:lnTo>
                <a:cubicBezTo>
                  <a:pt x="838" y="1294"/>
                  <a:pt x="1011" y="1467"/>
                  <a:pt x="1048" y="1686"/>
                </a:cubicBezTo>
                <a:lnTo>
                  <a:pt x="1148" y="2296"/>
                </a:lnTo>
                <a:lnTo>
                  <a:pt x="1248" y="1686"/>
                </a:lnTo>
                <a:cubicBezTo>
                  <a:pt x="1294" y="1458"/>
                  <a:pt x="1467" y="1285"/>
                  <a:pt x="1685" y="1249"/>
                </a:cubicBezTo>
                <a:lnTo>
                  <a:pt x="2296" y="1148"/>
                </a:lnTo>
                <a:lnTo>
                  <a:pt x="1685" y="1048"/>
                </a:lnTo>
                <a:cubicBezTo>
                  <a:pt x="1458" y="1003"/>
                  <a:pt x="1285" y="830"/>
                  <a:pt x="1248" y="611"/>
                </a:cubicBezTo>
                <a:lnTo>
                  <a:pt x="1148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258124" y="201900"/>
            <a:ext cx="188002" cy="187946"/>
          </a:xfrm>
          <a:custGeom>
            <a:avLst/>
            <a:gdLst/>
            <a:ahLst/>
            <a:cxnLst/>
            <a:rect l="l" t="t" r="r" b="b"/>
            <a:pathLst>
              <a:path w="3326" h="3325" extrusionOk="0">
                <a:moveTo>
                  <a:pt x="1658" y="0"/>
                </a:moveTo>
                <a:lnTo>
                  <a:pt x="1513" y="893"/>
                </a:lnTo>
                <a:cubicBezTo>
                  <a:pt x="1458" y="1211"/>
                  <a:pt x="1203" y="1457"/>
                  <a:pt x="884" y="1521"/>
                </a:cubicBezTo>
                <a:lnTo>
                  <a:pt x="1" y="1667"/>
                </a:lnTo>
                <a:lnTo>
                  <a:pt x="884" y="1813"/>
                </a:lnTo>
                <a:cubicBezTo>
                  <a:pt x="1203" y="1867"/>
                  <a:pt x="1458" y="2122"/>
                  <a:pt x="1513" y="2441"/>
                </a:cubicBezTo>
                <a:lnTo>
                  <a:pt x="1658" y="3325"/>
                </a:lnTo>
                <a:lnTo>
                  <a:pt x="1804" y="2441"/>
                </a:lnTo>
                <a:cubicBezTo>
                  <a:pt x="1868" y="2122"/>
                  <a:pt x="2114" y="1867"/>
                  <a:pt x="2433" y="1813"/>
                </a:cubicBezTo>
                <a:lnTo>
                  <a:pt x="3325" y="1667"/>
                </a:lnTo>
                <a:lnTo>
                  <a:pt x="2433" y="1521"/>
                </a:lnTo>
                <a:cubicBezTo>
                  <a:pt x="2114" y="1457"/>
                  <a:pt x="1868" y="1211"/>
                  <a:pt x="1804" y="893"/>
                </a:cubicBezTo>
                <a:lnTo>
                  <a:pt x="1658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/>
          <p:nvPr/>
        </p:nvSpPr>
        <p:spPr>
          <a:xfrm>
            <a:off x="325105" y="4727709"/>
            <a:ext cx="121020" cy="121020"/>
          </a:xfrm>
          <a:custGeom>
            <a:avLst/>
            <a:gdLst/>
            <a:ahLst/>
            <a:cxnLst/>
            <a:rect l="l" t="t" r="r" b="b"/>
            <a:pathLst>
              <a:path w="2141" h="2141" extrusionOk="0">
                <a:moveTo>
                  <a:pt x="1066" y="0"/>
                </a:moveTo>
                <a:lnTo>
                  <a:pt x="975" y="583"/>
                </a:lnTo>
                <a:cubicBezTo>
                  <a:pt x="938" y="783"/>
                  <a:pt x="784" y="947"/>
                  <a:pt x="583" y="975"/>
                </a:cubicBezTo>
                <a:lnTo>
                  <a:pt x="0" y="1066"/>
                </a:lnTo>
                <a:lnTo>
                  <a:pt x="583" y="1157"/>
                </a:lnTo>
                <a:cubicBezTo>
                  <a:pt x="784" y="1193"/>
                  <a:pt x="938" y="1357"/>
                  <a:pt x="975" y="1558"/>
                </a:cubicBezTo>
                <a:lnTo>
                  <a:pt x="1066" y="2140"/>
                </a:lnTo>
                <a:lnTo>
                  <a:pt x="1157" y="1558"/>
                </a:lnTo>
                <a:cubicBezTo>
                  <a:pt x="1194" y="1357"/>
                  <a:pt x="1357" y="1193"/>
                  <a:pt x="1558" y="1157"/>
                </a:cubicBezTo>
                <a:lnTo>
                  <a:pt x="2141" y="1066"/>
                </a:lnTo>
                <a:lnTo>
                  <a:pt x="1558" y="975"/>
                </a:lnTo>
                <a:cubicBezTo>
                  <a:pt x="1357" y="947"/>
                  <a:pt x="1194" y="783"/>
                  <a:pt x="1157" y="583"/>
                </a:cubicBezTo>
                <a:lnTo>
                  <a:pt x="1066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7227838" y="4829169"/>
            <a:ext cx="129781" cy="129781"/>
          </a:xfrm>
          <a:custGeom>
            <a:avLst/>
            <a:gdLst/>
            <a:ahLst/>
            <a:cxnLst/>
            <a:rect l="l" t="t" r="r" b="b"/>
            <a:pathLst>
              <a:path w="2296" h="2296" extrusionOk="0">
                <a:moveTo>
                  <a:pt x="1148" y="1"/>
                </a:moveTo>
                <a:lnTo>
                  <a:pt x="1048" y="611"/>
                </a:lnTo>
                <a:cubicBezTo>
                  <a:pt x="1002" y="839"/>
                  <a:pt x="829" y="1012"/>
                  <a:pt x="611" y="1048"/>
                </a:cubicBezTo>
                <a:lnTo>
                  <a:pt x="0" y="1148"/>
                </a:lnTo>
                <a:lnTo>
                  <a:pt x="611" y="1249"/>
                </a:lnTo>
                <a:cubicBezTo>
                  <a:pt x="838" y="1294"/>
                  <a:pt x="1011" y="1467"/>
                  <a:pt x="1048" y="1686"/>
                </a:cubicBezTo>
                <a:lnTo>
                  <a:pt x="1148" y="2296"/>
                </a:lnTo>
                <a:lnTo>
                  <a:pt x="1248" y="1686"/>
                </a:lnTo>
                <a:cubicBezTo>
                  <a:pt x="1294" y="1458"/>
                  <a:pt x="1467" y="1285"/>
                  <a:pt x="1685" y="1249"/>
                </a:cubicBezTo>
                <a:lnTo>
                  <a:pt x="2296" y="1148"/>
                </a:lnTo>
                <a:lnTo>
                  <a:pt x="1685" y="1048"/>
                </a:lnTo>
                <a:cubicBezTo>
                  <a:pt x="1458" y="1003"/>
                  <a:pt x="1285" y="830"/>
                  <a:pt x="1248" y="611"/>
                </a:cubicBezTo>
                <a:lnTo>
                  <a:pt x="1148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Google Shape;14;p2"/>
          <p:cNvSpPr/>
          <p:nvPr/>
        </p:nvSpPr>
        <p:spPr>
          <a:xfrm>
            <a:off x="8605829" y="3790335"/>
            <a:ext cx="175114" cy="175114"/>
          </a:xfrm>
          <a:custGeom>
            <a:avLst/>
            <a:gdLst/>
            <a:ahLst/>
            <a:cxnLst/>
            <a:rect l="l" t="t" r="r" b="b"/>
            <a:pathLst>
              <a:path w="3098" h="3098" extrusionOk="0">
                <a:moveTo>
                  <a:pt x="1549" y="1"/>
                </a:moveTo>
                <a:lnTo>
                  <a:pt x="1413" y="839"/>
                </a:lnTo>
                <a:cubicBezTo>
                  <a:pt x="1367" y="1130"/>
                  <a:pt x="1130" y="1367"/>
                  <a:pt x="839" y="1412"/>
                </a:cubicBezTo>
                <a:lnTo>
                  <a:pt x="1" y="1549"/>
                </a:lnTo>
                <a:lnTo>
                  <a:pt x="839" y="1686"/>
                </a:lnTo>
                <a:cubicBezTo>
                  <a:pt x="1130" y="1731"/>
                  <a:pt x="1367" y="1977"/>
                  <a:pt x="1413" y="2269"/>
                </a:cubicBezTo>
                <a:lnTo>
                  <a:pt x="1549" y="3097"/>
                </a:lnTo>
                <a:lnTo>
                  <a:pt x="1686" y="2269"/>
                </a:lnTo>
                <a:cubicBezTo>
                  <a:pt x="1731" y="1977"/>
                  <a:pt x="1977" y="1731"/>
                  <a:pt x="2269" y="1686"/>
                </a:cubicBezTo>
                <a:lnTo>
                  <a:pt x="3098" y="1549"/>
                </a:lnTo>
                <a:lnTo>
                  <a:pt x="2269" y="1412"/>
                </a:lnTo>
                <a:cubicBezTo>
                  <a:pt x="1977" y="1367"/>
                  <a:pt x="1731" y="1130"/>
                  <a:pt x="1686" y="839"/>
                </a:cubicBezTo>
                <a:lnTo>
                  <a:pt x="1549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" name="Google Shape;15;p2"/>
          <p:cNvSpPr/>
          <p:nvPr/>
        </p:nvSpPr>
        <p:spPr>
          <a:xfrm>
            <a:off x="8865253" y="4848767"/>
            <a:ext cx="121077" cy="121077"/>
          </a:xfrm>
          <a:custGeom>
            <a:avLst/>
            <a:gdLst/>
            <a:ahLst/>
            <a:cxnLst/>
            <a:rect l="l" t="t" r="r" b="b"/>
            <a:pathLst>
              <a:path w="2142" h="2142" extrusionOk="0">
                <a:moveTo>
                  <a:pt x="1066" y="1"/>
                </a:moveTo>
                <a:lnTo>
                  <a:pt x="975" y="584"/>
                </a:lnTo>
                <a:cubicBezTo>
                  <a:pt x="948" y="784"/>
                  <a:pt x="784" y="948"/>
                  <a:pt x="575" y="985"/>
                </a:cubicBezTo>
                <a:lnTo>
                  <a:pt x="1" y="1076"/>
                </a:lnTo>
                <a:lnTo>
                  <a:pt x="575" y="1167"/>
                </a:lnTo>
                <a:cubicBezTo>
                  <a:pt x="784" y="1194"/>
                  <a:pt x="948" y="1358"/>
                  <a:pt x="975" y="1558"/>
                </a:cubicBezTo>
                <a:lnTo>
                  <a:pt x="1066" y="2141"/>
                </a:lnTo>
                <a:lnTo>
                  <a:pt x="1157" y="1558"/>
                </a:lnTo>
                <a:cubicBezTo>
                  <a:pt x="1194" y="1358"/>
                  <a:pt x="1358" y="1194"/>
                  <a:pt x="1558" y="1167"/>
                </a:cubicBezTo>
                <a:lnTo>
                  <a:pt x="2141" y="1076"/>
                </a:lnTo>
                <a:lnTo>
                  <a:pt x="1558" y="985"/>
                </a:lnTo>
                <a:cubicBezTo>
                  <a:pt x="1358" y="948"/>
                  <a:pt x="1194" y="784"/>
                  <a:pt x="1157" y="584"/>
                </a:cubicBezTo>
                <a:lnTo>
                  <a:pt x="1066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Google Shape;16;p2"/>
          <p:cNvSpPr/>
          <p:nvPr/>
        </p:nvSpPr>
        <p:spPr>
          <a:xfrm>
            <a:off x="5441305" y="4848784"/>
            <a:ext cx="121020" cy="121020"/>
          </a:xfrm>
          <a:custGeom>
            <a:avLst/>
            <a:gdLst/>
            <a:ahLst/>
            <a:cxnLst/>
            <a:rect l="l" t="t" r="r" b="b"/>
            <a:pathLst>
              <a:path w="2141" h="2141" extrusionOk="0">
                <a:moveTo>
                  <a:pt x="1066" y="0"/>
                </a:moveTo>
                <a:lnTo>
                  <a:pt x="975" y="583"/>
                </a:lnTo>
                <a:cubicBezTo>
                  <a:pt x="938" y="783"/>
                  <a:pt x="784" y="947"/>
                  <a:pt x="583" y="975"/>
                </a:cubicBezTo>
                <a:lnTo>
                  <a:pt x="0" y="1066"/>
                </a:lnTo>
                <a:lnTo>
                  <a:pt x="583" y="1157"/>
                </a:lnTo>
                <a:cubicBezTo>
                  <a:pt x="784" y="1193"/>
                  <a:pt x="938" y="1357"/>
                  <a:pt x="975" y="1558"/>
                </a:cubicBezTo>
                <a:lnTo>
                  <a:pt x="1066" y="2140"/>
                </a:lnTo>
                <a:lnTo>
                  <a:pt x="1157" y="1558"/>
                </a:lnTo>
                <a:cubicBezTo>
                  <a:pt x="1194" y="1357"/>
                  <a:pt x="1357" y="1193"/>
                  <a:pt x="1558" y="1157"/>
                </a:cubicBezTo>
                <a:lnTo>
                  <a:pt x="2141" y="1066"/>
                </a:lnTo>
                <a:lnTo>
                  <a:pt x="1558" y="975"/>
                </a:lnTo>
                <a:cubicBezTo>
                  <a:pt x="1357" y="947"/>
                  <a:pt x="1194" y="783"/>
                  <a:pt x="1157" y="583"/>
                </a:cubicBezTo>
                <a:lnTo>
                  <a:pt x="1066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" name="Google Shape;17;p2"/>
          <p:cNvSpPr/>
          <p:nvPr/>
        </p:nvSpPr>
        <p:spPr>
          <a:xfrm>
            <a:off x="8605829" y="208323"/>
            <a:ext cx="175114" cy="175114"/>
          </a:xfrm>
          <a:custGeom>
            <a:avLst/>
            <a:gdLst/>
            <a:ahLst/>
            <a:cxnLst/>
            <a:rect l="l" t="t" r="r" b="b"/>
            <a:pathLst>
              <a:path w="3098" h="3098" extrusionOk="0">
                <a:moveTo>
                  <a:pt x="1549" y="1"/>
                </a:moveTo>
                <a:lnTo>
                  <a:pt x="1413" y="839"/>
                </a:lnTo>
                <a:cubicBezTo>
                  <a:pt x="1367" y="1130"/>
                  <a:pt x="1130" y="1367"/>
                  <a:pt x="839" y="1412"/>
                </a:cubicBezTo>
                <a:lnTo>
                  <a:pt x="1" y="1549"/>
                </a:lnTo>
                <a:lnTo>
                  <a:pt x="839" y="1686"/>
                </a:lnTo>
                <a:cubicBezTo>
                  <a:pt x="1130" y="1731"/>
                  <a:pt x="1367" y="1977"/>
                  <a:pt x="1413" y="2269"/>
                </a:cubicBezTo>
                <a:lnTo>
                  <a:pt x="1549" y="3097"/>
                </a:lnTo>
                <a:lnTo>
                  <a:pt x="1686" y="2269"/>
                </a:lnTo>
                <a:cubicBezTo>
                  <a:pt x="1731" y="1977"/>
                  <a:pt x="1977" y="1731"/>
                  <a:pt x="2269" y="1686"/>
                </a:cubicBezTo>
                <a:lnTo>
                  <a:pt x="3098" y="1549"/>
                </a:lnTo>
                <a:lnTo>
                  <a:pt x="2269" y="1412"/>
                </a:lnTo>
                <a:cubicBezTo>
                  <a:pt x="1977" y="1367"/>
                  <a:pt x="1731" y="1130"/>
                  <a:pt x="1686" y="839"/>
                </a:cubicBezTo>
                <a:lnTo>
                  <a:pt x="1549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" name="Google Shape;18;p2"/>
          <p:cNvSpPr/>
          <p:nvPr/>
        </p:nvSpPr>
        <p:spPr>
          <a:xfrm>
            <a:off x="1935775" y="29975"/>
            <a:ext cx="312675" cy="312450"/>
          </a:xfrm>
          <a:custGeom>
            <a:avLst/>
            <a:gdLst/>
            <a:ahLst/>
            <a:cxnLst/>
            <a:rect l="l" t="t" r="r" b="b"/>
            <a:pathLst>
              <a:path w="12507" h="12498" extrusionOk="0">
                <a:moveTo>
                  <a:pt x="6249" y="1"/>
                </a:moveTo>
                <a:lnTo>
                  <a:pt x="5657" y="3599"/>
                </a:lnTo>
                <a:cubicBezTo>
                  <a:pt x="5594" y="3985"/>
                  <a:pt x="5266" y="4231"/>
                  <a:pt x="4918" y="4231"/>
                </a:cubicBezTo>
                <a:cubicBezTo>
                  <a:pt x="4767" y="4231"/>
                  <a:pt x="4611" y="4184"/>
                  <a:pt x="4473" y="4081"/>
                </a:cubicBezTo>
                <a:lnTo>
                  <a:pt x="3107" y="3107"/>
                </a:lnTo>
                <a:lnTo>
                  <a:pt x="4090" y="4473"/>
                </a:lnTo>
                <a:cubicBezTo>
                  <a:pt x="4418" y="4928"/>
                  <a:pt x="4145" y="5566"/>
                  <a:pt x="3598" y="5657"/>
                </a:cubicBezTo>
                <a:lnTo>
                  <a:pt x="1" y="6249"/>
                </a:lnTo>
                <a:lnTo>
                  <a:pt x="3598" y="6841"/>
                </a:lnTo>
                <a:cubicBezTo>
                  <a:pt x="4154" y="6932"/>
                  <a:pt x="4418" y="7570"/>
                  <a:pt x="4090" y="8025"/>
                </a:cubicBezTo>
                <a:lnTo>
                  <a:pt x="3107" y="9391"/>
                </a:lnTo>
                <a:lnTo>
                  <a:pt x="4473" y="8417"/>
                </a:lnTo>
                <a:cubicBezTo>
                  <a:pt x="4610" y="8315"/>
                  <a:pt x="4764" y="8269"/>
                  <a:pt x="4914" y="8269"/>
                </a:cubicBezTo>
                <a:cubicBezTo>
                  <a:pt x="5263" y="8269"/>
                  <a:pt x="5593" y="8518"/>
                  <a:pt x="5657" y="8900"/>
                </a:cubicBezTo>
                <a:lnTo>
                  <a:pt x="6249" y="12497"/>
                </a:lnTo>
                <a:lnTo>
                  <a:pt x="6841" y="8900"/>
                </a:lnTo>
                <a:cubicBezTo>
                  <a:pt x="6904" y="8513"/>
                  <a:pt x="7232" y="8267"/>
                  <a:pt x="7579" y="8267"/>
                </a:cubicBezTo>
                <a:cubicBezTo>
                  <a:pt x="7731" y="8267"/>
                  <a:pt x="7887" y="8314"/>
                  <a:pt x="8025" y="8417"/>
                </a:cubicBezTo>
                <a:lnTo>
                  <a:pt x="9391" y="9391"/>
                </a:lnTo>
                <a:lnTo>
                  <a:pt x="8417" y="8025"/>
                </a:lnTo>
                <a:cubicBezTo>
                  <a:pt x="8089" y="7570"/>
                  <a:pt x="8362" y="6932"/>
                  <a:pt x="8899" y="6841"/>
                </a:cubicBezTo>
                <a:lnTo>
                  <a:pt x="12506" y="6249"/>
                </a:lnTo>
                <a:lnTo>
                  <a:pt x="8899" y="5657"/>
                </a:lnTo>
                <a:cubicBezTo>
                  <a:pt x="8344" y="5566"/>
                  <a:pt x="8089" y="4928"/>
                  <a:pt x="8417" y="4473"/>
                </a:cubicBezTo>
                <a:lnTo>
                  <a:pt x="9391" y="3107"/>
                </a:lnTo>
                <a:lnTo>
                  <a:pt x="8025" y="4081"/>
                </a:lnTo>
                <a:cubicBezTo>
                  <a:pt x="7888" y="4183"/>
                  <a:pt x="7734" y="4229"/>
                  <a:pt x="7584" y="4229"/>
                </a:cubicBezTo>
                <a:cubicBezTo>
                  <a:pt x="7235" y="4229"/>
                  <a:pt x="6905" y="3981"/>
                  <a:pt x="6841" y="3599"/>
                </a:cubicBezTo>
                <a:lnTo>
                  <a:pt x="6249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" name="Google Shape;19;p2"/>
          <p:cNvSpPr/>
          <p:nvPr/>
        </p:nvSpPr>
        <p:spPr>
          <a:xfrm>
            <a:off x="133450" y="3965450"/>
            <a:ext cx="312675" cy="312450"/>
          </a:xfrm>
          <a:custGeom>
            <a:avLst/>
            <a:gdLst/>
            <a:ahLst/>
            <a:cxnLst/>
            <a:rect l="l" t="t" r="r" b="b"/>
            <a:pathLst>
              <a:path w="12507" h="12498" extrusionOk="0">
                <a:moveTo>
                  <a:pt x="6249" y="1"/>
                </a:moveTo>
                <a:lnTo>
                  <a:pt x="5657" y="3599"/>
                </a:lnTo>
                <a:cubicBezTo>
                  <a:pt x="5594" y="3985"/>
                  <a:pt x="5266" y="4231"/>
                  <a:pt x="4918" y="4231"/>
                </a:cubicBezTo>
                <a:cubicBezTo>
                  <a:pt x="4767" y="4231"/>
                  <a:pt x="4611" y="4184"/>
                  <a:pt x="4473" y="4081"/>
                </a:cubicBezTo>
                <a:lnTo>
                  <a:pt x="3107" y="3107"/>
                </a:lnTo>
                <a:lnTo>
                  <a:pt x="4090" y="4473"/>
                </a:lnTo>
                <a:cubicBezTo>
                  <a:pt x="4418" y="4928"/>
                  <a:pt x="4145" y="5566"/>
                  <a:pt x="3598" y="5657"/>
                </a:cubicBezTo>
                <a:lnTo>
                  <a:pt x="1" y="6249"/>
                </a:lnTo>
                <a:lnTo>
                  <a:pt x="3598" y="6841"/>
                </a:lnTo>
                <a:cubicBezTo>
                  <a:pt x="4154" y="6932"/>
                  <a:pt x="4418" y="7570"/>
                  <a:pt x="4090" y="8025"/>
                </a:cubicBezTo>
                <a:lnTo>
                  <a:pt x="3107" y="9391"/>
                </a:lnTo>
                <a:lnTo>
                  <a:pt x="4473" y="8417"/>
                </a:lnTo>
                <a:cubicBezTo>
                  <a:pt x="4610" y="8315"/>
                  <a:pt x="4764" y="8269"/>
                  <a:pt x="4914" y="8269"/>
                </a:cubicBezTo>
                <a:cubicBezTo>
                  <a:pt x="5263" y="8269"/>
                  <a:pt x="5593" y="8518"/>
                  <a:pt x="5657" y="8900"/>
                </a:cubicBezTo>
                <a:lnTo>
                  <a:pt x="6249" y="12497"/>
                </a:lnTo>
                <a:lnTo>
                  <a:pt x="6841" y="8900"/>
                </a:lnTo>
                <a:cubicBezTo>
                  <a:pt x="6904" y="8513"/>
                  <a:pt x="7232" y="8267"/>
                  <a:pt x="7579" y="8267"/>
                </a:cubicBezTo>
                <a:cubicBezTo>
                  <a:pt x="7731" y="8267"/>
                  <a:pt x="7887" y="8314"/>
                  <a:pt x="8025" y="8417"/>
                </a:cubicBezTo>
                <a:lnTo>
                  <a:pt x="9391" y="9391"/>
                </a:lnTo>
                <a:lnTo>
                  <a:pt x="8417" y="8025"/>
                </a:lnTo>
                <a:cubicBezTo>
                  <a:pt x="8089" y="7570"/>
                  <a:pt x="8362" y="6932"/>
                  <a:pt x="8899" y="6841"/>
                </a:cubicBezTo>
                <a:lnTo>
                  <a:pt x="12506" y="6249"/>
                </a:lnTo>
                <a:lnTo>
                  <a:pt x="8899" y="5657"/>
                </a:lnTo>
                <a:cubicBezTo>
                  <a:pt x="8344" y="5566"/>
                  <a:pt x="8089" y="4928"/>
                  <a:pt x="8417" y="4473"/>
                </a:cubicBezTo>
                <a:lnTo>
                  <a:pt x="9391" y="3107"/>
                </a:lnTo>
                <a:lnTo>
                  <a:pt x="8025" y="4081"/>
                </a:lnTo>
                <a:cubicBezTo>
                  <a:pt x="7888" y="4183"/>
                  <a:pt x="7734" y="4229"/>
                  <a:pt x="7584" y="4229"/>
                </a:cubicBezTo>
                <a:cubicBezTo>
                  <a:pt x="7235" y="4229"/>
                  <a:pt x="6905" y="3981"/>
                  <a:pt x="6841" y="3599"/>
                </a:cubicBezTo>
                <a:lnTo>
                  <a:pt x="6249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20;p2"/>
          <p:cNvSpPr/>
          <p:nvPr/>
        </p:nvSpPr>
        <p:spPr>
          <a:xfrm>
            <a:off x="8118100" y="4853088"/>
            <a:ext cx="312675" cy="312450"/>
          </a:xfrm>
          <a:custGeom>
            <a:avLst/>
            <a:gdLst/>
            <a:ahLst/>
            <a:cxnLst/>
            <a:rect l="l" t="t" r="r" b="b"/>
            <a:pathLst>
              <a:path w="12507" h="12498" extrusionOk="0">
                <a:moveTo>
                  <a:pt x="6249" y="1"/>
                </a:moveTo>
                <a:lnTo>
                  <a:pt x="5657" y="3599"/>
                </a:lnTo>
                <a:cubicBezTo>
                  <a:pt x="5594" y="3985"/>
                  <a:pt x="5266" y="4231"/>
                  <a:pt x="4918" y="4231"/>
                </a:cubicBezTo>
                <a:cubicBezTo>
                  <a:pt x="4767" y="4231"/>
                  <a:pt x="4611" y="4184"/>
                  <a:pt x="4473" y="4081"/>
                </a:cubicBezTo>
                <a:lnTo>
                  <a:pt x="3107" y="3107"/>
                </a:lnTo>
                <a:lnTo>
                  <a:pt x="4090" y="4473"/>
                </a:lnTo>
                <a:cubicBezTo>
                  <a:pt x="4418" y="4928"/>
                  <a:pt x="4145" y="5566"/>
                  <a:pt x="3598" y="5657"/>
                </a:cubicBezTo>
                <a:lnTo>
                  <a:pt x="1" y="6249"/>
                </a:lnTo>
                <a:lnTo>
                  <a:pt x="3598" y="6841"/>
                </a:lnTo>
                <a:cubicBezTo>
                  <a:pt x="4154" y="6932"/>
                  <a:pt x="4418" y="7570"/>
                  <a:pt x="4090" y="8025"/>
                </a:cubicBezTo>
                <a:lnTo>
                  <a:pt x="3107" y="9391"/>
                </a:lnTo>
                <a:lnTo>
                  <a:pt x="4473" y="8417"/>
                </a:lnTo>
                <a:cubicBezTo>
                  <a:pt x="4610" y="8315"/>
                  <a:pt x="4764" y="8269"/>
                  <a:pt x="4914" y="8269"/>
                </a:cubicBezTo>
                <a:cubicBezTo>
                  <a:pt x="5263" y="8269"/>
                  <a:pt x="5593" y="8518"/>
                  <a:pt x="5657" y="8900"/>
                </a:cubicBezTo>
                <a:lnTo>
                  <a:pt x="6249" y="12497"/>
                </a:lnTo>
                <a:lnTo>
                  <a:pt x="6841" y="8900"/>
                </a:lnTo>
                <a:cubicBezTo>
                  <a:pt x="6904" y="8513"/>
                  <a:pt x="7232" y="8267"/>
                  <a:pt x="7579" y="8267"/>
                </a:cubicBezTo>
                <a:cubicBezTo>
                  <a:pt x="7731" y="8267"/>
                  <a:pt x="7887" y="8314"/>
                  <a:pt x="8025" y="8417"/>
                </a:cubicBezTo>
                <a:lnTo>
                  <a:pt x="9391" y="9391"/>
                </a:lnTo>
                <a:lnTo>
                  <a:pt x="8417" y="8025"/>
                </a:lnTo>
                <a:cubicBezTo>
                  <a:pt x="8089" y="7570"/>
                  <a:pt x="8362" y="6932"/>
                  <a:pt x="8899" y="6841"/>
                </a:cubicBezTo>
                <a:lnTo>
                  <a:pt x="12506" y="6249"/>
                </a:lnTo>
                <a:lnTo>
                  <a:pt x="8899" y="5657"/>
                </a:lnTo>
                <a:cubicBezTo>
                  <a:pt x="8344" y="5566"/>
                  <a:pt x="8089" y="4928"/>
                  <a:pt x="8417" y="4473"/>
                </a:cubicBezTo>
                <a:lnTo>
                  <a:pt x="9391" y="3107"/>
                </a:lnTo>
                <a:lnTo>
                  <a:pt x="8025" y="4081"/>
                </a:lnTo>
                <a:cubicBezTo>
                  <a:pt x="7888" y="4183"/>
                  <a:pt x="7734" y="4229"/>
                  <a:pt x="7584" y="4229"/>
                </a:cubicBezTo>
                <a:cubicBezTo>
                  <a:pt x="7235" y="4229"/>
                  <a:pt x="6905" y="3981"/>
                  <a:pt x="6841" y="3599"/>
                </a:cubicBezTo>
                <a:lnTo>
                  <a:pt x="6249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p2"/>
          <p:cNvSpPr/>
          <p:nvPr/>
        </p:nvSpPr>
        <p:spPr>
          <a:xfrm>
            <a:off x="8662250" y="2334975"/>
            <a:ext cx="312675" cy="312450"/>
          </a:xfrm>
          <a:custGeom>
            <a:avLst/>
            <a:gdLst/>
            <a:ahLst/>
            <a:cxnLst/>
            <a:rect l="l" t="t" r="r" b="b"/>
            <a:pathLst>
              <a:path w="12507" h="12498" extrusionOk="0">
                <a:moveTo>
                  <a:pt x="6249" y="1"/>
                </a:moveTo>
                <a:lnTo>
                  <a:pt x="5657" y="3599"/>
                </a:lnTo>
                <a:cubicBezTo>
                  <a:pt x="5594" y="3985"/>
                  <a:pt x="5266" y="4231"/>
                  <a:pt x="4918" y="4231"/>
                </a:cubicBezTo>
                <a:cubicBezTo>
                  <a:pt x="4767" y="4231"/>
                  <a:pt x="4611" y="4184"/>
                  <a:pt x="4473" y="4081"/>
                </a:cubicBezTo>
                <a:lnTo>
                  <a:pt x="3107" y="3107"/>
                </a:lnTo>
                <a:lnTo>
                  <a:pt x="4090" y="4473"/>
                </a:lnTo>
                <a:cubicBezTo>
                  <a:pt x="4418" y="4928"/>
                  <a:pt x="4145" y="5566"/>
                  <a:pt x="3598" y="5657"/>
                </a:cubicBezTo>
                <a:lnTo>
                  <a:pt x="1" y="6249"/>
                </a:lnTo>
                <a:lnTo>
                  <a:pt x="3598" y="6841"/>
                </a:lnTo>
                <a:cubicBezTo>
                  <a:pt x="4154" y="6932"/>
                  <a:pt x="4418" y="7570"/>
                  <a:pt x="4090" y="8025"/>
                </a:cubicBezTo>
                <a:lnTo>
                  <a:pt x="3107" y="9391"/>
                </a:lnTo>
                <a:lnTo>
                  <a:pt x="4473" y="8417"/>
                </a:lnTo>
                <a:cubicBezTo>
                  <a:pt x="4610" y="8315"/>
                  <a:pt x="4764" y="8269"/>
                  <a:pt x="4914" y="8269"/>
                </a:cubicBezTo>
                <a:cubicBezTo>
                  <a:pt x="5263" y="8269"/>
                  <a:pt x="5593" y="8518"/>
                  <a:pt x="5657" y="8900"/>
                </a:cubicBezTo>
                <a:lnTo>
                  <a:pt x="6249" y="12497"/>
                </a:lnTo>
                <a:lnTo>
                  <a:pt x="6841" y="8900"/>
                </a:lnTo>
                <a:cubicBezTo>
                  <a:pt x="6904" y="8513"/>
                  <a:pt x="7232" y="8267"/>
                  <a:pt x="7579" y="8267"/>
                </a:cubicBezTo>
                <a:cubicBezTo>
                  <a:pt x="7731" y="8267"/>
                  <a:pt x="7887" y="8314"/>
                  <a:pt x="8025" y="8417"/>
                </a:cubicBezTo>
                <a:lnTo>
                  <a:pt x="9391" y="9391"/>
                </a:lnTo>
                <a:lnTo>
                  <a:pt x="8417" y="8025"/>
                </a:lnTo>
                <a:cubicBezTo>
                  <a:pt x="8089" y="7570"/>
                  <a:pt x="8362" y="6932"/>
                  <a:pt x="8899" y="6841"/>
                </a:cubicBezTo>
                <a:lnTo>
                  <a:pt x="12506" y="6249"/>
                </a:lnTo>
                <a:lnTo>
                  <a:pt x="8899" y="5657"/>
                </a:lnTo>
                <a:cubicBezTo>
                  <a:pt x="8344" y="5566"/>
                  <a:pt x="8089" y="4928"/>
                  <a:pt x="8417" y="4473"/>
                </a:cubicBezTo>
                <a:lnTo>
                  <a:pt x="9391" y="3107"/>
                </a:lnTo>
                <a:lnTo>
                  <a:pt x="8025" y="4081"/>
                </a:lnTo>
                <a:cubicBezTo>
                  <a:pt x="7888" y="4183"/>
                  <a:pt x="7734" y="4229"/>
                  <a:pt x="7584" y="4229"/>
                </a:cubicBezTo>
                <a:cubicBezTo>
                  <a:pt x="7235" y="4229"/>
                  <a:pt x="6905" y="3981"/>
                  <a:pt x="6841" y="3599"/>
                </a:cubicBezTo>
                <a:lnTo>
                  <a:pt x="6249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Google Shape;22;p2"/>
          <p:cNvSpPr/>
          <p:nvPr/>
        </p:nvSpPr>
        <p:spPr>
          <a:xfrm>
            <a:off x="4063579" y="98648"/>
            <a:ext cx="175114" cy="175114"/>
          </a:xfrm>
          <a:custGeom>
            <a:avLst/>
            <a:gdLst/>
            <a:ahLst/>
            <a:cxnLst/>
            <a:rect l="l" t="t" r="r" b="b"/>
            <a:pathLst>
              <a:path w="3098" h="3098" extrusionOk="0">
                <a:moveTo>
                  <a:pt x="1549" y="1"/>
                </a:moveTo>
                <a:lnTo>
                  <a:pt x="1413" y="839"/>
                </a:lnTo>
                <a:cubicBezTo>
                  <a:pt x="1367" y="1130"/>
                  <a:pt x="1130" y="1367"/>
                  <a:pt x="839" y="1412"/>
                </a:cubicBezTo>
                <a:lnTo>
                  <a:pt x="1" y="1549"/>
                </a:lnTo>
                <a:lnTo>
                  <a:pt x="839" y="1686"/>
                </a:lnTo>
                <a:cubicBezTo>
                  <a:pt x="1130" y="1731"/>
                  <a:pt x="1367" y="1977"/>
                  <a:pt x="1413" y="2269"/>
                </a:cubicBezTo>
                <a:lnTo>
                  <a:pt x="1549" y="3097"/>
                </a:lnTo>
                <a:lnTo>
                  <a:pt x="1686" y="2269"/>
                </a:lnTo>
                <a:cubicBezTo>
                  <a:pt x="1731" y="1977"/>
                  <a:pt x="1977" y="1731"/>
                  <a:pt x="2269" y="1686"/>
                </a:cubicBezTo>
                <a:lnTo>
                  <a:pt x="3098" y="1549"/>
                </a:lnTo>
                <a:lnTo>
                  <a:pt x="2269" y="1412"/>
                </a:lnTo>
                <a:cubicBezTo>
                  <a:pt x="1977" y="1367"/>
                  <a:pt x="1731" y="1130"/>
                  <a:pt x="1686" y="839"/>
                </a:cubicBezTo>
                <a:lnTo>
                  <a:pt x="1549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" name="Google Shape;23;p2"/>
          <p:cNvSpPr txBox="1">
            <a:spLocks noGrp="1"/>
          </p:cNvSpPr>
          <p:nvPr>
            <p:ph type="ctrTitle"/>
          </p:nvPr>
        </p:nvSpPr>
        <p:spPr>
          <a:xfrm>
            <a:off x="713225" y="1725925"/>
            <a:ext cx="5681100" cy="1450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200"/>
              <a:buNone/>
              <a:defRPr sz="3000">
                <a:latin typeface="Raleway Black"/>
                <a:ea typeface="Raleway Black"/>
                <a:cs typeface="Raleway Black"/>
                <a:sym typeface="Raleway Black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>
            <a:endParaRPr/>
          </a:p>
        </p:txBody>
      </p:sp>
      <p:sp>
        <p:nvSpPr>
          <p:cNvPr id="24" name="Google Shape;24;p2"/>
          <p:cNvSpPr txBox="1">
            <a:spLocks noGrp="1"/>
          </p:cNvSpPr>
          <p:nvPr>
            <p:ph type="subTitle" idx="1"/>
          </p:nvPr>
        </p:nvSpPr>
        <p:spPr>
          <a:xfrm>
            <a:off x="713225" y="3696125"/>
            <a:ext cx="5468400" cy="47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cxnSp>
        <p:nvCxnSpPr>
          <p:cNvPr id="25" name="Google Shape;25;p2"/>
          <p:cNvCxnSpPr/>
          <p:nvPr/>
        </p:nvCxnSpPr>
        <p:spPr>
          <a:xfrm rot="10800000" flipH="1">
            <a:off x="-90000" y="4761725"/>
            <a:ext cx="9324000" cy="90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6" name="Google Shape;26;p2"/>
          <p:cNvCxnSpPr/>
          <p:nvPr/>
        </p:nvCxnSpPr>
        <p:spPr>
          <a:xfrm rot="10800000" flipH="1">
            <a:off x="-90000" y="375650"/>
            <a:ext cx="9324000" cy="90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3"/>
          <p:cNvSpPr txBox="1">
            <a:spLocks noGrp="1"/>
          </p:cNvSpPr>
          <p:nvPr>
            <p:ph type="title"/>
          </p:nvPr>
        </p:nvSpPr>
        <p:spPr>
          <a:xfrm>
            <a:off x="2239050" y="2204275"/>
            <a:ext cx="46659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5000">
                <a:solidFill>
                  <a:schemeClr val="accent4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9" name="Google Shape;29;p3"/>
          <p:cNvSpPr txBox="1">
            <a:spLocks noGrp="1"/>
          </p:cNvSpPr>
          <p:nvPr>
            <p:ph type="title" idx="2" hasCustomPrompt="1"/>
          </p:nvPr>
        </p:nvSpPr>
        <p:spPr>
          <a:xfrm>
            <a:off x="2937600" y="977338"/>
            <a:ext cx="3268800" cy="1103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10000">
                <a:solidFill>
                  <a:schemeClr val="l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30" name="Google Shape;30;p3"/>
          <p:cNvSpPr txBox="1">
            <a:spLocks noGrp="1"/>
          </p:cNvSpPr>
          <p:nvPr>
            <p:ph type="subTitle" idx="1"/>
          </p:nvPr>
        </p:nvSpPr>
        <p:spPr>
          <a:xfrm>
            <a:off x="3404350" y="3046075"/>
            <a:ext cx="2335500" cy="61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3"/>
          <p:cNvSpPr/>
          <p:nvPr/>
        </p:nvSpPr>
        <p:spPr>
          <a:xfrm>
            <a:off x="648325" y="4992069"/>
            <a:ext cx="129781" cy="129781"/>
          </a:xfrm>
          <a:custGeom>
            <a:avLst/>
            <a:gdLst/>
            <a:ahLst/>
            <a:cxnLst/>
            <a:rect l="l" t="t" r="r" b="b"/>
            <a:pathLst>
              <a:path w="2296" h="2296" extrusionOk="0">
                <a:moveTo>
                  <a:pt x="1148" y="1"/>
                </a:moveTo>
                <a:lnTo>
                  <a:pt x="1048" y="611"/>
                </a:lnTo>
                <a:cubicBezTo>
                  <a:pt x="1002" y="839"/>
                  <a:pt x="829" y="1012"/>
                  <a:pt x="611" y="1048"/>
                </a:cubicBezTo>
                <a:lnTo>
                  <a:pt x="0" y="1148"/>
                </a:lnTo>
                <a:lnTo>
                  <a:pt x="611" y="1249"/>
                </a:lnTo>
                <a:cubicBezTo>
                  <a:pt x="838" y="1294"/>
                  <a:pt x="1011" y="1467"/>
                  <a:pt x="1048" y="1686"/>
                </a:cubicBezTo>
                <a:lnTo>
                  <a:pt x="1148" y="2296"/>
                </a:lnTo>
                <a:lnTo>
                  <a:pt x="1248" y="1686"/>
                </a:lnTo>
                <a:cubicBezTo>
                  <a:pt x="1294" y="1458"/>
                  <a:pt x="1467" y="1285"/>
                  <a:pt x="1685" y="1249"/>
                </a:cubicBezTo>
                <a:lnTo>
                  <a:pt x="2296" y="1148"/>
                </a:lnTo>
                <a:lnTo>
                  <a:pt x="1685" y="1048"/>
                </a:lnTo>
                <a:cubicBezTo>
                  <a:pt x="1458" y="1003"/>
                  <a:pt x="1285" y="830"/>
                  <a:pt x="1248" y="611"/>
                </a:cubicBezTo>
                <a:lnTo>
                  <a:pt x="1148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" name="Google Shape;32;p3"/>
          <p:cNvSpPr/>
          <p:nvPr/>
        </p:nvSpPr>
        <p:spPr>
          <a:xfrm>
            <a:off x="444724" y="47375"/>
            <a:ext cx="188002" cy="187946"/>
          </a:xfrm>
          <a:custGeom>
            <a:avLst/>
            <a:gdLst/>
            <a:ahLst/>
            <a:cxnLst/>
            <a:rect l="l" t="t" r="r" b="b"/>
            <a:pathLst>
              <a:path w="3326" h="3325" extrusionOk="0">
                <a:moveTo>
                  <a:pt x="1658" y="0"/>
                </a:moveTo>
                <a:lnTo>
                  <a:pt x="1513" y="893"/>
                </a:lnTo>
                <a:cubicBezTo>
                  <a:pt x="1458" y="1211"/>
                  <a:pt x="1203" y="1457"/>
                  <a:pt x="884" y="1521"/>
                </a:cubicBezTo>
                <a:lnTo>
                  <a:pt x="1" y="1667"/>
                </a:lnTo>
                <a:lnTo>
                  <a:pt x="884" y="1813"/>
                </a:lnTo>
                <a:cubicBezTo>
                  <a:pt x="1203" y="1867"/>
                  <a:pt x="1458" y="2122"/>
                  <a:pt x="1513" y="2441"/>
                </a:cubicBezTo>
                <a:lnTo>
                  <a:pt x="1658" y="3325"/>
                </a:lnTo>
                <a:lnTo>
                  <a:pt x="1804" y="2441"/>
                </a:lnTo>
                <a:cubicBezTo>
                  <a:pt x="1868" y="2122"/>
                  <a:pt x="2114" y="1867"/>
                  <a:pt x="2433" y="1813"/>
                </a:cubicBezTo>
                <a:lnTo>
                  <a:pt x="3325" y="1667"/>
                </a:lnTo>
                <a:lnTo>
                  <a:pt x="2433" y="1521"/>
                </a:lnTo>
                <a:cubicBezTo>
                  <a:pt x="2114" y="1457"/>
                  <a:pt x="1868" y="1211"/>
                  <a:pt x="1804" y="893"/>
                </a:cubicBezTo>
                <a:lnTo>
                  <a:pt x="1658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" name="Google Shape;33;p3"/>
          <p:cNvSpPr/>
          <p:nvPr/>
        </p:nvSpPr>
        <p:spPr>
          <a:xfrm>
            <a:off x="133468" y="2640871"/>
            <a:ext cx="121020" cy="121020"/>
          </a:xfrm>
          <a:custGeom>
            <a:avLst/>
            <a:gdLst/>
            <a:ahLst/>
            <a:cxnLst/>
            <a:rect l="l" t="t" r="r" b="b"/>
            <a:pathLst>
              <a:path w="2141" h="2141" extrusionOk="0">
                <a:moveTo>
                  <a:pt x="1066" y="0"/>
                </a:moveTo>
                <a:lnTo>
                  <a:pt x="975" y="583"/>
                </a:lnTo>
                <a:cubicBezTo>
                  <a:pt x="938" y="783"/>
                  <a:pt x="784" y="947"/>
                  <a:pt x="583" y="975"/>
                </a:cubicBezTo>
                <a:lnTo>
                  <a:pt x="0" y="1066"/>
                </a:lnTo>
                <a:lnTo>
                  <a:pt x="583" y="1157"/>
                </a:lnTo>
                <a:cubicBezTo>
                  <a:pt x="784" y="1193"/>
                  <a:pt x="938" y="1357"/>
                  <a:pt x="975" y="1558"/>
                </a:cubicBezTo>
                <a:lnTo>
                  <a:pt x="1066" y="2140"/>
                </a:lnTo>
                <a:lnTo>
                  <a:pt x="1157" y="1558"/>
                </a:lnTo>
                <a:cubicBezTo>
                  <a:pt x="1194" y="1357"/>
                  <a:pt x="1357" y="1193"/>
                  <a:pt x="1558" y="1157"/>
                </a:cubicBezTo>
                <a:lnTo>
                  <a:pt x="2141" y="1066"/>
                </a:lnTo>
                <a:lnTo>
                  <a:pt x="1558" y="975"/>
                </a:lnTo>
                <a:cubicBezTo>
                  <a:pt x="1357" y="947"/>
                  <a:pt x="1194" y="783"/>
                  <a:pt x="1157" y="583"/>
                </a:cubicBezTo>
                <a:lnTo>
                  <a:pt x="1066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" name="Google Shape;34;p3"/>
          <p:cNvSpPr/>
          <p:nvPr/>
        </p:nvSpPr>
        <p:spPr>
          <a:xfrm>
            <a:off x="8807978" y="74967"/>
            <a:ext cx="121077" cy="121077"/>
          </a:xfrm>
          <a:custGeom>
            <a:avLst/>
            <a:gdLst/>
            <a:ahLst/>
            <a:cxnLst/>
            <a:rect l="l" t="t" r="r" b="b"/>
            <a:pathLst>
              <a:path w="2142" h="2142" extrusionOk="0">
                <a:moveTo>
                  <a:pt x="1066" y="1"/>
                </a:moveTo>
                <a:lnTo>
                  <a:pt x="975" y="584"/>
                </a:lnTo>
                <a:cubicBezTo>
                  <a:pt x="948" y="784"/>
                  <a:pt x="784" y="948"/>
                  <a:pt x="575" y="985"/>
                </a:cubicBezTo>
                <a:lnTo>
                  <a:pt x="1" y="1076"/>
                </a:lnTo>
                <a:lnTo>
                  <a:pt x="575" y="1167"/>
                </a:lnTo>
                <a:cubicBezTo>
                  <a:pt x="784" y="1194"/>
                  <a:pt x="948" y="1358"/>
                  <a:pt x="975" y="1558"/>
                </a:cubicBezTo>
                <a:lnTo>
                  <a:pt x="1066" y="2141"/>
                </a:lnTo>
                <a:lnTo>
                  <a:pt x="1157" y="1558"/>
                </a:lnTo>
                <a:cubicBezTo>
                  <a:pt x="1194" y="1358"/>
                  <a:pt x="1358" y="1194"/>
                  <a:pt x="1558" y="1167"/>
                </a:cubicBezTo>
                <a:lnTo>
                  <a:pt x="2141" y="1076"/>
                </a:lnTo>
                <a:lnTo>
                  <a:pt x="1558" y="985"/>
                </a:lnTo>
                <a:cubicBezTo>
                  <a:pt x="1358" y="948"/>
                  <a:pt x="1194" y="784"/>
                  <a:pt x="1157" y="584"/>
                </a:cubicBezTo>
                <a:lnTo>
                  <a:pt x="1066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" name="Google Shape;35;p3"/>
          <p:cNvSpPr/>
          <p:nvPr/>
        </p:nvSpPr>
        <p:spPr>
          <a:xfrm>
            <a:off x="8549188" y="4868719"/>
            <a:ext cx="129781" cy="129781"/>
          </a:xfrm>
          <a:custGeom>
            <a:avLst/>
            <a:gdLst/>
            <a:ahLst/>
            <a:cxnLst/>
            <a:rect l="l" t="t" r="r" b="b"/>
            <a:pathLst>
              <a:path w="2296" h="2296" extrusionOk="0">
                <a:moveTo>
                  <a:pt x="1148" y="1"/>
                </a:moveTo>
                <a:lnTo>
                  <a:pt x="1048" y="611"/>
                </a:lnTo>
                <a:cubicBezTo>
                  <a:pt x="1002" y="839"/>
                  <a:pt x="829" y="1012"/>
                  <a:pt x="611" y="1048"/>
                </a:cubicBezTo>
                <a:lnTo>
                  <a:pt x="0" y="1148"/>
                </a:lnTo>
                <a:lnTo>
                  <a:pt x="611" y="1249"/>
                </a:lnTo>
                <a:cubicBezTo>
                  <a:pt x="838" y="1294"/>
                  <a:pt x="1011" y="1467"/>
                  <a:pt x="1048" y="1686"/>
                </a:cubicBezTo>
                <a:lnTo>
                  <a:pt x="1148" y="2296"/>
                </a:lnTo>
                <a:lnTo>
                  <a:pt x="1248" y="1686"/>
                </a:lnTo>
                <a:cubicBezTo>
                  <a:pt x="1294" y="1458"/>
                  <a:pt x="1467" y="1285"/>
                  <a:pt x="1685" y="1249"/>
                </a:cubicBezTo>
                <a:lnTo>
                  <a:pt x="2296" y="1148"/>
                </a:lnTo>
                <a:lnTo>
                  <a:pt x="1685" y="1048"/>
                </a:lnTo>
                <a:cubicBezTo>
                  <a:pt x="1458" y="1003"/>
                  <a:pt x="1285" y="830"/>
                  <a:pt x="1248" y="611"/>
                </a:cubicBezTo>
                <a:lnTo>
                  <a:pt x="1148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" name="Google Shape;36;p3"/>
          <p:cNvSpPr/>
          <p:nvPr/>
        </p:nvSpPr>
        <p:spPr>
          <a:xfrm>
            <a:off x="8849729" y="4458410"/>
            <a:ext cx="175114" cy="175114"/>
          </a:xfrm>
          <a:custGeom>
            <a:avLst/>
            <a:gdLst/>
            <a:ahLst/>
            <a:cxnLst/>
            <a:rect l="l" t="t" r="r" b="b"/>
            <a:pathLst>
              <a:path w="3098" h="3098" extrusionOk="0">
                <a:moveTo>
                  <a:pt x="1549" y="1"/>
                </a:moveTo>
                <a:lnTo>
                  <a:pt x="1413" y="839"/>
                </a:lnTo>
                <a:cubicBezTo>
                  <a:pt x="1367" y="1130"/>
                  <a:pt x="1130" y="1367"/>
                  <a:pt x="839" y="1412"/>
                </a:cubicBezTo>
                <a:lnTo>
                  <a:pt x="1" y="1549"/>
                </a:lnTo>
                <a:lnTo>
                  <a:pt x="839" y="1686"/>
                </a:lnTo>
                <a:cubicBezTo>
                  <a:pt x="1130" y="1731"/>
                  <a:pt x="1367" y="1977"/>
                  <a:pt x="1413" y="2269"/>
                </a:cubicBezTo>
                <a:lnTo>
                  <a:pt x="1549" y="3097"/>
                </a:lnTo>
                <a:lnTo>
                  <a:pt x="1686" y="2269"/>
                </a:lnTo>
                <a:cubicBezTo>
                  <a:pt x="1731" y="1977"/>
                  <a:pt x="1977" y="1731"/>
                  <a:pt x="2269" y="1686"/>
                </a:cubicBezTo>
                <a:lnTo>
                  <a:pt x="3098" y="1549"/>
                </a:lnTo>
                <a:lnTo>
                  <a:pt x="2269" y="1412"/>
                </a:lnTo>
                <a:cubicBezTo>
                  <a:pt x="1977" y="1367"/>
                  <a:pt x="1731" y="1130"/>
                  <a:pt x="1686" y="839"/>
                </a:cubicBezTo>
                <a:lnTo>
                  <a:pt x="1549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3"/>
          <p:cNvSpPr/>
          <p:nvPr/>
        </p:nvSpPr>
        <p:spPr>
          <a:xfrm>
            <a:off x="6641253" y="4944442"/>
            <a:ext cx="121077" cy="121077"/>
          </a:xfrm>
          <a:custGeom>
            <a:avLst/>
            <a:gdLst/>
            <a:ahLst/>
            <a:cxnLst/>
            <a:rect l="l" t="t" r="r" b="b"/>
            <a:pathLst>
              <a:path w="2142" h="2142" extrusionOk="0">
                <a:moveTo>
                  <a:pt x="1066" y="1"/>
                </a:moveTo>
                <a:lnTo>
                  <a:pt x="975" y="584"/>
                </a:lnTo>
                <a:cubicBezTo>
                  <a:pt x="948" y="784"/>
                  <a:pt x="784" y="948"/>
                  <a:pt x="575" y="985"/>
                </a:cubicBezTo>
                <a:lnTo>
                  <a:pt x="1" y="1076"/>
                </a:lnTo>
                <a:lnTo>
                  <a:pt x="575" y="1167"/>
                </a:lnTo>
                <a:cubicBezTo>
                  <a:pt x="784" y="1194"/>
                  <a:pt x="948" y="1358"/>
                  <a:pt x="975" y="1558"/>
                </a:cubicBezTo>
                <a:lnTo>
                  <a:pt x="1066" y="2141"/>
                </a:lnTo>
                <a:lnTo>
                  <a:pt x="1157" y="1558"/>
                </a:lnTo>
                <a:cubicBezTo>
                  <a:pt x="1194" y="1358"/>
                  <a:pt x="1358" y="1194"/>
                  <a:pt x="1558" y="1167"/>
                </a:cubicBezTo>
                <a:lnTo>
                  <a:pt x="2141" y="1076"/>
                </a:lnTo>
                <a:lnTo>
                  <a:pt x="1558" y="985"/>
                </a:lnTo>
                <a:cubicBezTo>
                  <a:pt x="1358" y="948"/>
                  <a:pt x="1194" y="784"/>
                  <a:pt x="1157" y="584"/>
                </a:cubicBezTo>
                <a:lnTo>
                  <a:pt x="1066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" name="Google Shape;38;p3"/>
          <p:cNvSpPr/>
          <p:nvPr/>
        </p:nvSpPr>
        <p:spPr>
          <a:xfrm>
            <a:off x="2793455" y="4944484"/>
            <a:ext cx="121020" cy="121020"/>
          </a:xfrm>
          <a:custGeom>
            <a:avLst/>
            <a:gdLst/>
            <a:ahLst/>
            <a:cxnLst/>
            <a:rect l="l" t="t" r="r" b="b"/>
            <a:pathLst>
              <a:path w="2141" h="2141" extrusionOk="0">
                <a:moveTo>
                  <a:pt x="1066" y="0"/>
                </a:moveTo>
                <a:lnTo>
                  <a:pt x="975" y="583"/>
                </a:lnTo>
                <a:cubicBezTo>
                  <a:pt x="938" y="783"/>
                  <a:pt x="784" y="947"/>
                  <a:pt x="583" y="975"/>
                </a:cubicBezTo>
                <a:lnTo>
                  <a:pt x="0" y="1066"/>
                </a:lnTo>
                <a:lnTo>
                  <a:pt x="583" y="1157"/>
                </a:lnTo>
                <a:cubicBezTo>
                  <a:pt x="784" y="1193"/>
                  <a:pt x="938" y="1357"/>
                  <a:pt x="975" y="1558"/>
                </a:cubicBezTo>
                <a:lnTo>
                  <a:pt x="1066" y="2140"/>
                </a:lnTo>
                <a:lnTo>
                  <a:pt x="1157" y="1558"/>
                </a:lnTo>
                <a:cubicBezTo>
                  <a:pt x="1194" y="1357"/>
                  <a:pt x="1357" y="1193"/>
                  <a:pt x="1558" y="1157"/>
                </a:cubicBezTo>
                <a:lnTo>
                  <a:pt x="2141" y="1066"/>
                </a:lnTo>
                <a:lnTo>
                  <a:pt x="1558" y="975"/>
                </a:lnTo>
                <a:cubicBezTo>
                  <a:pt x="1357" y="947"/>
                  <a:pt x="1194" y="783"/>
                  <a:pt x="1157" y="583"/>
                </a:cubicBezTo>
                <a:lnTo>
                  <a:pt x="1066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" name="Google Shape;39;p3"/>
          <p:cNvSpPr/>
          <p:nvPr/>
        </p:nvSpPr>
        <p:spPr>
          <a:xfrm>
            <a:off x="8617979" y="2485635"/>
            <a:ext cx="175114" cy="175114"/>
          </a:xfrm>
          <a:custGeom>
            <a:avLst/>
            <a:gdLst/>
            <a:ahLst/>
            <a:cxnLst/>
            <a:rect l="l" t="t" r="r" b="b"/>
            <a:pathLst>
              <a:path w="3098" h="3098" extrusionOk="0">
                <a:moveTo>
                  <a:pt x="1549" y="1"/>
                </a:moveTo>
                <a:lnTo>
                  <a:pt x="1413" y="839"/>
                </a:lnTo>
                <a:cubicBezTo>
                  <a:pt x="1367" y="1130"/>
                  <a:pt x="1130" y="1367"/>
                  <a:pt x="839" y="1412"/>
                </a:cubicBezTo>
                <a:lnTo>
                  <a:pt x="1" y="1549"/>
                </a:lnTo>
                <a:lnTo>
                  <a:pt x="839" y="1686"/>
                </a:lnTo>
                <a:cubicBezTo>
                  <a:pt x="1130" y="1731"/>
                  <a:pt x="1367" y="1977"/>
                  <a:pt x="1413" y="2269"/>
                </a:cubicBezTo>
                <a:lnTo>
                  <a:pt x="1549" y="3097"/>
                </a:lnTo>
                <a:lnTo>
                  <a:pt x="1686" y="2269"/>
                </a:lnTo>
                <a:cubicBezTo>
                  <a:pt x="1731" y="1977"/>
                  <a:pt x="1977" y="1731"/>
                  <a:pt x="2269" y="1686"/>
                </a:cubicBezTo>
                <a:lnTo>
                  <a:pt x="3098" y="1549"/>
                </a:lnTo>
                <a:lnTo>
                  <a:pt x="2269" y="1412"/>
                </a:lnTo>
                <a:cubicBezTo>
                  <a:pt x="1977" y="1367"/>
                  <a:pt x="1731" y="1130"/>
                  <a:pt x="1686" y="839"/>
                </a:cubicBezTo>
                <a:lnTo>
                  <a:pt x="1549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" name="Google Shape;40;p3"/>
          <p:cNvSpPr/>
          <p:nvPr/>
        </p:nvSpPr>
        <p:spPr>
          <a:xfrm>
            <a:off x="339063" y="1779575"/>
            <a:ext cx="312675" cy="312450"/>
          </a:xfrm>
          <a:custGeom>
            <a:avLst/>
            <a:gdLst/>
            <a:ahLst/>
            <a:cxnLst/>
            <a:rect l="l" t="t" r="r" b="b"/>
            <a:pathLst>
              <a:path w="12507" h="12498" extrusionOk="0">
                <a:moveTo>
                  <a:pt x="6249" y="1"/>
                </a:moveTo>
                <a:lnTo>
                  <a:pt x="5657" y="3599"/>
                </a:lnTo>
                <a:cubicBezTo>
                  <a:pt x="5594" y="3985"/>
                  <a:pt x="5266" y="4231"/>
                  <a:pt x="4918" y="4231"/>
                </a:cubicBezTo>
                <a:cubicBezTo>
                  <a:pt x="4767" y="4231"/>
                  <a:pt x="4611" y="4184"/>
                  <a:pt x="4473" y="4081"/>
                </a:cubicBezTo>
                <a:lnTo>
                  <a:pt x="3107" y="3107"/>
                </a:lnTo>
                <a:lnTo>
                  <a:pt x="4090" y="4473"/>
                </a:lnTo>
                <a:cubicBezTo>
                  <a:pt x="4418" y="4928"/>
                  <a:pt x="4145" y="5566"/>
                  <a:pt x="3598" y="5657"/>
                </a:cubicBezTo>
                <a:lnTo>
                  <a:pt x="1" y="6249"/>
                </a:lnTo>
                <a:lnTo>
                  <a:pt x="3598" y="6841"/>
                </a:lnTo>
                <a:cubicBezTo>
                  <a:pt x="4154" y="6932"/>
                  <a:pt x="4418" y="7570"/>
                  <a:pt x="4090" y="8025"/>
                </a:cubicBezTo>
                <a:lnTo>
                  <a:pt x="3107" y="9391"/>
                </a:lnTo>
                <a:lnTo>
                  <a:pt x="4473" y="8417"/>
                </a:lnTo>
                <a:cubicBezTo>
                  <a:pt x="4610" y="8315"/>
                  <a:pt x="4764" y="8269"/>
                  <a:pt x="4914" y="8269"/>
                </a:cubicBezTo>
                <a:cubicBezTo>
                  <a:pt x="5263" y="8269"/>
                  <a:pt x="5593" y="8518"/>
                  <a:pt x="5657" y="8900"/>
                </a:cubicBezTo>
                <a:lnTo>
                  <a:pt x="6249" y="12497"/>
                </a:lnTo>
                <a:lnTo>
                  <a:pt x="6841" y="8900"/>
                </a:lnTo>
                <a:cubicBezTo>
                  <a:pt x="6904" y="8513"/>
                  <a:pt x="7232" y="8267"/>
                  <a:pt x="7579" y="8267"/>
                </a:cubicBezTo>
                <a:cubicBezTo>
                  <a:pt x="7731" y="8267"/>
                  <a:pt x="7887" y="8314"/>
                  <a:pt x="8025" y="8417"/>
                </a:cubicBezTo>
                <a:lnTo>
                  <a:pt x="9391" y="9391"/>
                </a:lnTo>
                <a:lnTo>
                  <a:pt x="8417" y="8025"/>
                </a:lnTo>
                <a:cubicBezTo>
                  <a:pt x="8089" y="7570"/>
                  <a:pt x="8362" y="6932"/>
                  <a:pt x="8899" y="6841"/>
                </a:cubicBezTo>
                <a:lnTo>
                  <a:pt x="12506" y="6249"/>
                </a:lnTo>
                <a:lnTo>
                  <a:pt x="8899" y="5657"/>
                </a:lnTo>
                <a:cubicBezTo>
                  <a:pt x="8344" y="5566"/>
                  <a:pt x="8089" y="4928"/>
                  <a:pt x="8417" y="4473"/>
                </a:cubicBezTo>
                <a:lnTo>
                  <a:pt x="9391" y="3107"/>
                </a:lnTo>
                <a:lnTo>
                  <a:pt x="8025" y="4081"/>
                </a:lnTo>
                <a:cubicBezTo>
                  <a:pt x="7888" y="4183"/>
                  <a:pt x="7734" y="4229"/>
                  <a:pt x="7584" y="4229"/>
                </a:cubicBezTo>
                <a:cubicBezTo>
                  <a:pt x="7235" y="4229"/>
                  <a:pt x="6905" y="3981"/>
                  <a:pt x="6841" y="3599"/>
                </a:cubicBezTo>
                <a:lnTo>
                  <a:pt x="6249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" name="Google Shape;41;p3"/>
          <p:cNvSpPr/>
          <p:nvPr/>
        </p:nvSpPr>
        <p:spPr>
          <a:xfrm>
            <a:off x="1505400" y="4848775"/>
            <a:ext cx="312675" cy="312450"/>
          </a:xfrm>
          <a:custGeom>
            <a:avLst/>
            <a:gdLst/>
            <a:ahLst/>
            <a:cxnLst/>
            <a:rect l="l" t="t" r="r" b="b"/>
            <a:pathLst>
              <a:path w="12507" h="12498" extrusionOk="0">
                <a:moveTo>
                  <a:pt x="6249" y="1"/>
                </a:moveTo>
                <a:lnTo>
                  <a:pt x="5657" y="3599"/>
                </a:lnTo>
                <a:cubicBezTo>
                  <a:pt x="5594" y="3985"/>
                  <a:pt x="5266" y="4231"/>
                  <a:pt x="4918" y="4231"/>
                </a:cubicBezTo>
                <a:cubicBezTo>
                  <a:pt x="4767" y="4231"/>
                  <a:pt x="4611" y="4184"/>
                  <a:pt x="4473" y="4081"/>
                </a:cubicBezTo>
                <a:lnTo>
                  <a:pt x="3107" y="3107"/>
                </a:lnTo>
                <a:lnTo>
                  <a:pt x="4090" y="4473"/>
                </a:lnTo>
                <a:cubicBezTo>
                  <a:pt x="4418" y="4928"/>
                  <a:pt x="4145" y="5566"/>
                  <a:pt x="3598" y="5657"/>
                </a:cubicBezTo>
                <a:lnTo>
                  <a:pt x="1" y="6249"/>
                </a:lnTo>
                <a:lnTo>
                  <a:pt x="3598" y="6841"/>
                </a:lnTo>
                <a:cubicBezTo>
                  <a:pt x="4154" y="6932"/>
                  <a:pt x="4418" y="7570"/>
                  <a:pt x="4090" y="8025"/>
                </a:cubicBezTo>
                <a:lnTo>
                  <a:pt x="3107" y="9391"/>
                </a:lnTo>
                <a:lnTo>
                  <a:pt x="4473" y="8417"/>
                </a:lnTo>
                <a:cubicBezTo>
                  <a:pt x="4610" y="8315"/>
                  <a:pt x="4764" y="8269"/>
                  <a:pt x="4914" y="8269"/>
                </a:cubicBezTo>
                <a:cubicBezTo>
                  <a:pt x="5263" y="8269"/>
                  <a:pt x="5593" y="8518"/>
                  <a:pt x="5657" y="8900"/>
                </a:cubicBezTo>
                <a:lnTo>
                  <a:pt x="6249" y="12497"/>
                </a:lnTo>
                <a:lnTo>
                  <a:pt x="6841" y="8900"/>
                </a:lnTo>
                <a:cubicBezTo>
                  <a:pt x="6904" y="8513"/>
                  <a:pt x="7232" y="8267"/>
                  <a:pt x="7579" y="8267"/>
                </a:cubicBezTo>
                <a:cubicBezTo>
                  <a:pt x="7731" y="8267"/>
                  <a:pt x="7887" y="8314"/>
                  <a:pt x="8025" y="8417"/>
                </a:cubicBezTo>
                <a:lnTo>
                  <a:pt x="9391" y="9391"/>
                </a:lnTo>
                <a:lnTo>
                  <a:pt x="8417" y="8025"/>
                </a:lnTo>
                <a:cubicBezTo>
                  <a:pt x="8089" y="7570"/>
                  <a:pt x="8362" y="6932"/>
                  <a:pt x="8899" y="6841"/>
                </a:cubicBezTo>
                <a:lnTo>
                  <a:pt x="12506" y="6249"/>
                </a:lnTo>
                <a:lnTo>
                  <a:pt x="8899" y="5657"/>
                </a:lnTo>
                <a:cubicBezTo>
                  <a:pt x="8344" y="5566"/>
                  <a:pt x="8089" y="4928"/>
                  <a:pt x="8417" y="4473"/>
                </a:cubicBezTo>
                <a:lnTo>
                  <a:pt x="9391" y="3107"/>
                </a:lnTo>
                <a:lnTo>
                  <a:pt x="8025" y="4081"/>
                </a:lnTo>
                <a:cubicBezTo>
                  <a:pt x="7888" y="4183"/>
                  <a:pt x="7734" y="4229"/>
                  <a:pt x="7584" y="4229"/>
                </a:cubicBezTo>
                <a:cubicBezTo>
                  <a:pt x="7235" y="4229"/>
                  <a:pt x="6905" y="3981"/>
                  <a:pt x="6841" y="3599"/>
                </a:cubicBezTo>
                <a:lnTo>
                  <a:pt x="6249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" name="Google Shape;42;p3"/>
          <p:cNvSpPr/>
          <p:nvPr/>
        </p:nvSpPr>
        <p:spPr>
          <a:xfrm>
            <a:off x="4761350" y="2088"/>
            <a:ext cx="312675" cy="312450"/>
          </a:xfrm>
          <a:custGeom>
            <a:avLst/>
            <a:gdLst/>
            <a:ahLst/>
            <a:cxnLst/>
            <a:rect l="l" t="t" r="r" b="b"/>
            <a:pathLst>
              <a:path w="12507" h="12498" extrusionOk="0">
                <a:moveTo>
                  <a:pt x="6249" y="1"/>
                </a:moveTo>
                <a:lnTo>
                  <a:pt x="5657" y="3599"/>
                </a:lnTo>
                <a:cubicBezTo>
                  <a:pt x="5594" y="3985"/>
                  <a:pt x="5266" y="4231"/>
                  <a:pt x="4918" y="4231"/>
                </a:cubicBezTo>
                <a:cubicBezTo>
                  <a:pt x="4767" y="4231"/>
                  <a:pt x="4611" y="4184"/>
                  <a:pt x="4473" y="4081"/>
                </a:cubicBezTo>
                <a:lnTo>
                  <a:pt x="3107" y="3107"/>
                </a:lnTo>
                <a:lnTo>
                  <a:pt x="4090" y="4473"/>
                </a:lnTo>
                <a:cubicBezTo>
                  <a:pt x="4418" y="4928"/>
                  <a:pt x="4145" y="5566"/>
                  <a:pt x="3598" y="5657"/>
                </a:cubicBezTo>
                <a:lnTo>
                  <a:pt x="1" y="6249"/>
                </a:lnTo>
                <a:lnTo>
                  <a:pt x="3598" y="6841"/>
                </a:lnTo>
                <a:cubicBezTo>
                  <a:pt x="4154" y="6932"/>
                  <a:pt x="4418" y="7570"/>
                  <a:pt x="4090" y="8025"/>
                </a:cubicBezTo>
                <a:lnTo>
                  <a:pt x="3107" y="9391"/>
                </a:lnTo>
                <a:lnTo>
                  <a:pt x="4473" y="8417"/>
                </a:lnTo>
                <a:cubicBezTo>
                  <a:pt x="4610" y="8315"/>
                  <a:pt x="4764" y="8269"/>
                  <a:pt x="4914" y="8269"/>
                </a:cubicBezTo>
                <a:cubicBezTo>
                  <a:pt x="5263" y="8269"/>
                  <a:pt x="5593" y="8518"/>
                  <a:pt x="5657" y="8900"/>
                </a:cubicBezTo>
                <a:lnTo>
                  <a:pt x="6249" y="12497"/>
                </a:lnTo>
                <a:lnTo>
                  <a:pt x="6841" y="8900"/>
                </a:lnTo>
                <a:cubicBezTo>
                  <a:pt x="6904" y="8513"/>
                  <a:pt x="7232" y="8267"/>
                  <a:pt x="7579" y="8267"/>
                </a:cubicBezTo>
                <a:cubicBezTo>
                  <a:pt x="7731" y="8267"/>
                  <a:pt x="7887" y="8314"/>
                  <a:pt x="8025" y="8417"/>
                </a:cubicBezTo>
                <a:lnTo>
                  <a:pt x="9391" y="9391"/>
                </a:lnTo>
                <a:lnTo>
                  <a:pt x="8417" y="8025"/>
                </a:lnTo>
                <a:cubicBezTo>
                  <a:pt x="8089" y="7570"/>
                  <a:pt x="8362" y="6932"/>
                  <a:pt x="8899" y="6841"/>
                </a:cubicBezTo>
                <a:lnTo>
                  <a:pt x="12506" y="6249"/>
                </a:lnTo>
                <a:lnTo>
                  <a:pt x="8899" y="5657"/>
                </a:lnTo>
                <a:cubicBezTo>
                  <a:pt x="8344" y="5566"/>
                  <a:pt x="8089" y="4928"/>
                  <a:pt x="8417" y="4473"/>
                </a:cubicBezTo>
                <a:lnTo>
                  <a:pt x="9391" y="3107"/>
                </a:lnTo>
                <a:lnTo>
                  <a:pt x="8025" y="4081"/>
                </a:lnTo>
                <a:cubicBezTo>
                  <a:pt x="7888" y="4183"/>
                  <a:pt x="7734" y="4229"/>
                  <a:pt x="7584" y="4229"/>
                </a:cubicBezTo>
                <a:cubicBezTo>
                  <a:pt x="7235" y="4229"/>
                  <a:pt x="6905" y="3981"/>
                  <a:pt x="6841" y="3599"/>
                </a:cubicBezTo>
                <a:lnTo>
                  <a:pt x="6249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" name="Google Shape;43;p3"/>
          <p:cNvSpPr/>
          <p:nvPr/>
        </p:nvSpPr>
        <p:spPr>
          <a:xfrm>
            <a:off x="8712163" y="1467125"/>
            <a:ext cx="312675" cy="312450"/>
          </a:xfrm>
          <a:custGeom>
            <a:avLst/>
            <a:gdLst/>
            <a:ahLst/>
            <a:cxnLst/>
            <a:rect l="l" t="t" r="r" b="b"/>
            <a:pathLst>
              <a:path w="12507" h="12498" extrusionOk="0">
                <a:moveTo>
                  <a:pt x="6249" y="1"/>
                </a:moveTo>
                <a:lnTo>
                  <a:pt x="5657" y="3599"/>
                </a:lnTo>
                <a:cubicBezTo>
                  <a:pt x="5594" y="3985"/>
                  <a:pt x="5266" y="4231"/>
                  <a:pt x="4918" y="4231"/>
                </a:cubicBezTo>
                <a:cubicBezTo>
                  <a:pt x="4767" y="4231"/>
                  <a:pt x="4611" y="4184"/>
                  <a:pt x="4473" y="4081"/>
                </a:cubicBezTo>
                <a:lnTo>
                  <a:pt x="3107" y="3107"/>
                </a:lnTo>
                <a:lnTo>
                  <a:pt x="4090" y="4473"/>
                </a:lnTo>
                <a:cubicBezTo>
                  <a:pt x="4418" y="4928"/>
                  <a:pt x="4145" y="5566"/>
                  <a:pt x="3598" y="5657"/>
                </a:cubicBezTo>
                <a:lnTo>
                  <a:pt x="1" y="6249"/>
                </a:lnTo>
                <a:lnTo>
                  <a:pt x="3598" y="6841"/>
                </a:lnTo>
                <a:cubicBezTo>
                  <a:pt x="4154" y="6932"/>
                  <a:pt x="4418" y="7570"/>
                  <a:pt x="4090" y="8025"/>
                </a:cubicBezTo>
                <a:lnTo>
                  <a:pt x="3107" y="9391"/>
                </a:lnTo>
                <a:lnTo>
                  <a:pt x="4473" y="8417"/>
                </a:lnTo>
                <a:cubicBezTo>
                  <a:pt x="4610" y="8315"/>
                  <a:pt x="4764" y="8269"/>
                  <a:pt x="4914" y="8269"/>
                </a:cubicBezTo>
                <a:cubicBezTo>
                  <a:pt x="5263" y="8269"/>
                  <a:pt x="5593" y="8518"/>
                  <a:pt x="5657" y="8900"/>
                </a:cubicBezTo>
                <a:lnTo>
                  <a:pt x="6249" y="12497"/>
                </a:lnTo>
                <a:lnTo>
                  <a:pt x="6841" y="8900"/>
                </a:lnTo>
                <a:cubicBezTo>
                  <a:pt x="6904" y="8513"/>
                  <a:pt x="7232" y="8267"/>
                  <a:pt x="7579" y="8267"/>
                </a:cubicBezTo>
                <a:cubicBezTo>
                  <a:pt x="7731" y="8267"/>
                  <a:pt x="7887" y="8314"/>
                  <a:pt x="8025" y="8417"/>
                </a:cubicBezTo>
                <a:lnTo>
                  <a:pt x="9391" y="9391"/>
                </a:lnTo>
                <a:lnTo>
                  <a:pt x="8417" y="8025"/>
                </a:lnTo>
                <a:cubicBezTo>
                  <a:pt x="8089" y="7570"/>
                  <a:pt x="8362" y="6932"/>
                  <a:pt x="8899" y="6841"/>
                </a:cubicBezTo>
                <a:lnTo>
                  <a:pt x="12506" y="6249"/>
                </a:lnTo>
                <a:lnTo>
                  <a:pt x="8899" y="5657"/>
                </a:lnTo>
                <a:cubicBezTo>
                  <a:pt x="8344" y="5566"/>
                  <a:pt x="8089" y="4928"/>
                  <a:pt x="8417" y="4473"/>
                </a:cubicBezTo>
                <a:lnTo>
                  <a:pt x="9391" y="3107"/>
                </a:lnTo>
                <a:lnTo>
                  <a:pt x="8025" y="4081"/>
                </a:lnTo>
                <a:cubicBezTo>
                  <a:pt x="7888" y="4183"/>
                  <a:pt x="7734" y="4229"/>
                  <a:pt x="7584" y="4229"/>
                </a:cubicBezTo>
                <a:cubicBezTo>
                  <a:pt x="7235" y="4229"/>
                  <a:pt x="6905" y="3981"/>
                  <a:pt x="6841" y="3599"/>
                </a:cubicBezTo>
                <a:lnTo>
                  <a:pt x="6249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" name="Google Shape;44;p3"/>
          <p:cNvSpPr/>
          <p:nvPr/>
        </p:nvSpPr>
        <p:spPr>
          <a:xfrm>
            <a:off x="339050" y="4310413"/>
            <a:ext cx="312675" cy="312450"/>
          </a:xfrm>
          <a:custGeom>
            <a:avLst/>
            <a:gdLst/>
            <a:ahLst/>
            <a:cxnLst/>
            <a:rect l="l" t="t" r="r" b="b"/>
            <a:pathLst>
              <a:path w="12507" h="12498" extrusionOk="0">
                <a:moveTo>
                  <a:pt x="6249" y="1"/>
                </a:moveTo>
                <a:lnTo>
                  <a:pt x="5657" y="3599"/>
                </a:lnTo>
                <a:cubicBezTo>
                  <a:pt x="5594" y="3985"/>
                  <a:pt x="5266" y="4231"/>
                  <a:pt x="4918" y="4231"/>
                </a:cubicBezTo>
                <a:cubicBezTo>
                  <a:pt x="4767" y="4231"/>
                  <a:pt x="4611" y="4184"/>
                  <a:pt x="4473" y="4081"/>
                </a:cubicBezTo>
                <a:lnTo>
                  <a:pt x="3107" y="3107"/>
                </a:lnTo>
                <a:lnTo>
                  <a:pt x="4090" y="4473"/>
                </a:lnTo>
                <a:cubicBezTo>
                  <a:pt x="4418" y="4928"/>
                  <a:pt x="4145" y="5566"/>
                  <a:pt x="3598" y="5657"/>
                </a:cubicBezTo>
                <a:lnTo>
                  <a:pt x="1" y="6249"/>
                </a:lnTo>
                <a:lnTo>
                  <a:pt x="3598" y="6841"/>
                </a:lnTo>
                <a:cubicBezTo>
                  <a:pt x="4154" y="6932"/>
                  <a:pt x="4418" y="7570"/>
                  <a:pt x="4090" y="8025"/>
                </a:cubicBezTo>
                <a:lnTo>
                  <a:pt x="3107" y="9391"/>
                </a:lnTo>
                <a:lnTo>
                  <a:pt x="4473" y="8417"/>
                </a:lnTo>
                <a:cubicBezTo>
                  <a:pt x="4610" y="8315"/>
                  <a:pt x="4764" y="8269"/>
                  <a:pt x="4914" y="8269"/>
                </a:cubicBezTo>
                <a:cubicBezTo>
                  <a:pt x="5263" y="8269"/>
                  <a:pt x="5593" y="8518"/>
                  <a:pt x="5657" y="8900"/>
                </a:cubicBezTo>
                <a:lnTo>
                  <a:pt x="6249" y="12497"/>
                </a:lnTo>
                <a:lnTo>
                  <a:pt x="6841" y="8900"/>
                </a:lnTo>
                <a:cubicBezTo>
                  <a:pt x="6904" y="8513"/>
                  <a:pt x="7232" y="8267"/>
                  <a:pt x="7579" y="8267"/>
                </a:cubicBezTo>
                <a:cubicBezTo>
                  <a:pt x="7731" y="8267"/>
                  <a:pt x="7887" y="8314"/>
                  <a:pt x="8025" y="8417"/>
                </a:cubicBezTo>
                <a:lnTo>
                  <a:pt x="9391" y="9391"/>
                </a:lnTo>
                <a:lnTo>
                  <a:pt x="8417" y="8025"/>
                </a:lnTo>
                <a:cubicBezTo>
                  <a:pt x="8089" y="7570"/>
                  <a:pt x="8362" y="6932"/>
                  <a:pt x="8899" y="6841"/>
                </a:cubicBezTo>
                <a:lnTo>
                  <a:pt x="12506" y="6249"/>
                </a:lnTo>
                <a:lnTo>
                  <a:pt x="8899" y="5657"/>
                </a:lnTo>
                <a:cubicBezTo>
                  <a:pt x="8344" y="5566"/>
                  <a:pt x="8089" y="4928"/>
                  <a:pt x="8417" y="4473"/>
                </a:cubicBezTo>
                <a:lnTo>
                  <a:pt x="9391" y="3107"/>
                </a:lnTo>
                <a:lnTo>
                  <a:pt x="8025" y="4081"/>
                </a:lnTo>
                <a:cubicBezTo>
                  <a:pt x="7888" y="4183"/>
                  <a:pt x="7734" y="4229"/>
                  <a:pt x="7584" y="4229"/>
                </a:cubicBezTo>
                <a:cubicBezTo>
                  <a:pt x="7235" y="4229"/>
                  <a:pt x="6905" y="3981"/>
                  <a:pt x="6841" y="3599"/>
                </a:cubicBezTo>
                <a:lnTo>
                  <a:pt x="6249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" name="Google Shape;45;p3"/>
          <p:cNvSpPr/>
          <p:nvPr/>
        </p:nvSpPr>
        <p:spPr>
          <a:xfrm>
            <a:off x="5396825" y="4868725"/>
            <a:ext cx="312675" cy="312450"/>
          </a:xfrm>
          <a:custGeom>
            <a:avLst/>
            <a:gdLst/>
            <a:ahLst/>
            <a:cxnLst/>
            <a:rect l="l" t="t" r="r" b="b"/>
            <a:pathLst>
              <a:path w="12507" h="12498" extrusionOk="0">
                <a:moveTo>
                  <a:pt x="6249" y="1"/>
                </a:moveTo>
                <a:lnTo>
                  <a:pt x="5657" y="3599"/>
                </a:lnTo>
                <a:cubicBezTo>
                  <a:pt x="5594" y="3985"/>
                  <a:pt x="5266" y="4231"/>
                  <a:pt x="4918" y="4231"/>
                </a:cubicBezTo>
                <a:cubicBezTo>
                  <a:pt x="4767" y="4231"/>
                  <a:pt x="4611" y="4184"/>
                  <a:pt x="4473" y="4081"/>
                </a:cubicBezTo>
                <a:lnTo>
                  <a:pt x="3107" y="3107"/>
                </a:lnTo>
                <a:lnTo>
                  <a:pt x="4090" y="4473"/>
                </a:lnTo>
                <a:cubicBezTo>
                  <a:pt x="4418" y="4928"/>
                  <a:pt x="4145" y="5566"/>
                  <a:pt x="3598" y="5657"/>
                </a:cubicBezTo>
                <a:lnTo>
                  <a:pt x="1" y="6249"/>
                </a:lnTo>
                <a:lnTo>
                  <a:pt x="3598" y="6841"/>
                </a:lnTo>
                <a:cubicBezTo>
                  <a:pt x="4154" y="6932"/>
                  <a:pt x="4418" y="7570"/>
                  <a:pt x="4090" y="8025"/>
                </a:cubicBezTo>
                <a:lnTo>
                  <a:pt x="3107" y="9391"/>
                </a:lnTo>
                <a:lnTo>
                  <a:pt x="4473" y="8417"/>
                </a:lnTo>
                <a:cubicBezTo>
                  <a:pt x="4610" y="8315"/>
                  <a:pt x="4764" y="8269"/>
                  <a:pt x="4914" y="8269"/>
                </a:cubicBezTo>
                <a:cubicBezTo>
                  <a:pt x="5263" y="8269"/>
                  <a:pt x="5593" y="8518"/>
                  <a:pt x="5657" y="8900"/>
                </a:cubicBezTo>
                <a:lnTo>
                  <a:pt x="6249" y="12497"/>
                </a:lnTo>
                <a:lnTo>
                  <a:pt x="6841" y="8900"/>
                </a:lnTo>
                <a:cubicBezTo>
                  <a:pt x="6904" y="8513"/>
                  <a:pt x="7232" y="8267"/>
                  <a:pt x="7579" y="8267"/>
                </a:cubicBezTo>
                <a:cubicBezTo>
                  <a:pt x="7731" y="8267"/>
                  <a:pt x="7887" y="8314"/>
                  <a:pt x="8025" y="8417"/>
                </a:cubicBezTo>
                <a:lnTo>
                  <a:pt x="9391" y="9391"/>
                </a:lnTo>
                <a:lnTo>
                  <a:pt x="8417" y="8025"/>
                </a:lnTo>
                <a:cubicBezTo>
                  <a:pt x="8089" y="7570"/>
                  <a:pt x="8362" y="6932"/>
                  <a:pt x="8899" y="6841"/>
                </a:cubicBezTo>
                <a:lnTo>
                  <a:pt x="12506" y="6249"/>
                </a:lnTo>
                <a:lnTo>
                  <a:pt x="8899" y="5657"/>
                </a:lnTo>
                <a:cubicBezTo>
                  <a:pt x="8344" y="5566"/>
                  <a:pt x="8089" y="4928"/>
                  <a:pt x="8417" y="4473"/>
                </a:cubicBezTo>
                <a:lnTo>
                  <a:pt x="9391" y="3107"/>
                </a:lnTo>
                <a:lnTo>
                  <a:pt x="8025" y="4081"/>
                </a:lnTo>
                <a:cubicBezTo>
                  <a:pt x="7888" y="4183"/>
                  <a:pt x="7734" y="4229"/>
                  <a:pt x="7584" y="4229"/>
                </a:cubicBezTo>
                <a:cubicBezTo>
                  <a:pt x="7235" y="4229"/>
                  <a:pt x="6905" y="3981"/>
                  <a:pt x="6841" y="3599"/>
                </a:cubicBezTo>
                <a:lnTo>
                  <a:pt x="6249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" name="Google Shape;46;p3"/>
          <p:cNvSpPr/>
          <p:nvPr/>
        </p:nvSpPr>
        <p:spPr>
          <a:xfrm>
            <a:off x="8549200" y="3665588"/>
            <a:ext cx="312675" cy="312450"/>
          </a:xfrm>
          <a:custGeom>
            <a:avLst/>
            <a:gdLst/>
            <a:ahLst/>
            <a:cxnLst/>
            <a:rect l="l" t="t" r="r" b="b"/>
            <a:pathLst>
              <a:path w="12507" h="12498" extrusionOk="0">
                <a:moveTo>
                  <a:pt x="6249" y="1"/>
                </a:moveTo>
                <a:lnTo>
                  <a:pt x="5657" y="3599"/>
                </a:lnTo>
                <a:cubicBezTo>
                  <a:pt x="5594" y="3985"/>
                  <a:pt x="5266" y="4231"/>
                  <a:pt x="4918" y="4231"/>
                </a:cubicBezTo>
                <a:cubicBezTo>
                  <a:pt x="4767" y="4231"/>
                  <a:pt x="4611" y="4184"/>
                  <a:pt x="4473" y="4081"/>
                </a:cubicBezTo>
                <a:lnTo>
                  <a:pt x="3107" y="3107"/>
                </a:lnTo>
                <a:lnTo>
                  <a:pt x="4090" y="4473"/>
                </a:lnTo>
                <a:cubicBezTo>
                  <a:pt x="4418" y="4928"/>
                  <a:pt x="4145" y="5566"/>
                  <a:pt x="3598" y="5657"/>
                </a:cubicBezTo>
                <a:lnTo>
                  <a:pt x="1" y="6249"/>
                </a:lnTo>
                <a:lnTo>
                  <a:pt x="3598" y="6841"/>
                </a:lnTo>
                <a:cubicBezTo>
                  <a:pt x="4154" y="6932"/>
                  <a:pt x="4418" y="7570"/>
                  <a:pt x="4090" y="8025"/>
                </a:cubicBezTo>
                <a:lnTo>
                  <a:pt x="3107" y="9391"/>
                </a:lnTo>
                <a:lnTo>
                  <a:pt x="4473" y="8417"/>
                </a:lnTo>
                <a:cubicBezTo>
                  <a:pt x="4610" y="8315"/>
                  <a:pt x="4764" y="8269"/>
                  <a:pt x="4914" y="8269"/>
                </a:cubicBezTo>
                <a:cubicBezTo>
                  <a:pt x="5263" y="8269"/>
                  <a:pt x="5593" y="8518"/>
                  <a:pt x="5657" y="8900"/>
                </a:cubicBezTo>
                <a:lnTo>
                  <a:pt x="6249" y="12497"/>
                </a:lnTo>
                <a:lnTo>
                  <a:pt x="6841" y="8900"/>
                </a:lnTo>
                <a:cubicBezTo>
                  <a:pt x="6904" y="8513"/>
                  <a:pt x="7232" y="8267"/>
                  <a:pt x="7579" y="8267"/>
                </a:cubicBezTo>
                <a:cubicBezTo>
                  <a:pt x="7731" y="8267"/>
                  <a:pt x="7887" y="8314"/>
                  <a:pt x="8025" y="8417"/>
                </a:cubicBezTo>
                <a:lnTo>
                  <a:pt x="9391" y="9391"/>
                </a:lnTo>
                <a:lnTo>
                  <a:pt x="8417" y="8025"/>
                </a:lnTo>
                <a:cubicBezTo>
                  <a:pt x="8089" y="7570"/>
                  <a:pt x="8362" y="6932"/>
                  <a:pt x="8899" y="6841"/>
                </a:cubicBezTo>
                <a:lnTo>
                  <a:pt x="12506" y="6249"/>
                </a:lnTo>
                <a:lnTo>
                  <a:pt x="8899" y="5657"/>
                </a:lnTo>
                <a:cubicBezTo>
                  <a:pt x="8344" y="5566"/>
                  <a:pt x="8089" y="4928"/>
                  <a:pt x="8417" y="4473"/>
                </a:cubicBezTo>
                <a:lnTo>
                  <a:pt x="9391" y="3107"/>
                </a:lnTo>
                <a:lnTo>
                  <a:pt x="8025" y="4081"/>
                </a:lnTo>
                <a:cubicBezTo>
                  <a:pt x="7888" y="4183"/>
                  <a:pt x="7734" y="4229"/>
                  <a:pt x="7584" y="4229"/>
                </a:cubicBezTo>
                <a:cubicBezTo>
                  <a:pt x="7235" y="4229"/>
                  <a:pt x="6905" y="3981"/>
                  <a:pt x="6841" y="3599"/>
                </a:cubicBezTo>
                <a:lnTo>
                  <a:pt x="6249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" name="Google Shape;47;p3"/>
          <p:cNvSpPr/>
          <p:nvPr/>
        </p:nvSpPr>
        <p:spPr>
          <a:xfrm>
            <a:off x="170087" y="3624493"/>
            <a:ext cx="274626" cy="274626"/>
          </a:xfrm>
          <a:custGeom>
            <a:avLst/>
            <a:gdLst/>
            <a:ahLst/>
            <a:cxnLst/>
            <a:rect l="l" t="t" r="r" b="b"/>
            <a:pathLst>
              <a:path w="2142" h="2142" extrusionOk="0">
                <a:moveTo>
                  <a:pt x="1066" y="1"/>
                </a:moveTo>
                <a:lnTo>
                  <a:pt x="975" y="584"/>
                </a:lnTo>
                <a:cubicBezTo>
                  <a:pt x="948" y="784"/>
                  <a:pt x="784" y="948"/>
                  <a:pt x="575" y="985"/>
                </a:cubicBezTo>
                <a:lnTo>
                  <a:pt x="1" y="1076"/>
                </a:lnTo>
                <a:lnTo>
                  <a:pt x="575" y="1167"/>
                </a:lnTo>
                <a:cubicBezTo>
                  <a:pt x="784" y="1194"/>
                  <a:pt x="948" y="1358"/>
                  <a:pt x="975" y="1558"/>
                </a:cubicBezTo>
                <a:lnTo>
                  <a:pt x="1066" y="2141"/>
                </a:lnTo>
                <a:lnTo>
                  <a:pt x="1157" y="1558"/>
                </a:lnTo>
                <a:cubicBezTo>
                  <a:pt x="1194" y="1358"/>
                  <a:pt x="1358" y="1194"/>
                  <a:pt x="1558" y="1167"/>
                </a:cubicBezTo>
                <a:lnTo>
                  <a:pt x="2141" y="1076"/>
                </a:lnTo>
                <a:lnTo>
                  <a:pt x="1558" y="985"/>
                </a:lnTo>
                <a:cubicBezTo>
                  <a:pt x="1358" y="948"/>
                  <a:pt x="1194" y="784"/>
                  <a:pt x="1157" y="584"/>
                </a:cubicBezTo>
                <a:lnTo>
                  <a:pt x="1066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" name="Google Shape;48;p3"/>
          <p:cNvSpPr/>
          <p:nvPr/>
        </p:nvSpPr>
        <p:spPr>
          <a:xfrm>
            <a:off x="133465" y="977351"/>
            <a:ext cx="209552" cy="209525"/>
          </a:xfrm>
          <a:custGeom>
            <a:avLst/>
            <a:gdLst/>
            <a:ahLst/>
            <a:cxnLst/>
            <a:rect l="l" t="t" r="r" b="b"/>
            <a:pathLst>
              <a:path w="2142" h="2142" extrusionOk="0">
                <a:moveTo>
                  <a:pt x="1066" y="1"/>
                </a:moveTo>
                <a:lnTo>
                  <a:pt x="975" y="584"/>
                </a:lnTo>
                <a:cubicBezTo>
                  <a:pt x="948" y="784"/>
                  <a:pt x="784" y="948"/>
                  <a:pt x="575" y="985"/>
                </a:cubicBezTo>
                <a:lnTo>
                  <a:pt x="1" y="1076"/>
                </a:lnTo>
                <a:lnTo>
                  <a:pt x="575" y="1167"/>
                </a:lnTo>
                <a:cubicBezTo>
                  <a:pt x="784" y="1194"/>
                  <a:pt x="948" y="1358"/>
                  <a:pt x="975" y="1558"/>
                </a:cubicBezTo>
                <a:lnTo>
                  <a:pt x="1066" y="2141"/>
                </a:lnTo>
                <a:lnTo>
                  <a:pt x="1157" y="1558"/>
                </a:lnTo>
                <a:cubicBezTo>
                  <a:pt x="1194" y="1358"/>
                  <a:pt x="1358" y="1194"/>
                  <a:pt x="1558" y="1167"/>
                </a:cubicBezTo>
                <a:lnTo>
                  <a:pt x="2141" y="1076"/>
                </a:lnTo>
                <a:lnTo>
                  <a:pt x="1558" y="985"/>
                </a:lnTo>
                <a:cubicBezTo>
                  <a:pt x="1358" y="948"/>
                  <a:pt x="1194" y="784"/>
                  <a:pt x="1157" y="584"/>
                </a:cubicBezTo>
                <a:lnTo>
                  <a:pt x="1066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" name="Google Shape;49;p3"/>
          <p:cNvSpPr/>
          <p:nvPr/>
        </p:nvSpPr>
        <p:spPr>
          <a:xfrm>
            <a:off x="7505279" y="70773"/>
            <a:ext cx="175114" cy="175114"/>
          </a:xfrm>
          <a:custGeom>
            <a:avLst/>
            <a:gdLst/>
            <a:ahLst/>
            <a:cxnLst/>
            <a:rect l="l" t="t" r="r" b="b"/>
            <a:pathLst>
              <a:path w="3098" h="3098" extrusionOk="0">
                <a:moveTo>
                  <a:pt x="1549" y="1"/>
                </a:moveTo>
                <a:lnTo>
                  <a:pt x="1413" y="839"/>
                </a:lnTo>
                <a:cubicBezTo>
                  <a:pt x="1367" y="1130"/>
                  <a:pt x="1130" y="1367"/>
                  <a:pt x="839" y="1412"/>
                </a:cubicBezTo>
                <a:lnTo>
                  <a:pt x="1" y="1549"/>
                </a:lnTo>
                <a:lnTo>
                  <a:pt x="839" y="1686"/>
                </a:lnTo>
                <a:cubicBezTo>
                  <a:pt x="1130" y="1731"/>
                  <a:pt x="1367" y="1977"/>
                  <a:pt x="1413" y="2269"/>
                </a:cubicBezTo>
                <a:lnTo>
                  <a:pt x="1549" y="3097"/>
                </a:lnTo>
                <a:lnTo>
                  <a:pt x="1686" y="2269"/>
                </a:lnTo>
                <a:cubicBezTo>
                  <a:pt x="1731" y="1977"/>
                  <a:pt x="1977" y="1731"/>
                  <a:pt x="2269" y="1686"/>
                </a:cubicBezTo>
                <a:lnTo>
                  <a:pt x="3098" y="1549"/>
                </a:lnTo>
                <a:lnTo>
                  <a:pt x="2269" y="1412"/>
                </a:lnTo>
                <a:cubicBezTo>
                  <a:pt x="1977" y="1367"/>
                  <a:pt x="1731" y="1130"/>
                  <a:pt x="1686" y="839"/>
                </a:cubicBezTo>
                <a:lnTo>
                  <a:pt x="1549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50" name="Google Shape;50;p3"/>
          <p:cNvCxnSpPr/>
          <p:nvPr/>
        </p:nvCxnSpPr>
        <p:spPr>
          <a:xfrm rot="10800000" flipH="1">
            <a:off x="-90000" y="4761725"/>
            <a:ext cx="9324000" cy="90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1" name="Google Shape;51;p3"/>
          <p:cNvCxnSpPr/>
          <p:nvPr/>
        </p:nvCxnSpPr>
        <p:spPr>
          <a:xfrm rot="10800000" flipH="1">
            <a:off x="-90000" y="375650"/>
            <a:ext cx="9324000" cy="90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2" name="Google Shape;52;p3"/>
          <p:cNvSpPr/>
          <p:nvPr/>
        </p:nvSpPr>
        <p:spPr>
          <a:xfrm>
            <a:off x="1416974" y="139000"/>
            <a:ext cx="188002" cy="187946"/>
          </a:xfrm>
          <a:custGeom>
            <a:avLst/>
            <a:gdLst/>
            <a:ahLst/>
            <a:cxnLst/>
            <a:rect l="l" t="t" r="r" b="b"/>
            <a:pathLst>
              <a:path w="3326" h="3325" extrusionOk="0">
                <a:moveTo>
                  <a:pt x="1658" y="0"/>
                </a:moveTo>
                <a:lnTo>
                  <a:pt x="1513" y="893"/>
                </a:lnTo>
                <a:cubicBezTo>
                  <a:pt x="1458" y="1211"/>
                  <a:pt x="1203" y="1457"/>
                  <a:pt x="884" y="1521"/>
                </a:cubicBezTo>
                <a:lnTo>
                  <a:pt x="1" y="1667"/>
                </a:lnTo>
                <a:lnTo>
                  <a:pt x="884" y="1813"/>
                </a:lnTo>
                <a:cubicBezTo>
                  <a:pt x="1203" y="1867"/>
                  <a:pt x="1458" y="2122"/>
                  <a:pt x="1513" y="2441"/>
                </a:cubicBezTo>
                <a:lnTo>
                  <a:pt x="1658" y="3325"/>
                </a:lnTo>
                <a:lnTo>
                  <a:pt x="1804" y="2441"/>
                </a:lnTo>
                <a:cubicBezTo>
                  <a:pt x="1868" y="2122"/>
                  <a:pt x="2114" y="1867"/>
                  <a:pt x="2433" y="1813"/>
                </a:cubicBezTo>
                <a:lnTo>
                  <a:pt x="3325" y="1667"/>
                </a:lnTo>
                <a:lnTo>
                  <a:pt x="2433" y="1521"/>
                </a:lnTo>
                <a:cubicBezTo>
                  <a:pt x="2114" y="1457"/>
                  <a:pt x="1868" y="1211"/>
                  <a:pt x="1804" y="893"/>
                </a:cubicBezTo>
                <a:lnTo>
                  <a:pt x="1658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" name="Google Shape;53;p3"/>
          <p:cNvSpPr/>
          <p:nvPr/>
        </p:nvSpPr>
        <p:spPr>
          <a:xfrm>
            <a:off x="8849729" y="744035"/>
            <a:ext cx="175114" cy="175114"/>
          </a:xfrm>
          <a:custGeom>
            <a:avLst/>
            <a:gdLst/>
            <a:ahLst/>
            <a:cxnLst/>
            <a:rect l="l" t="t" r="r" b="b"/>
            <a:pathLst>
              <a:path w="3098" h="3098" extrusionOk="0">
                <a:moveTo>
                  <a:pt x="1549" y="1"/>
                </a:moveTo>
                <a:lnTo>
                  <a:pt x="1413" y="839"/>
                </a:lnTo>
                <a:cubicBezTo>
                  <a:pt x="1367" y="1130"/>
                  <a:pt x="1130" y="1367"/>
                  <a:pt x="839" y="1412"/>
                </a:cubicBezTo>
                <a:lnTo>
                  <a:pt x="1" y="1549"/>
                </a:lnTo>
                <a:lnTo>
                  <a:pt x="839" y="1686"/>
                </a:lnTo>
                <a:cubicBezTo>
                  <a:pt x="1130" y="1731"/>
                  <a:pt x="1367" y="1977"/>
                  <a:pt x="1413" y="2269"/>
                </a:cubicBezTo>
                <a:lnTo>
                  <a:pt x="1549" y="3097"/>
                </a:lnTo>
                <a:lnTo>
                  <a:pt x="1686" y="2269"/>
                </a:lnTo>
                <a:cubicBezTo>
                  <a:pt x="1731" y="1977"/>
                  <a:pt x="1977" y="1731"/>
                  <a:pt x="2269" y="1686"/>
                </a:cubicBezTo>
                <a:lnTo>
                  <a:pt x="3098" y="1549"/>
                </a:lnTo>
                <a:lnTo>
                  <a:pt x="2269" y="1412"/>
                </a:lnTo>
                <a:cubicBezTo>
                  <a:pt x="1977" y="1367"/>
                  <a:pt x="1731" y="1130"/>
                  <a:pt x="1686" y="839"/>
                </a:cubicBezTo>
                <a:lnTo>
                  <a:pt x="1549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" name="Google Shape;54;p3"/>
          <p:cNvSpPr/>
          <p:nvPr/>
        </p:nvSpPr>
        <p:spPr>
          <a:xfrm>
            <a:off x="8876780" y="3122271"/>
            <a:ext cx="121020" cy="121020"/>
          </a:xfrm>
          <a:custGeom>
            <a:avLst/>
            <a:gdLst/>
            <a:ahLst/>
            <a:cxnLst/>
            <a:rect l="l" t="t" r="r" b="b"/>
            <a:pathLst>
              <a:path w="2141" h="2141" extrusionOk="0">
                <a:moveTo>
                  <a:pt x="1066" y="0"/>
                </a:moveTo>
                <a:lnTo>
                  <a:pt x="975" y="583"/>
                </a:lnTo>
                <a:cubicBezTo>
                  <a:pt x="938" y="783"/>
                  <a:pt x="784" y="947"/>
                  <a:pt x="583" y="975"/>
                </a:cubicBezTo>
                <a:lnTo>
                  <a:pt x="0" y="1066"/>
                </a:lnTo>
                <a:lnTo>
                  <a:pt x="583" y="1157"/>
                </a:lnTo>
                <a:cubicBezTo>
                  <a:pt x="784" y="1193"/>
                  <a:pt x="938" y="1357"/>
                  <a:pt x="975" y="1558"/>
                </a:cubicBezTo>
                <a:lnTo>
                  <a:pt x="1066" y="2140"/>
                </a:lnTo>
                <a:lnTo>
                  <a:pt x="1157" y="1558"/>
                </a:lnTo>
                <a:cubicBezTo>
                  <a:pt x="1194" y="1357"/>
                  <a:pt x="1357" y="1193"/>
                  <a:pt x="1558" y="1157"/>
                </a:cubicBezTo>
                <a:lnTo>
                  <a:pt x="2141" y="1066"/>
                </a:lnTo>
                <a:lnTo>
                  <a:pt x="1558" y="975"/>
                </a:lnTo>
                <a:cubicBezTo>
                  <a:pt x="1357" y="947"/>
                  <a:pt x="1194" y="783"/>
                  <a:pt x="1157" y="583"/>
                </a:cubicBezTo>
                <a:lnTo>
                  <a:pt x="1066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" name="Google Shape;55;p3"/>
          <p:cNvSpPr/>
          <p:nvPr/>
        </p:nvSpPr>
        <p:spPr>
          <a:xfrm>
            <a:off x="3055491" y="51273"/>
            <a:ext cx="175114" cy="175114"/>
          </a:xfrm>
          <a:custGeom>
            <a:avLst/>
            <a:gdLst/>
            <a:ahLst/>
            <a:cxnLst/>
            <a:rect l="l" t="t" r="r" b="b"/>
            <a:pathLst>
              <a:path w="3098" h="3098" extrusionOk="0">
                <a:moveTo>
                  <a:pt x="1549" y="1"/>
                </a:moveTo>
                <a:lnTo>
                  <a:pt x="1413" y="839"/>
                </a:lnTo>
                <a:cubicBezTo>
                  <a:pt x="1367" y="1130"/>
                  <a:pt x="1130" y="1367"/>
                  <a:pt x="839" y="1412"/>
                </a:cubicBezTo>
                <a:lnTo>
                  <a:pt x="1" y="1549"/>
                </a:lnTo>
                <a:lnTo>
                  <a:pt x="839" y="1686"/>
                </a:lnTo>
                <a:cubicBezTo>
                  <a:pt x="1130" y="1731"/>
                  <a:pt x="1367" y="1977"/>
                  <a:pt x="1413" y="2269"/>
                </a:cubicBezTo>
                <a:lnTo>
                  <a:pt x="1549" y="3097"/>
                </a:lnTo>
                <a:lnTo>
                  <a:pt x="1686" y="2269"/>
                </a:lnTo>
                <a:cubicBezTo>
                  <a:pt x="1731" y="1977"/>
                  <a:pt x="1977" y="1731"/>
                  <a:pt x="2269" y="1686"/>
                </a:cubicBezTo>
                <a:lnTo>
                  <a:pt x="3098" y="1549"/>
                </a:lnTo>
                <a:lnTo>
                  <a:pt x="2269" y="1412"/>
                </a:lnTo>
                <a:cubicBezTo>
                  <a:pt x="1977" y="1367"/>
                  <a:pt x="1731" y="1130"/>
                  <a:pt x="1686" y="839"/>
                </a:cubicBezTo>
                <a:lnTo>
                  <a:pt x="1549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rgbClr val="FFFFFF"/>
        </a:solidFill>
        <a:effectLst/>
      </p:bgPr>
    </p:bg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BLANK_1_1_1_1_1_1"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13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277" name="Google Shape;277;p13"/>
          <p:cNvSpPr txBox="1">
            <a:spLocks noGrp="1"/>
          </p:cNvSpPr>
          <p:nvPr>
            <p:ph type="title" idx="2"/>
          </p:nvPr>
        </p:nvSpPr>
        <p:spPr>
          <a:xfrm>
            <a:off x="720000" y="1922425"/>
            <a:ext cx="2305500" cy="372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3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278" name="Google Shape;278;p13"/>
          <p:cNvSpPr txBox="1">
            <a:spLocks noGrp="1"/>
          </p:cNvSpPr>
          <p:nvPr>
            <p:ph type="subTitle" idx="1"/>
          </p:nvPr>
        </p:nvSpPr>
        <p:spPr>
          <a:xfrm>
            <a:off x="720000" y="2295025"/>
            <a:ext cx="23055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9" name="Google Shape;279;p13"/>
          <p:cNvSpPr txBox="1">
            <a:spLocks noGrp="1"/>
          </p:cNvSpPr>
          <p:nvPr>
            <p:ph type="title" idx="3"/>
          </p:nvPr>
        </p:nvSpPr>
        <p:spPr>
          <a:xfrm>
            <a:off x="4322447" y="1917638"/>
            <a:ext cx="2305500" cy="372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3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280" name="Google Shape;280;p13"/>
          <p:cNvSpPr txBox="1">
            <a:spLocks noGrp="1"/>
          </p:cNvSpPr>
          <p:nvPr>
            <p:ph type="subTitle" idx="4"/>
          </p:nvPr>
        </p:nvSpPr>
        <p:spPr>
          <a:xfrm>
            <a:off x="4322447" y="2290238"/>
            <a:ext cx="23055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1" name="Google Shape;281;p13"/>
          <p:cNvSpPr txBox="1">
            <a:spLocks noGrp="1"/>
          </p:cNvSpPr>
          <p:nvPr>
            <p:ph type="title" idx="5"/>
          </p:nvPr>
        </p:nvSpPr>
        <p:spPr>
          <a:xfrm>
            <a:off x="2519650" y="3660188"/>
            <a:ext cx="2305500" cy="372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3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282" name="Google Shape;282;p13"/>
          <p:cNvSpPr txBox="1">
            <a:spLocks noGrp="1"/>
          </p:cNvSpPr>
          <p:nvPr>
            <p:ph type="subTitle" idx="6"/>
          </p:nvPr>
        </p:nvSpPr>
        <p:spPr>
          <a:xfrm>
            <a:off x="2519650" y="4032813"/>
            <a:ext cx="23055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3" name="Google Shape;283;p13"/>
          <p:cNvSpPr txBox="1">
            <a:spLocks noGrp="1"/>
          </p:cNvSpPr>
          <p:nvPr>
            <p:ph type="title" idx="7"/>
          </p:nvPr>
        </p:nvSpPr>
        <p:spPr>
          <a:xfrm>
            <a:off x="6125272" y="3645438"/>
            <a:ext cx="2305500" cy="372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3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284" name="Google Shape;284;p13"/>
          <p:cNvSpPr txBox="1">
            <a:spLocks noGrp="1"/>
          </p:cNvSpPr>
          <p:nvPr>
            <p:ph type="subTitle" idx="8"/>
          </p:nvPr>
        </p:nvSpPr>
        <p:spPr>
          <a:xfrm>
            <a:off x="6125272" y="4018063"/>
            <a:ext cx="23055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5" name="Google Shape;285;p13"/>
          <p:cNvSpPr txBox="1">
            <a:spLocks noGrp="1"/>
          </p:cNvSpPr>
          <p:nvPr>
            <p:ph type="title" idx="9" hasCustomPrompt="1"/>
          </p:nvPr>
        </p:nvSpPr>
        <p:spPr>
          <a:xfrm>
            <a:off x="720000" y="1302638"/>
            <a:ext cx="2305500" cy="610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5000">
                <a:solidFill>
                  <a:schemeClr val="l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286" name="Google Shape;286;p13"/>
          <p:cNvSpPr txBox="1">
            <a:spLocks noGrp="1"/>
          </p:cNvSpPr>
          <p:nvPr>
            <p:ph type="title" idx="13" hasCustomPrompt="1"/>
          </p:nvPr>
        </p:nvSpPr>
        <p:spPr>
          <a:xfrm>
            <a:off x="2519650" y="3050038"/>
            <a:ext cx="2305500" cy="610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5000">
                <a:solidFill>
                  <a:schemeClr val="l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287" name="Google Shape;287;p13"/>
          <p:cNvSpPr txBox="1">
            <a:spLocks noGrp="1"/>
          </p:cNvSpPr>
          <p:nvPr>
            <p:ph type="title" idx="14" hasCustomPrompt="1"/>
          </p:nvPr>
        </p:nvSpPr>
        <p:spPr>
          <a:xfrm>
            <a:off x="4322450" y="1307438"/>
            <a:ext cx="2305500" cy="610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5000">
                <a:solidFill>
                  <a:schemeClr val="l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288" name="Google Shape;288;p13"/>
          <p:cNvSpPr txBox="1">
            <a:spLocks noGrp="1"/>
          </p:cNvSpPr>
          <p:nvPr>
            <p:ph type="title" idx="15" hasCustomPrompt="1"/>
          </p:nvPr>
        </p:nvSpPr>
        <p:spPr>
          <a:xfrm>
            <a:off x="6125275" y="3035288"/>
            <a:ext cx="2305500" cy="610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5000">
                <a:solidFill>
                  <a:schemeClr val="l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289" name="Google Shape;289;p13"/>
          <p:cNvSpPr/>
          <p:nvPr/>
        </p:nvSpPr>
        <p:spPr>
          <a:xfrm>
            <a:off x="2195213" y="4844419"/>
            <a:ext cx="129781" cy="129781"/>
          </a:xfrm>
          <a:custGeom>
            <a:avLst/>
            <a:gdLst/>
            <a:ahLst/>
            <a:cxnLst/>
            <a:rect l="l" t="t" r="r" b="b"/>
            <a:pathLst>
              <a:path w="2296" h="2296" extrusionOk="0">
                <a:moveTo>
                  <a:pt x="1148" y="1"/>
                </a:moveTo>
                <a:lnTo>
                  <a:pt x="1048" y="611"/>
                </a:lnTo>
                <a:cubicBezTo>
                  <a:pt x="1002" y="839"/>
                  <a:pt x="829" y="1012"/>
                  <a:pt x="611" y="1048"/>
                </a:cubicBezTo>
                <a:lnTo>
                  <a:pt x="0" y="1148"/>
                </a:lnTo>
                <a:lnTo>
                  <a:pt x="611" y="1249"/>
                </a:lnTo>
                <a:cubicBezTo>
                  <a:pt x="838" y="1294"/>
                  <a:pt x="1011" y="1467"/>
                  <a:pt x="1048" y="1686"/>
                </a:cubicBezTo>
                <a:lnTo>
                  <a:pt x="1148" y="2296"/>
                </a:lnTo>
                <a:lnTo>
                  <a:pt x="1248" y="1686"/>
                </a:lnTo>
                <a:cubicBezTo>
                  <a:pt x="1294" y="1458"/>
                  <a:pt x="1467" y="1285"/>
                  <a:pt x="1685" y="1249"/>
                </a:cubicBezTo>
                <a:lnTo>
                  <a:pt x="2296" y="1148"/>
                </a:lnTo>
                <a:lnTo>
                  <a:pt x="1685" y="1048"/>
                </a:lnTo>
                <a:cubicBezTo>
                  <a:pt x="1458" y="1003"/>
                  <a:pt x="1285" y="830"/>
                  <a:pt x="1248" y="611"/>
                </a:cubicBezTo>
                <a:lnTo>
                  <a:pt x="1148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0" name="Google Shape;290;p13"/>
          <p:cNvSpPr/>
          <p:nvPr/>
        </p:nvSpPr>
        <p:spPr>
          <a:xfrm>
            <a:off x="5320229" y="409213"/>
            <a:ext cx="121077" cy="122037"/>
          </a:xfrm>
          <a:custGeom>
            <a:avLst/>
            <a:gdLst/>
            <a:ahLst/>
            <a:cxnLst/>
            <a:rect l="l" t="t" r="r" b="b"/>
            <a:pathLst>
              <a:path w="2142" h="2159" extrusionOk="0">
                <a:moveTo>
                  <a:pt x="1066" y="0"/>
                </a:moveTo>
                <a:lnTo>
                  <a:pt x="975" y="592"/>
                </a:lnTo>
                <a:cubicBezTo>
                  <a:pt x="948" y="802"/>
                  <a:pt x="784" y="956"/>
                  <a:pt x="584" y="993"/>
                </a:cubicBezTo>
                <a:lnTo>
                  <a:pt x="1" y="1084"/>
                </a:lnTo>
                <a:lnTo>
                  <a:pt x="584" y="1175"/>
                </a:lnTo>
                <a:cubicBezTo>
                  <a:pt x="784" y="1211"/>
                  <a:pt x="948" y="1366"/>
                  <a:pt x="975" y="1576"/>
                </a:cubicBezTo>
                <a:lnTo>
                  <a:pt x="1066" y="2159"/>
                </a:lnTo>
                <a:lnTo>
                  <a:pt x="1157" y="1576"/>
                </a:lnTo>
                <a:cubicBezTo>
                  <a:pt x="1194" y="1366"/>
                  <a:pt x="1358" y="1211"/>
                  <a:pt x="1558" y="1175"/>
                </a:cubicBezTo>
                <a:lnTo>
                  <a:pt x="2141" y="1075"/>
                </a:lnTo>
                <a:lnTo>
                  <a:pt x="1558" y="984"/>
                </a:lnTo>
                <a:cubicBezTo>
                  <a:pt x="1358" y="947"/>
                  <a:pt x="1194" y="792"/>
                  <a:pt x="1157" y="583"/>
                </a:cubicBezTo>
                <a:lnTo>
                  <a:pt x="1066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1" name="Google Shape;291;p13"/>
          <p:cNvSpPr/>
          <p:nvPr/>
        </p:nvSpPr>
        <p:spPr>
          <a:xfrm>
            <a:off x="144224" y="1274413"/>
            <a:ext cx="188002" cy="187946"/>
          </a:xfrm>
          <a:custGeom>
            <a:avLst/>
            <a:gdLst/>
            <a:ahLst/>
            <a:cxnLst/>
            <a:rect l="l" t="t" r="r" b="b"/>
            <a:pathLst>
              <a:path w="3326" h="3325" extrusionOk="0">
                <a:moveTo>
                  <a:pt x="1658" y="0"/>
                </a:moveTo>
                <a:lnTo>
                  <a:pt x="1513" y="893"/>
                </a:lnTo>
                <a:cubicBezTo>
                  <a:pt x="1458" y="1211"/>
                  <a:pt x="1203" y="1457"/>
                  <a:pt x="884" y="1521"/>
                </a:cubicBezTo>
                <a:lnTo>
                  <a:pt x="1" y="1667"/>
                </a:lnTo>
                <a:lnTo>
                  <a:pt x="884" y="1813"/>
                </a:lnTo>
                <a:cubicBezTo>
                  <a:pt x="1203" y="1867"/>
                  <a:pt x="1458" y="2122"/>
                  <a:pt x="1513" y="2441"/>
                </a:cubicBezTo>
                <a:lnTo>
                  <a:pt x="1658" y="3325"/>
                </a:lnTo>
                <a:lnTo>
                  <a:pt x="1804" y="2441"/>
                </a:lnTo>
                <a:cubicBezTo>
                  <a:pt x="1868" y="2122"/>
                  <a:pt x="2114" y="1867"/>
                  <a:pt x="2433" y="1813"/>
                </a:cubicBezTo>
                <a:lnTo>
                  <a:pt x="3325" y="1667"/>
                </a:lnTo>
                <a:lnTo>
                  <a:pt x="2433" y="1521"/>
                </a:lnTo>
                <a:cubicBezTo>
                  <a:pt x="2114" y="1457"/>
                  <a:pt x="1868" y="1211"/>
                  <a:pt x="1804" y="893"/>
                </a:cubicBezTo>
                <a:lnTo>
                  <a:pt x="1658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2" name="Google Shape;292;p13"/>
          <p:cNvSpPr/>
          <p:nvPr/>
        </p:nvSpPr>
        <p:spPr>
          <a:xfrm>
            <a:off x="177718" y="4194309"/>
            <a:ext cx="121020" cy="121020"/>
          </a:xfrm>
          <a:custGeom>
            <a:avLst/>
            <a:gdLst/>
            <a:ahLst/>
            <a:cxnLst/>
            <a:rect l="l" t="t" r="r" b="b"/>
            <a:pathLst>
              <a:path w="2141" h="2141" extrusionOk="0">
                <a:moveTo>
                  <a:pt x="1066" y="0"/>
                </a:moveTo>
                <a:lnTo>
                  <a:pt x="975" y="583"/>
                </a:lnTo>
                <a:cubicBezTo>
                  <a:pt x="938" y="783"/>
                  <a:pt x="784" y="947"/>
                  <a:pt x="583" y="975"/>
                </a:cubicBezTo>
                <a:lnTo>
                  <a:pt x="0" y="1066"/>
                </a:lnTo>
                <a:lnTo>
                  <a:pt x="583" y="1157"/>
                </a:lnTo>
                <a:cubicBezTo>
                  <a:pt x="784" y="1193"/>
                  <a:pt x="938" y="1357"/>
                  <a:pt x="975" y="1558"/>
                </a:cubicBezTo>
                <a:lnTo>
                  <a:pt x="1066" y="2140"/>
                </a:lnTo>
                <a:lnTo>
                  <a:pt x="1157" y="1558"/>
                </a:lnTo>
                <a:cubicBezTo>
                  <a:pt x="1194" y="1357"/>
                  <a:pt x="1357" y="1193"/>
                  <a:pt x="1558" y="1157"/>
                </a:cubicBezTo>
                <a:lnTo>
                  <a:pt x="2141" y="1066"/>
                </a:lnTo>
                <a:lnTo>
                  <a:pt x="1558" y="975"/>
                </a:lnTo>
                <a:cubicBezTo>
                  <a:pt x="1357" y="947"/>
                  <a:pt x="1194" y="783"/>
                  <a:pt x="1157" y="583"/>
                </a:cubicBezTo>
                <a:lnTo>
                  <a:pt x="1066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3" name="Google Shape;293;p13"/>
          <p:cNvSpPr/>
          <p:nvPr/>
        </p:nvSpPr>
        <p:spPr>
          <a:xfrm>
            <a:off x="7733878" y="98517"/>
            <a:ext cx="121077" cy="121077"/>
          </a:xfrm>
          <a:custGeom>
            <a:avLst/>
            <a:gdLst/>
            <a:ahLst/>
            <a:cxnLst/>
            <a:rect l="l" t="t" r="r" b="b"/>
            <a:pathLst>
              <a:path w="2142" h="2142" extrusionOk="0">
                <a:moveTo>
                  <a:pt x="1066" y="1"/>
                </a:moveTo>
                <a:lnTo>
                  <a:pt x="975" y="584"/>
                </a:lnTo>
                <a:cubicBezTo>
                  <a:pt x="948" y="784"/>
                  <a:pt x="784" y="948"/>
                  <a:pt x="575" y="985"/>
                </a:cubicBezTo>
                <a:lnTo>
                  <a:pt x="1" y="1076"/>
                </a:lnTo>
                <a:lnTo>
                  <a:pt x="575" y="1167"/>
                </a:lnTo>
                <a:cubicBezTo>
                  <a:pt x="784" y="1194"/>
                  <a:pt x="948" y="1358"/>
                  <a:pt x="975" y="1558"/>
                </a:cubicBezTo>
                <a:lnTo>
                  <a:pt x="1066" y="2141"/>
                </a:lnTo>
                <a:lnTo>
                  <a:pt x="1157" y="1558"/>
                </a:lnTo>
                <a:cubicBezTo>
                  <a:pt x="1194" y="1358"/>
                  <a:pt x="1358" y="1194"/>
                  <a:pt x="1558" y="1167"/>
                </a:cubicBezTo>
                <a:lnTo>
                  <a:pt x="2141" y="1076"/>
                </a:lnTo>
                <a:lnTo>
                  <a:pt x="1558" y="985"/>
                </a:lnTo>
                <a:cubicBezTo>
                  <a:pt x="1358" y="948"/>
                  <a:pt x="1194" y="784"/>
                  <a:pt x="1157" y="584"/>
                </a:cubicBezTo>
                <a:lnTo>
                  <a:pt x="1066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4" name="Google Shape;294;p13"/>
          <p:cNvSpPr/>
          <p:nvPr/>
        </p:nvSpPr>
        <p:spPr>
          <a:xfrm>
            <a:off x="6084888" y="4844419"/>
            <a:ext cx="129781" cy="129781"/>
          </a:xfrm>
          <a:custGeom>
            <a:avLst/>
            <a:gdLst/>
            <a:ahLst/>
            <a:cxnLst/>
            <a:rect l="l" t="t" r="r" b="b"/>
            <a:pathLst>
              <a:path w="2296" h="2296" extrusionOk="0">
                <a:moveTo>
                  <a:pt x="1148" y="1"/>
                </a:moveTo>
                <a:lnTo>
                  <a:pt x="1048" y="611"/>
                </a:lnTo>
                <a:cubicBezTo>
                  <a:pt x="1002" y="839"/>
                  <a:pt x="829" y="1012"/>
                  <a:pt x="611" y="1048"/>
                </a:cubicBezTo>
                <a:lnTo>
                  <a:pt x="0" y="1148"/>
                </a:lnTo>
                <a:lnTo>
                  <a:pt x="611" y="1249"/>
                </a:lnTo>
                <a:cubicBezTo>
                  <a:pt x="838" y="1294"/>
                  <a:pt x="1011" y="1467"/>
                  <a:pt x="1048" y="1686"/>
                </a:cubicBezTo>
                <a:lnTo>
                  <a:pt x="1148" y="2296"/>
                </a:lnTo>
                <a:lnTo>
                  <a:pt x="1248" y="1686"/>
                </a:lnTo>
                <a:cubicBezTo>
                  <a:pt x="1294" y="1458"/>
                  <a:pt x="1467" y="1285"/>
                  <a:pt x="1685" y="1249"/>
                </a:cubicBezTo>
                <a:lnTo>
                  <a:pt x="2296" y="1148"/>
                </a:lnTo>
                <a:lnTo>
                  <a:pt x="1685" y="1048"/>
                </a:lnTo>
                <a:cubicBezTo>
                  <a:pt x="1458" y="1003"/>
                  <a:pt x="1285" y="830"/>
                  <a:pt x="1248" y="611"/>
                </a:cubicBezTo>
                <a:lnTo>
                  <a:pt x="1148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5" name="Google Shape;295;p13"/>
          <p:cNvSpPr/>
          <p:nvPr/>
        </p:nvSpPr>
        <p:spPr>
          <a:xfrm>
            <a:off x="8605829" y="4085110"/>
            <a:ext cx="175114" cy="175114"/>
          </a:xfrm>
          <a:custGeom>
            <a:avLst/>
            <a:gdLst/>
            <a:ahLst/>
            <a:cxnLst/>
            <a:rect l="l" t="t" r="r" b="b"/>
            <a:pathLst>
              <a:path w="3098" h="3098" extrusionOk="0">
                <a:moveTo>
                  <a:pt x="1549" y="1"/>
                </a:moveTo>
                <a:lnTo>
                  <a:pt x="1413" y="839"/>
                </a:lnTo>
                <a:cubicBezTo>
                  <a:pt x="1367" y="1130"/>
                  <a:pt x="1130" y="1367"/>
                  <a:pt x="839" y="1412"/>
                </a:cubicBezTo>
                <a:lnTo>
                  <a:pt x="1" y="1549"/>
                </a:lnTo>
                <a:lnTo>
                  <a:pt x="839" y="1686"/>
                </a:lnTo>
                <a:cubicBezTo>
                  <a:pt x="1130" y="1731"/>
                  <a:pt x="1367" y="1977"/>
                  <a:pt x="1413" y="2269"/>
                </a:cubicBezTo>
                <a:lnTo>
                  <a:pt x="1549" y="3097"/>
                </a:lnTo>
                <a:lnTo>
                  <a:pt x="1686" y="2269"/>
                </a:lnTo>
                <a:cubicBezTo>
                  <a:pt x="1731" y="1977"/>
                  <a:pt x="1977" y="1731"/>
                  <a:pt x="2269" y="1686"/>
                </a:cubicBezTo>
                <a:lnTo>
                  <a:pt x="3098" y="1549"/>
                </a:lnTo>
                <a:lnTo>
                  <a:pt x="2269" y="1412"/>
                </a:lnTo>
                <a:cubicBezTo>
                  <a:pt x="1977" y="1367"/>
                  <a:pt x="1731" y="1130"/>
                  <a:pt x="1686" y="839"/>
                </a:cubicBezTo>
                <a:lnTo>
                  <a:pt x="1549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6" name="Google Shape;296;p13"/>
          <p:cNvSpPr/>
          <p:nvPr/>
        </p:nvSpPr>
        <p:spPr>
          <a:xfrm>
            <a:off x="7612803" y="4996417"/>
            <a:ext cx="121077" cy="121077"/>
          </a:xfrm>
          <a:custGeom>
            <a:avLst/>
            <a:gdLst/>
            <a:ahLst/>
            <a:cxnLst/>
            <a:rect l="l" t="t" r="r" b="b"/>
            <a:pathLst>
              <a:path w="2142" h="2142" extrusionOk="0">
                <a:moveTo>
                  <a:pt x="1066" y="1"/>
                </a:moveTo>
                <a:lnTo>
                  <a:pt x="975" y="584"/>
                </a:lnTo>
                <a:cubicBezTo>
                  <a:pt x="948" y="784"/>
                  <a:pt x="784" y="948"/>
                  <a:pt x="575" y="985"/>
                </a:cubicBezTo>
                <a:lnTo>
                  <a:pt x="1" y="1076"/>
                </a:lnTo>
                <a:lnTo>
                  <a:pt x="575" y="1167"/>
                </a:lnTo>
                <a:cubicBezTo>
                  <a:pt x="784" y="1194"/>
                  <a:pt x="948" y="1358"/>
                  <a:pt x="975" y="1558"/>
                </a:cubicBezTo>
                <a:lnTo>
                  <a:pt x="1066" y="2141"/>
                </a:lnTo>
                <a:lnTo>
                  <a:pt x="1157" y="1558"/>
                </a:lnTo>
                <a:cubicBezTo>
                  <a:pt x="1194" y="1358"/>
                  <a:pt x="1358" y="1194"/>
                  <a:pt x="1558" y="1167"/>
                </a:cubicBezTo>
                <a:lnTo>
                  <a:pt x="2141" y="1076"/>
                </a:lnTo>
                <a:lnTo>
                  <a:pt x="1558" y="985"/>
                </a:lnTo>
                <a:cubicBezTo>
                  <a:pt x="1358" y="948"/>
                  <a:pt x="1194" y="784"/>
                  <a:pt x="1157" y="584"/>
                </a:cubicBezTo>
                <a:lnTo>
                  <a:pt x="1066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7" name="Google Shape;297;p13"/>
          <p:cNvSpPr/>
          <p:nvPr/>
        </p:nvSpPr>
        <p:spPr>
          <a:xfrm>
            <a:off x="4288780" y="5040196"/>
            <a:ext cx="121020" cy="121020"/>
          </a:xfrm>
          <a:custGeom>
            <a:avLst/>
            <a:gdLst/>
            <a:ahLst/>
            <a:cxnLst/>
            <a:rect l="l" t="t" r="r" b="b"/>
            <a:pathLst>
              <a:path w="2141" h="2141" extrusionOk="0">
                <a:moveTo>
                  <a:pt x="1066" y="0"/>
                </a:moveTo>
                <a:lnTo>
                  <a:pt x="975" y="583"/>
                </a:lnTo>
                <a:cubicBezTo>
                  <a:pt x="938" y="783"/>
                  <a:pt x="784" y="947"/>
                  <a:pt x="583" y="975"/>
                </a:cubicBezTo>
                <a:lnTo>
                  <a:pt x="0" y="1066"/>
                </a:lnTo>
                <a:lnTo>
                  <a:pt x="583" y="1157"/>
                </a:lnTo>
                <a:cubicBezTo>
                  <a:pt x="784" y="1193"/>
                  <a:pt x="938" y="1357"/>
                  <a:pt x="975" y="1558"/>
                </a:cubicBezTo>
                <a:lnTo>
                  <a:pt x="1066" y="2140"/>
                </a:lnTo>
                <a:lnTo>
                  <a:pt x="1157" y="1558"/>
                </a:lnTo>
                <a:cubicBezTo>
                  <a:pt x="1194" y="1357"/>
                  <a:pt x="1357" y="1193"/>
                  <a:pt x="1558" y="1157"/>
                </a:cubicBezTo>
                <a:lnTo>
                  <a:pt x="2141" y="1066"/>
                </a:lnTo>
                <a:lnTo>
                  <a:pt x="1558" y="975"/>
                </a:lnTo>
                <a:cubicBezTo>
                  <a:pt x="1357" y="947"/>
                  <a:pt x="1194" y="783"/>
                  <a:pt x="1157" y="583"/>
                </a:cubicBezTo>
                <a:lnTo>
                  <a:pt x="1066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8" name="Google Shape;298;p13"/>
          <p:cNvSpPr/>
          <p:nvPr/>
        </p:nvSpPr>
        <p:spPr>
          <a:xfrm>
            <a:off x="8799804" y="1605623"/>
            <a:ext cx="175114" cy="175114"/>
          </a:xfrm>
          <a:custGeom>
            <a:avLst/>
            <a:gdLst/>
            <a:ahLst/>
            <a:cxnLst/>
            <a:rect l="l" t="t" r="r" b="b"/>
            <a:pathLst>
              <a:path w="3098" h="3098" extrusionOk="0">
                <a:moveTo>
                  <a:pt x="1549" y="1"/>
                </a:moveTo>
                <a:lnTo>
                  <a:pt x="1413" y="839"/>
                </a:lnTo>
                <a:cubicBezTo>
                  <a:pt x="1367" y="1130"/>
                  <a:pt x="1130" y="1367"/>
                  <a:pt x="839" y="1412"/>
                </a:cubicBezTo>
                <a:lnTo>
                  <a:pt x="1" y="1549"/>
                </a:lnTo>
                <a:lnTo>
                  <a:pt x="839" y="1686"/>
                </a:lnTo>
                <a:cubicBezTo>
                  <a:pt x="1130" y="1731"/>
                  <a:pt x="1367" y="1977"/>
                  <a:pt x="1413" y="2269"/>
                </a:cubicBezTo>
                <a:lnTo>
                  <a:pt x="1549" y="3097"/>
                </a:lnTo>
                <a:lnTo>
                  <a:pt x="1686" y="2269"/>
                </a:lnTo>
                <a:cubicBezTo>
                  <a:pt x="1731" y="1977"/>
                  <a:pt x="1977" y="1731"/>
                  <a:pt x="2269" y="1686"/>
                </a:cubicBezTo>
                <a:lnTo>
                  <a:pt x="3098" y="1549"/>
                </a:lnTo>
                <a:lnTo>
                  <a:pt x="2269" y="1412"/>
                </a:lnTo>
                <a:cubicBezTo>
                  <a:pt x="1977" y="1367"/>
                  <a:pt x="1731" y="1130"/>
                  <a:pt x="1686" y="839"/>
                </a:cubicBezTo>
                <a:lnTo>
                  <a:pt x="1549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9" name="Google Shape;299;p13"/>
          <p:cNvSpPr/>
          <p:nvPr/>
        </p:nvSpPr>
        <p:spPr>
          <a:xfrm>
            <a:off x="133450" y="579650"/>
            <a:ext cx="312675" cy="312450"/>
          </a:xfrm>
          <a:custGeom>
            <a:avLst/>
            <a:gdLst/>
            <a:ahLst/>
            <a:cxnLst/>
            <a:rect l="l" t="t" r="r" b="b"/>
            <a:pathLst>
              <a:path w="12507" h="12498" extrusionOk="0">
                <a:moveTo>
                  <a:pt x="6249" y="1"/>
                </a:moveTo>
                <a:lnTo>
                  <a:pt x="5657" y="3599"/>
                </a:lnTo>
                <a:cubicBezTo>
                  <a:pt x="5594" y="3985"/>
                  <a:pt x="5266" y="4231"/>
                  <a:pt x="4918" y="4231"/>
                </a:cubicBezTo>
                <a:cubicBezTo>
                  <a:pt x="4767" y="4231"/>
                  <a:pt x="4611" y="4184"/>
                  <a:pt x="4473" y="4081"/>
                </a:cubicBezTo>
                <a:lnTo>
                  <a:pt x="3107" y="3107"/>
                </a:lnTo>
                <a:lnTo>
                  <a:pt x="4090" y="4473"/>
                </a:lnTo>
                <a:cubicBezTo>
                  <a:pt x="4418" y="4928"/>
                  <a:pt x="4145" y="5566"/>
                  <a:pt x="3598" y="5657"/>
                </a:cubicBezTo>
                <a:lnTo>
                  <a:pt x="1" y="6249"/>
                </a:lnTo>
                <a:lnTo>
                  <a:pt x="3598" y="6841"/>
                </a:lnTo>
                <a:cubicBezTo>
                  <a:pt x="4154" y="6932"/>
                  <a:pt x="4418" y="7570"/>
                  <a:pt x="4090" y="8025"/>
                </a:cubicBezTo>
                <a:lnTo>
                  <a:pt x="3107" y="9391"/>
                </a:lnTo>
                <a:lnTo>
                  <a:pt x="4473" y="8417"/>
                </a:lnTo>
                <a:cubicBezTo>
                  <a:pt x="4610" y="8315"/>
                  <a:pt x="4764" y="8269"/>
                  <a:pt x="4914" y="8269"/>
                </a:cubicBezTo>
                <a:cubicBezTo>
                  <a:pt x="5263" y="8269"/>
                  <a:pt x="5593" y="8518"/>
                  <a:pt x="5657" y="8900"/>
                </a:cubicBezTo>
                <a:lnTo>
                  <a:pt x="6249" y="12497"/>
                </a:lnTo>
                <a:lnTo>
                  <a:pt x="6841" y="8900"/>
                </a:lnTo>
                <a:cubicBezTo>
                  <a:pt x="6904" y="8513"/>
                  <a:pt x="7232" y="8267"/>
                  <a:pt x="7579" y="8267"/>
                </a:cubicBezTo>
                <a:cubicBezTo>
                  <a:pt x="7731" y="8267"/>
                  <a:pt x="7887" y="8314"/>
                  <a:pt x="8025" y="8417"/>
                </a:cubicBezTo>
                <a:lnTo>
                  <a:pt x="9391" y="9391"/>
                </a:lnTo>
                <a:lnTo>
                  <a:pt x="8417" y="8025"/>
                </a:lnTo>
                <a:cubicBezTo>
                  <a:pt x="8089" y="7570"/>
                  <a:pt x="8362" y="6932"/>
                  <a:pt x="8899" y="6841"/>
                </a:cubicBezTo>
                <a:lnTo>
                  <a:pt x="12506" y="6249"/>
                </a:lnTo>
                <a:lnTo>
                  <a:pt x="8899" y="5657"/>
                </a:lnTo>
                <a:cubicBezTo>
                  <a:pt x="8344" y="5566"/>
                  <a:pt x="8089" y="4928"/>
                  <a:pt x="8417" y="4473"/>
                </a:cubicBezTo>
                <a:lnTo>
                  <a:pt x="9391" y="3107"/>
                </a:lnTo>
                <a:lnTo>
                  <a:pt x="8025" y="4081"/>
                </a:lnTo>
                <a:cubicBezTo>
                  <a:pt x="7888" y="4183"/>
                  <a:pt x="7734" y="4229"/>
                  <a:pt x="7584" y="4229"/>
                </a:cubicBezTo>
                <a:cubicBezTo>
                  <a:pt x="7235" y="4229"/>
                  <a:pt x="6905" y="3981"/>
                  <a:pt x="6841" y="3599"/>
                </a:cubicBezTo>
                <a:lnTo>
                  <a:pt x="6249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0" name="Google Shape;300;p13"/>
          <p:cNvSpPr/>
          <p:nvPr/>
        </p:nvSpPr>
        <p:spPr>
          <a:xfrm>
            <a:off x="943425" y="4900725"/>
            <a:ext cx="312675" cy="312450"/>
          </a:xfrm>
          <a:custGeom>
            <a:avLst/>
            <a:gdLst/>
            <a:ahLst/>
            <a:cxnLst/>
            <a:rect l="l" t="t" r="r" b="b"/>
            <a:pathLst>
              <a:path w="12507" h="12498" extrusionOk="0">
                <a:moveTo>
                  <a:pt x="6249" y="1"/>
                </a:moveTo>
                <a:lnTo>
                  <a:pt x="5657" y="3599"/>
                </a:lnTo>
                <a:cubicBezTo>
                  <a:pt x="5594" y="3985"/>
                  <a:pt x="5266" y="4231"/>
                  <a:pt x="4918" y="4231"/>
                </a:cubicBezTo>
                <a:cubicBezTo>
                  <a:pt x="4767" y="4231"/>
                  <a:pt x="4611" y="4184"/>
                  <a:pt x="4473" y="4081"/>
                </a:cubicBezTo>
                <a:lnTo>
                  <a:pt x="3107" y="3107"/>
                </a:lnTo>
                <a:lnTo>
                  <a:pt x="4090" y="4473"/>
                </a:lnTo>
                <a:cubicBezTo>
                  <a:pt x="4418" y="4928"/>
                  <a:pt x="4145" y="5566"/>
                  <a:pt x="3598" y="5657"/>
                </a:cubicBezTo>
                <a:lnTo>
                  <a:pt x="1" y="6249"/>
                </a:lnTo>
                <a:lnTo>
                  <a:pt x="3598" y="6841"/>
                </a:lnTo>
                <a:cubicBezTo>
                  <a:pt x="4154" y="6932"/>
                  <a:pt x="4418" y="7570"/>
                  <a:pt x="4090" y="8025"/>
                </a:cubicBezTo>
                <a:lnTo>
                  <a:pt x="3107" y="9391"/>
                </a:lnTo>
                <a:lnTo>
                  <a:pt x="4473" y="8417"/>
                </a:lnTo>
                <a:cubicBezTo>
                  <a:pt x="4610" y="8315"/>
                  <a:pt x="4764" y="8269"/>
                  <a:pt x="4914" y="8269"/>
                </a:cubicBezTo>
                <a:cubicBezTo>
                  <a:pt x="5263" y="8269"/>
                  <a:pt x="5593" y="8518"/>
                  <a:pt x="5657" y="8900"/>
                </a:cubicBezTo>
                <a:lnTo>
                  <a:pt x="6249" y="12497"/>
                </a:lnTo>
                <a:lnTo>
                  <a:pt x="6841" y="8900"/>
                </a:lnTo>
                <a:cubicBezTo>
                  <a:pt x="6904" y="8513"/>
                  <a:pt x="7232" y="8267"/>
                  <a:pt x="7579" y="8267"/>
                </a:cubicBezTo>
                <a:cubicBezTo>
                  <a:pt x="7731" y="8267"/>
                  <a:pt x="7887" y="8314"/>
                  <a:pt x="8025" y="8417"/>
                </a:cubicBezTo>
                <a:lnTo>
                  <a:pt x="9391" y="9391"/>
                </a:lnTo>
                <a:lnTo>
                  <a:pt x="8417" y="8025"/>
                </a:lnTo>
                <a:cubicBezTo>
                  <a:pt x="8089" y="7570"/>
                  <a:pt x="8362" y="6932"/>
                  <a:pt x="8899" y="6841"/>
                </a:cubicBezTo>
                <a:lnTo>
                  <a:pt x="12506" y="6249"/>
                </a:lnTo>
                <a:lnTo>
                  <a:pt x="8899" y="5657"/>
                </a:lnTo>
                <a:cubicBezTo>
                  <a:pt x="8344" y="5566"/>
                  <a:pt x="8089" y="4928"/>
                  <a:pt x="8417" y="4473"/>
                </a:cubicBezTo>
                <a:lnTo>
                  <a:pt x="9391" y="3107"/>
                </a:lnTo>
                <a:lnTo>
                  <a:pt x="8025" y="4081"/>
                </a:lnTo>
                <a:cubicBezTo>
                  <a:pt x="7888" y="4183"/>
                  <a:pt x="7734" y="4229"/>
                  <a:pt x="7584" y="4229"/>
                </a:cubicBezTo>
                <a:cubicBezTo>
                  <a:pt x="7235" y="4229"/>
                  <a:pt x="6905" y="3981"/>
                  <a:pt x="6841" y="3599"/>
                </a:cubicBezTo>
                <a:lnTo>
                  <a:pt x="6249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1" name="Google Shape;301;p13"/>
          <p:cNvSpPr/>
          <p:nvPr/>
        </p:nvSpPr>
        <p:spPr>
          <a:xfrm>
            <a:off x="3877225" y="-85175"/>
            <a:ext cx="312675" cy="312450"/>
          </a:xfrm>
          <a:custGeom>
            <a:avLst/>
            <a:gdLst/>
            <a:ahLst/>
            <a:cxnLst/>
            <a:rect l="l" t="t" r="r" b="b"/>
            <a:pathLst>
              <a:path w="12507" h="12498" extrusionOk="0">
                <a:moveTo>
                  <a:pt x="6249" y="1"/>
                </a:moveTo>
                <a:lnTo>
                  <a:pt x="5657" y="3599"/>
                </a:lnTo>
                <a:cubicBezTo>
                  <a:pt x="5594" y="3985"/>
                  <a:pt x="5266" y="4231"/>
                  <a:pt x="4918" y="4231"/>
                </a:cubicBezTo>
                <a:cubicBezTo>
                  <a:pt x="4767" y="4231"/>
                  <a:pt x="4611" y="4184"/>
                  <a:pt x="4473" y="4081"/>
                </a:cubicBezTo>
                <a:lnTo>
                  <a:pt x="3107" y="3107"/>
                </a:lnTo>
                <a:lnTo>
                  <a:pt x="4090" y="4473"/>
                </a:lnTo>
                <a:cubicBezTo>
                  <a:pt x="4418" y="4928"/>
                  <a:pt x="4145" y="5566"/>
                  <a:pt x="3598" y="5657"/>
                </a:cubicBezTo>
                <a:lnTo>
                  <a:pt x="1" y="6249"/>
                </a:lnTo>
                <a:lnTo>
                  <a:pt x="3598" y="6841"/>
                </a:lnTo>
                <a:cubicBezTo>
                  <a:pt x="4154" y="6932"/>
                  <a:pt x="4418" y="7570"/>
                  <a:pt x="4090" y="8025"/>
                </a:cubicBezTo>
                <a:lnTo>
                  <a:pt x="3107" y="9391"/>
                </a:lnTo>
                <a:lnTo>
                  <a:pt x="4473" y="8417"/>
                </a:lnTo>
                <a:cubicBezTo>
                  <a:pt x="4610" y="8315"/>
                  <a:pt x="4764" y="8269"/>
                  <a:pt x="4914" y="8269"/>
                </a:cubicBezTo>
                <a:cubicBezTo>
                  <a:pt x="5263" y="8269"/>
                  <a:pt x="5593" y="8518"/>
                  <a:pt x="5657" y="8900"/>
                </a:cubicBezTo>
                <a:lnTo>
                  <a:pt x="6249" y="12497"/>
                </a:lnTo>
                <a:lnTo>
                  <a:pt x="6841" y="8900"/>
                </a:lnTo>
                <a:cubicBezTo>
                  <a:pt x="6904" y="8513"/>
                  <a:pt x="7232" y="8267"/>
                  <a:pt x="7579" y="8267"/>
                </a:cubicBezTo>
                <a:cubicBezTo>
                  <a:pt x="7731" y="8267"/>
                  <a:pt x="7887" y="8314"/>
                  <a:pt x="8025" y="8417"/>
                </a:cubicBezTo>
                <a:lnTo>
                  <a:pt x="9391" y="9391"/>
                </a:lnTo>
                <a:lnTo>
                  <a:pt x="8417" y="8025"/>
                </a:lnTo>
                <a:cubicBezTo>
                  <a:pt x="8089" y="7570"/>
                  <a:pt x="8362" y="6932"/>
                  <a:pt x="8899" y="6841"/>
                </a:cubicBezTo>
                <a:lnTo>
                  <a:pt x="12506" y="6249"/>
                </a:lnTo>
                <a:lnTo>
                  <a:pt x="8899" y="5657"/>
                </a:lnTo>
                <a:cubicBezTo>
                  <a:pt x="8344" y="5566"/>
                  <a:pt x="8089" y="4928"/>
                  <a:pt x="8417" y="4473"/>
                </a:cubicBezTo>
                <a:lnTo>
                  <a:pt x="9391" y="3107"/>
                </a:lnTo>
                <a:lnTo>
                  <a:pt x="8025" y="4081"/>
                </a:lnTo>
                <a:cubicBezTo>
                  <a:pt x="7888" y="4183"/>
                  <a:pt x="7734" y="4229"/>
                  <a:pt x="7584" y="4229"/>
                </a:cubicBezTo>
                <a:cubicBezTo>
                  <a:pt x="7235" y="4229"/>
                  <a:pt x="6905" y="3981"/>
                  <a:pt x="6841" y="3599"/>
                </a:cubicBezTo>
                <a:lnTo>
                  <a:pt x="6249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2" name="Google Shape;302;p13"/>
          <p:cNvSpPr/>
          <p:nvPr/>
        </p:nvSpPr>
        <p:spPr>
          <a:xfrm>
            <a:off x="8605813" y="-14875"/>
            <a:ext cx="312675" cy="312450"/>
          </a:xfrm>
          <a:custGeom>
            <a:avLst/>
            <a:gdLst/>
            <a:ahLst/>
            <a:cxnLst/>
            <a:rect l="l" t="t" r="r" b="b"/>
            <a:pathLst>
              <a:path w="12507" h="12498" extrusionOk="0">
                <a:moveTo>
                  <a:pt x="6249" y="1"/>
                </a:moveTo>
                <a:lnTo>
                  <a:pt x="5657" y="3599"/>
                </a:lnTo>
                <a:cubicBezTo>
                  <a:pt x="5594" y="3985"/>
                  <a:pt x="5266" y="4231"/>
                  <a:pt x="4918" y="4231"/>
                </a:cubicBezTo>
                <a:cubicBezTo>
                  <a:pt x="4767" y="4231"/>
                  <a:pt x="4611" y="4184"/>
                  <a:pt x="4473" y="4081"/>
                </a:cubicBezTo>
                <a:lnTo>
                  <a:pt x="3107" y="3107"/>
                </a:lnTo>
                <a:lnTo>
                  <a:pt x="4090" y="4473"/>
                </a:lnTo>
                <a:cubicBezTo>
                  <a:pt x="4418" y="4928"/>
                  <a:pt x="4145" y="5566"/>
                  <a:pt x="3598" y="5657"/>
                </a:cubicBezTo>
                <a:lnTo>
                  <a:pt x="1" y="6249"/>
                </a:lnTo>
                <a:lnTo>
                  <a:pt x="3598" y="6841"/>
                </a:lnTo>
                <a:cubicBezTo>
                  <a:pt x="4154" y="6932"/>
                  <a:pt x="4418" y="7570"/>
                  <a:pt x="4090" y="8025"/>
                </a:cubicBezTo>
                <a:lnTo>
                  <a:pt x="3107" y="9391"/>
                </a:lnTo>
                <a:lnTo>
                  <a:pt x="4473" y="8417"/>
                </a:lnTo>
                <a:cubicBezTo>
                  <a:pt x="4610" y="8315"/>
                  <a:pt x="4764" y="8269"/>
                  <a:pt x="4914" y="8269"/>
                </a:cubicBezTo>
                <a:cubicBezTo>
                  <a:pt x="5263" y="8269"/>
                  <a:pt x="5593" y="8518"/>
                  <a:pt x="5657" y="8900"/>
                </a:cubicBezTo>
                <a:lnTo>
                  <a:pt x="6249" y="12497"/>
                </a:lnTo>
                <a:lnTo>
                  <a:pt x="6841" y="8900"/>
                </a:lnTo>
                <a:cubicBezTo>
                  <a:pt x="6904" y="8513"/>
                  <a:pt x="7232" y="8267"/>
                  <a:pt x="7579" y="8267"/>
                </a:cubicBezTo>
                <a:cubicBezTo>
                  <a:pt x="7731" y="8267"/>
                  <a:pt x="7887" y="8314"/>
                  <a:pt x="8025" y="8417"/>
                </a:cubicBezTo>
                <a:lnTo>
                  <a:pt x="9391" y="9391"/>
                </a:lnTo>
                <a:lnTo>
                  <a:pt x="8417" y="8025"/>
                </a:lnTo>
                <a:cubicBezTo>
                  <a:pt x="8089" y="7570"/>
                  <a:pt x="8362" y="6932"/>
                  <a:pt x="8899" y="6841"/>
                </a:cubicBezTo>
                <a:lnTo>
                  <a:pt x="12506" y="6249"/>
                </a:lnTo>
                <a:lnTo>
                  <a:pt x="8899" y="5657"/>
                </a:lnTo>
                <a:cubicBezTo>
                  <a:pt x="8344" y="5566"/>
                  <a:pt x="8089" y="4928"/>
                  <a:pt x="8417" y="4473"/>
                </a:cubicBezTo>
                <a:lnTo>
                  <a:pt x="9391" y="3107"/>
                </a:lnTo>
                <a:lnTo>
                  <a:pt x="8025" y="4081"/>
                </a:lnTo>
                <a:cubicBezTo>
                  <a:pt x="7888" y="4183"/>
                  <a:pt x="7734" y="4229"/>
                  <a:pt x="7584" y="4229"/>
                </a:cubicBezTo>
                <a:cubicBezTo>
                  <a:pt x="7235" y="4229"/>
                  <a:pt x="6905" y="3981"/>
                  <a:pt x="6841" y="3599"/>
                </a:cubicBezTo>
                <a:lnTo>
                  <a:pt x="6249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3" name="Google Shape;303;p13"/>
          <p:cNvSpPr/>
          <p:nvPr/>
        </p:nvSpPr>
        <p:spPr>
          <a:xfrm>
            <a:off x="81888" y="2638125"/>
            <a:ext cx="312675" cy="312450"/>
          </a:xfrm>
          <a:custGeom>
            <a:avLst/>
            <a:gdLst/>
            <a:ahLst/>
            <a:cxnLst/>
            <a:rect l="l" t="t" r="r" b="b"/>
            <a:pathLst>
              <a:path w="12507" h="12498" extrusionOk="0">
                <a:moveTo>
                  <a:pt x="6249" y="1"/>
                </a:moveTo>
                <a:lnTo>
                  <a:pt x="5657" y="3599"/>
                </a:lnTo>
                <a:cubicBezTo>
                  <a:pt x="5594" y="3985"/>
                  <a:pt x="5266" y="4231"/>
                  <a:pt x="4918" y="4231"/>
                </a:cubicBezTo>
                <a:cubicBezTo>
                  <a:pt x="4767" y="4231"/>
                  <a:pt x="4611" y="4184"/>
                  <a:pt x="4473" y="4081"/>
                </a:cubicBezTo>
                <a:lnTo>
                  <a:pt x="3107" y="3107"/>
                </a:lnTo>
                <a:lnTo>
                  <a:pt x="4090" y="4473"/>
                </a:lnTo>
                <a:cubicBezTo>
                  <a:pt x="4418" y="4928"/>
                  <a:pt x="4145" y="5566"/>
                  <a:pt x="3598" y="5657"/>
                </a:cubicBezTo>
                <a:lnTo>
                  <a:pt x="1" y="6249"/>
                </a:lnTo>
                <a:lnTo>
                  <a:pt x="3598" y="6841"/>
                </a:lnTo>
                <a:cubicBezTo>
                  <a:pt x="4154" y="6932"/>
                  <a:pt x="4418" y="7570"/>
                  <a:pt x="4090" y="8025"/>
                </a:cubicBezTo>
                <a:lnTo>
                  <a:pt x="3107" y="9391"/>
                </a:lnTo>
                <a:lnTo>
                  <a:pt x="4473" y="8417"/>
                </a:lnTo>
                <a:cubicBezTo>
                  <a:pt x="4610" y="8315"/>
                  <a:pt x="4764" y="8269"/>
                  <a:pt x="4914" y="8269"/>
                </a:cubicBezTo>
                <a:cubicBezTo>
                  <a:pt x="5263" y="8269"/>
                  <a:pt x="5593" y="8518"/>
                  <a:pt x="5657" y="8900"/>
                </a:cubicBezTo>
                <a:lnTo>
                  <a:pt x="6249" y="12497"/>
                </a:lnTo>
                <a:lnTo>
                  <a:pt x="6841" y="8900"/>
                </a:lnTo>
                <a:cubicBezTo>
                  <a:pt x="6904" y="8513"/>
                  <a:pt x="7232" y="8267"/>
                  <a:pt x="7579" y="8267"/>
                </a:cubicBezTo>
                <a:cubicBezTo>
                  <a:pt x="7731" y="8267"/>
                  <a:pt x="7887" y="8314"/>
                  <a:pt x="8025" y="8417"/>
                </a:cubicBezTo>
                <a:lnTo>
                  <a:pt x="9391" y="9391"/>
                </a:lnTo>
                <a:lnTo>
                  <a:pt x="8417" y="8025"/>
                </a:lnTo>
                <a:cubicBezTo>
                  <a:pt x="8089" y="7570"/>
                  <a:pt x="8362" y="6932"/>
                  <a:pt x="8899" y="6841"/>
                </a:cubicBezTo>
                <a:lnTo>
                  <a:pt x="12506" y="6249"/>
                </a:lnTo>
                <a:lnTo>
                  <a:pt x="8899" y="5657"/>
                </a:lnTo>
                <a:cubicBezTo>
                  <a:pt x="8344" y="5566"/>
                  <a:pt x="8089" y="4928"/>
                  <a:pt x="8417" y="4473"/>
                </a:cubicBezTo>
                <a:lnTo>
                  <a:pt x="9391" y="3107"/>
                </a:lnTo>
                <a:lnTo>
                  <a:pt x="8025" y="4081"/>
                </a:lnTo>
                <a:cubicBezTo>
                  <a:pt x="7888" y="4183"/>
                  <a:pt x="7734" y="4229"/>
                  <a:pt x="7584" y="4229"/>
                </a:cubicBezTo>
                <a:cubicBezTo>
                  <a:pt x="7235" y="4229"/>
                  <a:pt x="6905" y="3981"/>
                  <a:pt x="6841" y="3599"/>
                </a:cubicBezTo>
                <a:lnTo>
                  <a:pt x="6249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4" name="Google Shape;304;p13"/>
          <p:cNvSpPr/>
          <p:nvPr/>
        </p:nvSpPr>
        <p:spPr>
          <a:xfrm>
            <a:off x="8349575" y="4848775"/>
            <a:ext cx="312675" cy="312450"/>
          </a:xfrm>
          <a:custGeom>
            <a:avLst/>
            <a:gdLst/>
            <a:ahLst/>
            <a:cxnLst/>
            <a:rect l="l" t="t" r="r" b="b"/>
            <a:pathLst>
              <a:path w="12507" h="12498" extrusionOk="0">
                <a:moveTo>
                  <a:pt x="6249" y="1"/>
                </a:moveTo>
                <a:lnTo>
                  <a:pt x="5657" y="3599"/>
                </a:lnTo>
                <a:cubicBezTo>
                  <a:pt x="5594" y="3985"/>
                  <a:pt x="5266" y="4231"/>
                  <a:pt x="4918" y="4231"/>
                </a:cubicBezTo>
                <a:cubicBezTo>
                  <a:pt x="4767" y="4231"/>
                  <a:pt x="4611" y="4184"/>
                  <a:pt x="4473" y="4081"/>
                </a:cubicBezTo>
                <a:lnTo>
                  <a:pt x="3107" y="3107"/>
                </a:lnTo>
                <a:lnTo>
                  <a:pt x="4090" y="4473"/>
                </a:lnTo>
                <a:cubicBezTo>
                  <a:pt x="4418" y="4928"/>
                  <a:pt x="4145" y="5566"/>
                  <a:pt x="3598" y="5657"/>
                </a:cubicBezTo>
                <a:lnTo>
                  <a:pt x="1" y="6249"/>
                </a:lnTo>
                <a:lnTo>
                  <a:pt x="3598" y="6841"/>
                </a:lnTo>
                <a:cubicBezTo>
                  <a:pt x="4154" y="6932"/>
                  <a:pt x="4418" y="7570"/>
                  <a:pt x="4090" y="8025"/>
                </a:cubicBezTo>
                <a:lnTo>
                  <a:pt x="3107" y="9391"/>
                </a:lnTo>
                <a:lnTo>
                  <a:pt x="4473" y="8417"/>
                </a:lnTo>
                <a:cubicBezTo>
                  <a:pt x="4610" y="8315"/>
                  <a:pt x="4764" y="8269"/>
                  <a:pt x="4914" y="8269"/>
                </a:cubicBezTo>
                <a:cubicBezTo>
                  <a:pt x="5263" y="8269"/>
                  <a:pt x="5593" y="8518"/>
                  <a:pt x="5657" y="8900"/>
                </a:cubicBezTo>
                <a:lnTo>
                  <a:pt x="6249" y="12497"/>
                </a:lnTo>
                <a:lnTo>
                  <a:pt x="6841" y="8900"/>
                </a:lnTo>
                <a:cubicBezTo>
                  <a:pt x="6904" y="8513"/>
                  <a:pt x="7232" y="8267"/>
                  <a:pt x="7579" y="8267"/>
                </a:cubicBezTo>
                <a:cubicBezTo>
                  <a:pt x="7731" y="8267"/>
                  <a:pt x="7887" y="8314"/>
                  <a:pt x="8025" y="8417"/>
                </a:cubicBezTo>
                <a:lnTo>
                  <a:pt x="9391" y="9391"/>
                </a:lnTo>
                <a:lnTo>
                  <a:pt x="8417" y="8025"/>
                </a:lnTo>
                <a:cubicBezTo>
                  <a:pt x="8089" y="7570"/>
                  <a:pt x="8362" y="6932"/>
                  <a:pt x="8899" y="6841"/>
                </a:cubicBezTo>
                <a:lnTo>
                  <a:pt x="12506" y="6249"/>
                </a:lnTo>
                <a:lnTo>
                  <a:pt x="8899" y="5657"/>
                </a:lnTo>
                <a:cubicBezTo>
                  <a:pt x="8344" y="5566"/>
                  <a:pt x="8089" y="4928"/>
                  <a:pt x="8417" y="4473"/>
                </a:cubicBezTo>
                <a:lnTo>
                  <a:pt x="9391" y="3107"/>
                </a:lnTo>
                <a:lnTo>
                  <a:pt x="8025" y="4081"/>
                </a:lnTo>
                <a:cubicBezTo>
                  <a:pt x="7888" y="4183"/>
                  <a:pt x="7734" y="4229"/>
                  <a:pt x="7584" y="4229"/>
                </a:cubicBezTo>
                <a:cubicBezTo>
                  <a:pt x="7235" y="4229"/>
                  <a:pt x="6905" y="3981"/>
                  <a:pt x="6841" y="3599"/>
                </a:cubicBezTo>
                <a:lnTo>
                  <a:pt x="6249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5" name="Google Shape;305;p13"/>
          <p:cNvSpPr/>
          <p:nvPr/>
        </p:nvSpPr>
        <p:spPr>
          <a:xfrm>
            <a:off x="8731025" y="3271150"/>
            <a:ext cx="312675" cy="312450"/>
          </a:xfrm>
          <a:custGeom>
            <a:avLst/>
            <a:gdLst/>
            <a:ahLst/>
            <a:cxnLst/>
            <a:rect l="l" t="t" r="r" b="b"/>
            <a:pathLst>
              <a:path w="12507" h="12498" extrusionOk="0">
                <a:moveTo>
                  <a:pt x="6249" y="1"/>
                </a:moveTo>
                <a:lnTo>
                  <a:pt x="5657" y="3599"/>
                </a:lnTo>
                <a:cubicBezTo>
                  <a:pt x="5594" y="3985"/>
                  <a:pt x="5266" y="4231"/>
                  <a:pt x="4918" y="4231"/>
                </a:cubicBezTo>
                <a:cubicBezTo>
                  <a:pt x="4767" y="4231"/>
                  <a:pt x="4611" y="4184"/>
                  <a:pt x="4473" y="4081"/>
                </a:cubicBezTo>
                <a:lnTo>
                  <a:pt x="3107" y="3107"/>
                </a:lnTo>
                <a:lnTo>
                  <a:pt x="4090" y="4473"/>
                </a:lnTo>
                <a:cubicBezTo>
                  <a:pt x="4418" y="4928"/>
                  <a:pt x="4145" y="5566"/>
                  <a:pt x="3598" y="5657"/>
                </a:cubicBezTo>
                <a:lnTo>
                  <a:pt x="1" y="6249"/>
                </a:lnTo>
                <a:lnTo>
                  <a:pt x="3598" y="6841"/>
                </a:lnTo>
                <a:cubicBezTo>
                  <a:pt x="4154" y="6932"/>
                  <a:pt x="4418" y="7570"/>
                  <a:pt x="4090" y="8025"/>
                </a:cubicBezTo>
                <a:lnTo>
                  <a:pt x="3107" y="9391"/>
                </a:lnTo>
                <a:lnTo>
                  <a:pt x="4473" y="8417"/>
                </a:lnTo>
                <a:cubicBezTo>
                  <a:pt x="4610" y="8315"/>
                  <a:pt x="4764" y="8269"/>
                  <a:pt x="4914" y="8269"/>
                </a:cubicBezTo>
                <a:cubicBezTo>
                  <a:pt x="5263" y="8269"/>
                  <a:pt x="5593" y="8518"/>
                  <a:pt x="5657" y="8900"/>
                </a:cubicBezTo>
                <a:lnTo>
                  <a:pt x="6249" y="12497"/>
                </a:lnTo>
                <a:lnTo>
                  <a:pt x="6841" y="8900"/>
                </a:lnTo>
                <a:cubicBezTo>
                  <a:pt x="6904" y="8513"/>
                  <a:pt x="7232" y="8267"/>
                  <a:pt x="7579" y="8267"/>
                </a:cubicBezTo>
                <a:cubicBezTo>
                  <a:pt x="7731" y="8267"/>
                  <a:pt x="7887" y="8314"/>
                  <a:pt x="8025" y="8417"/>
                </a:cubicBezTo>
                <a:lnTo>
                  <a:pt x="9391" y="9391"/>
                </a:lnTo>
                <a:lnTo>
                  <a:pt x="8417" y="8025"/>
                </a:lnTo>
                <a:cubicBezTo>
                  <a:pt x="8089" y="7570"/>
                  <a:pt x="8362" y="6932"/>
                  <a:pt x="8899" y="6841"/>
                </a:cubicBezTo>
                <a:lnTo>
                  <a:pt x="12506" y="6249"/>
                </a:lnTo>
                <a:lnTo>
                  <a:pt x="8899" y="5657"/>
                </a:lnTo>
                <a:cubicBezTo>
                  <a:pt x="8344" y="5566"/>
                  <a:pt x="8089" y="4928"/>
                  <a:pt x="8417" y="4473"/>
                </a:cubicBezTo>
                <a:lnTo>
                  <a:pt x="9391" y="3107"/>
                </a:lnTo>
                <a:lnTo>
                  <a:pt x="8025" y="4081"/>
                </a:lnTo>
                <a:cubicBezTo>
                  <a:pt x="7888" y="4183"/>
                  <a:pt x="7734" y="4229"/>
                  <a:pt x="7584" y="4229"/>
                </a:cubicBezTo>
                <a:cubicBezTo>
                  <a:pt x="7235" y="4229"/>
                  <a:pt x="6905" y="3981"/>
                  <a:pt x="6841" y="3599"/>
                </a:cubicBezTo>
                <a:lnTo>
                  <a:pt x="6249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6" name="Google Shape;306;p13"/>
          <p:cNvSpPr/>
          <p:nvPr/>
        </p:nvSpPr>
        <p:spPr>
          <a:xfrm>
            <a:off x="358087" y="3320218"/>
            <a:ext cx="274626" cy="274626"/>
          </a:xfrm>
          <a:custGeom>
            <a:avLst/>
            <a:gdLst/>
            <a:ahLst/>
            <a:cxnLst/>
            <a:rect l="l" t="t" r="r" b="b"/>
            <a:pathLst>
              <a:path w="2142" h="2142" extrusionOk="0">
                <a:moveTo>
                  <a:pt x="1066" y="1"/>
                </a:moveTo>
                <a:lnTo>
                  <a:pt x="975" y="584"/>
                </a:lnTo>
                <a:cubicBezTo>
                  <a:pt x="948" y="784"/>
                  <a:pt x="784" y="948"/>
                  <a:pt x="575" y="985"/>
                </a:cubicBezTo>
                <a:lnTo>
                  <a:pt x="1" y="1076"/>
                </a:lnTo>
                <a:lnTo>
                  <a:pt x="575" y="1167"/>
                </a:lnTo>
                <a:cubicBezTo>
                  <a:pt x="784" y="1194"/>
                  <a:pt x="948" y="1358"/>
                  <a:pt x="975" y="1558"/>
                </a:cubicBezTo>
                <a:lnTo>
                  <a:pt x="1066" y="2141"/>
                </a:lnTo>
                <a:lnTo>
                  <a:pt x="1157" y="1558"/>
                </a:lnTo>
                <a:cubicBezTo>
                  <a:pt x="1194" y="1358"/>
                  <a:pt x="1358" y="1194"/>
                  <a:pt x="1558" y="1167"/>
                </a:cubicBezTo>
                <a:lnTo>
                  <a:pt x="2141" y="1076"/>
                </a:lnTo>
                <a:lnTo>
                  <a:pt x="1558" y="985"/>
                </a:lnTo>
                <a:cubicBezTo>
                  <a:pt x="1358" y="948"/>
                  <a:pt x="1194" y="784"/>
                  <a:pt x="1157" y="584"/>
                </a:cubicBezTo>
                <a:lnTo>
                  <a:pt x="1066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7" name="Google Shape;307;p13"/>
          <p:cNvSpPr/>
          <p:nvPr/>
        </p:nvSpPr>
        <p:spPr>
          <a:xfrm>
            <a:off x="390628" y="1943801"/>
            <a:ext cx="209552" cy="209525"/>
          </a:xfrm>
          <a:custGeom>
            <a:avLst/>
            <a:gdLst/>
            <a:ahLst/>
            <a:cxnLst/>
            <a:rect l="l" t="t" r="r" b="b"/>
            <a:pathLst>
              <a:path w="2142" h="2142" extrusionOk="0">
                <a:moveTo>
                  <a:pt x="1066" y="1"/>
                </a:moveTo>
                <a:lnTo>
                  <a:pt x="975" y="584"/>
                </a:lnTo>
                <a:cubicBezTo>
                  <a:pt x="948" y="784"/>
                  <a:pt x="784" y="948"/>
                  <a:pt x="575" y="985"/>
                </a:cubicBezTo>
                <a:lnTo>
                  <a:pt x="1" y="1076"/>
                </a:lnTo>
                <a:lnTo>
                  <a:pt x="575" y="1167"/>
                </a:lnTo>
                <a:cubicBezTo>
                  <a:pt x="784" y="1194"/>
                  <a:pt x="948" y="1358"/>
                  <a:pt x="975" y="1558"/>
                </a:cubicBezTo>
                <a:lnTo>
                  <a:pt x="1066" y="2141"/>
                </a:lnTo>
                <a:lnTo>
                  <a:pt x="1157" y="1558"/>
                </a:lnTo>
                <a:cubicBezTo>
                  <a:pt x="1194" y="1358"/>
                  <a:pt x="1358" y="1194"/>
                  <a:pt x="1558" y="1167"/>
                </a:cubicBezTo>
                <a:lnTo>
                  <a:pt x="2141" y="1076"/>
                </a:lnTo>
                <a:lnTo>
                  <a:pt x="1558" y="985"/>
                </a:lnTo>
                <a:cubicBezTo>
                  <a:pt x="1358" y="948"/>
                  <a:pt x="1194" y="784"/>
                  <a:pt x="1157" y="584"/>
                </a:cubicBezTo>
                <a:lnTo>
                  <a:pt x="1066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8" name="Google Shape;308;p13"/>
          <p:cNvSpPr/>
          <p:nvPr/>
        </p:nvSpPr>
        <p:spPr>
          <a:xfrm>
            <a:off x="6510329" y="-16502"/>
            <a:ext cx="175114" cy="175114"/>
          </a:xfrm>
          <a:custGeom>
            <a:avLst/>
            <a:gdLst/>
            <a:ahLst/>
            <a:cxnLst/>
            <a:rect l="l" t="t" r="r" b="b"/>
            <a:pathLst>
              <a:path w="3098" h="3098" extrusionOk="0">
                <a:moveTo>
                  <a:pt x="1549" y="1"/>
                </a:moveTo>
                <a:lnTo>
                  <a:pt x="1413" y="839"/>
                </a:lnTo>
                <a:cubicBezTo>
                  <a:pt x="1367" y="1130"/>
                  <a:pt x="1130" y="1367"/>
                  <a:pt x="839" y="1412"/>
                </a:cubicBezTo>
                <a:lnTo>
                  <a:pt x="1" y="1549"/>
                </a:lnTo>
                <a:lnTo>
                  <a:pt x="839" y="1686"/>
                </a:lnTo>
                <a:cubicBezTo>
                  <a:pt x="1130" y="1731"/>
                  <a:pt x="1367" y="1977"/>
                  <a:pt x="1413" y="2269"/>
                </a:cubicBezTo>
                <a:lnTo>
                  <a:pt x="1549" y="3097"/>
                </a:lnTo>
                <a:lnTo>
                  <a:pt x="1686" y="2269"/>
                </a:lnTo>
                <a:cubicBezTo>
                  <a:pt x="1731" y="1977"/>
                  <a:pt x="1977" y="1731"/>
                  <a:pt x="2269" y="1686"/>
                </a:cubicBezTo>
                <a:lnTo>
                  <a:pt x="3098" y="1549"/>
                </a:lnTo>
                <a:lnTo>
                  <a:pt x="2269" y="1412"/>
                </a:lnTo>
                <a:cubicBezTo>
                  <a:pt x="1977" y="1367"/>
                  <a:pt x="1731" y="1130"/>
                  <a:pt x="1686" y="839"/>
                </a:cubicBezTo>
                <a:lnTo>
                  <a:pt x="1549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309" name="Google Shape;309;p13"/>
          <p:cNvCxnSpPr/>
          <p:nvPr/>
        </p:nvCxnSpPr>
        <p:spPr>
          <a:xfrm rot="10800000" flipH="1">
            <a:off x="-90000" y="4761725"/>
            <a:ext cx="9324000" cy="90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10" name="Google Shape;310;p13"/>
          <p:cNvCxnSpPr/>
          <p:nvPr/>
        </p:nvCxnSpPr>
        <p:spPr>
          <a:xfrm rot="10800000" flipH="1">
            <a:off x="-90000" y="375650"/>
            <a:ext cx="9324000" cy="90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11" name="Google Shape;311;p13"/>
          <p:cNvSpPr/>
          <p:nvPr/>
        </p:nvSpPr>
        <p:spPr>
          <a:xfrm>
            <a:off x="1950374" y="65088"/>
            <a:ext cx="188002" cy="187946"/>
          </a:xfrm>
          <a:custGeom>
            <a:avLst/>
            <a:gdLst/>
            <a:ahLst/>
            <a:cxnLst/>
            <a:rect l="l" t="t" r="r" b="b"/>
            <a:pathLst>
              <a:path w="3326" h="3325" extrusionOk="0">
                <a:moveTo>
                  <a:pt x="1658" y="0"/>
                </a:moveTo>
                <a:lnTo>
                  <a:pt x="1513" y="893"/>
                </a:lnTo>
                <a:cubicBezTo>
                  <a:pt x="1458" y="1211"/>
                  <a:pt x="1203" y="1457"/>
                  <a:pt x="884" y="1521"/>
                </a:cubicBezTo>
                <a:lnTo>
                  <a:pt x="1" y="1667"/>
                </a:lnTo>
                <a:lnTo>
                  <a:pt x="884" y="1813"/>
                </a:lnTo>
                <a:cubicBezTo>
                  <a:pt x="1203" y="1867"/>
                  <a:pt x="1458" y="2122"/>
                  <a:pt x="1513" y="2441"/>
                </a:cubicBezTo>
                <a:lnTo>
                  <a:pt x="1658" y="3325"/>
                </a:lnTo>
                <a:lnTo>
                  <a:pt x="1804" y="2441"/>
                </a:lnTo>
                <a:cubicBezTo>
                  <a:pt x="1868" y="2122"/>
                  <a:pt x="2114" y="1867"/>
                  <a:pt x="2433" y="1813"/>
                </a:cubicBezTo>
                <a:lnTo>
                  <a:pt x="3325" y="1667"/>
                </a:lnTo>
                <a:lnTo>
                  <a:pt x="2433" y="1521"/>
                </a:lnTo>
                <a:cubicBezTo>
                  <a:pt x="2114" y="1457"/>
                  <a:pt x="1868" y="1211"/>
                  <a:pt x="1804" y="893"/>
                </a:cubicBezTo>
                <a:lnTo>
                  <a:pt x="1658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2" name="Google Shape;312;p13"/>
          <p:cNvSpPr/>
          <p:nvPr/>
        </p:nvSpPr>
        <p:spPr>
          <a:xfrm>
            <a:off x="8674604" y="2706798"/>
            <a:ext cx="175114" cy="175114"/>
          </a:xfrm>
          <a:custGeom>
            <a:avLst/>
            <a:gdLst/>
            <a:ahLst/>
            <a:cxnLst/>
            <a:rect l="l" t="t" r="r" b="b"/>
            <a:pathLst>
              <a:path w="3098" h="3098" extrusionOk="0">
                <a:moveTo>
                  <a:pt x="1549" y="1"/>
                </a:moveTo>
                <a:lnTo>
                  <a:pt x="1413" y="839"/>
                </a:lnTo>
                <a:cubicBezTo>
                  <a:pt x="1367" y="1130"/>
                  <a:pt x="1130" y="1367"/>
                  <a:pt x="839" y="1412"/>
                </a:cubicBezTo>
                <a:lnTo>
                  <a:pt x="1" y="1549"/>
                </a:lnTo>
                <a:lnTo>
                  <a:pt x="839" y="1686"/>
                </a:lnTo>
                <a:cubicBezTo>
                  <a:pt x="1130" y="1731"/>
                  <a:pt x="1367" y="1977"/>
                  <a:pt x="1413" y="2269"/>
                </a:cubicBezTo>
                <a:lnTo>
                  <a:pt x="1549" y="3097"/>
                </a:lnTo>
                <a:lnTo>
                  <a:pt x="1686" y="2269"/>
                </a:lnTo>
                <a:cubicBezTo>
                  <a:pt x="1731" y="1977"/>
                  <a:pt x="1977" y="1731"/>
                  <a:pt x="2269" y="1686"/>
                </a:cubicBezTo>
                <a:lnTo>
                  <a:pt x="3098" y="1549"/>
                </a:lnTo>
                <a:lnTo>
                  <a:pt x="2269" y="1412"/>
                </a:lnTo>
                <a:cubicBezTo>
                  <a:pt x="1977" y="1367"/>
                  <a:pt x="1731" y="1130"/>
                  <a:pt x="1686" y="839"/>
                </a:cubicBezTo>
                <a:lnTo>
                  <a:pt x="1549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3" name="Google Shape;313;p13"/>
          <p:cNvSpPr/>
          <p:nvPr/>
        </p:nvSpPr>
        <p:spPr>
          <a:xfrm>
            <a:off x="8553580" y="771071"/>
            <a:ext cx="121020" cy="121020"/>
          </a:xfrm>
          <a:custGeom>
            <a:avLst/>
            <a:gdLst/>
            <a:ahLst/>
            <a:cxnLst/>
            <a:rect l="l" t="t" r="r" b="b"/>
            <a:pathLst>
              <a:path w="2141" h="2141" extrusionOk="0">
                <a:moveTo>
                  <a:pt x="1066" y="0"/>
                </a:moveTo>
                <a:lnTo>
                  <a:pt x="975" y="583"/>
                </a:lnTo>
                <a:cubicBezTo>
                  <a:pt x="938" y="783"/>
                  <a:pt x="784" y="947"/>
                  <a:pt x="583" y="975"/>
                </a:cubicBezTo>
                <a:lnTo>
                  <a:pt x="0" y="1066"/>
                </a:lnTo>
                <a:lnTo>
                  <a:pt x="583" y="1157"/>
                </a:lnTo>
                <a:cubicBezTo>
                  <a:pt x="784" y="1193"/>
                  <a:pt x="938" y="1357"/>
                  <a:pt x="975" y="1558"/>
                </a:cubicBezTo>
                <a:lnTo>
                  <a:pt x="1066" y="2140"/>
                </a:lnTo>
                <a:lnTo>
                  <a:pt x="1157" y="1558"/>
                </a:lnTo>
                <a:cubicBezTo>
                  <a:pt x="1194" y="1357"/>
                  <a:pt x="1357" y="1193"/>
                  <a:pt x="1558" y="1157"/>
                </a:cubicBezTo>
                <a:lnTo>
                  <a:pt x="2141" y="1066"/>
                </a:lnTo>
                <a:lnTo>
                  <a:pt x="1558" y="975"/>
                </a:lnTo>
                <a:cubicBezTo>
                  <a:pt x="1357" y="947"/>
                  <a:pt x="1194" y="783"/>
                  <a:pt x="1157" y="583"/>
                </a:cubicBezTo>
                <a:lnTo>
                  <a:pt x="1066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CUSTOM"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15"/>
          <p:cNvSpPr txBox="1">
            <a:spLocks noGrp="1"/>
          </p:cNvSpPr>
          <p:nvPr>
            <p:ph type="title"/>
          </p:nvPr>
        </p:nvSpPr>
        <p:spPr>
          <a:xfrm>
            <a:off x="4788975" y="1915134"/>
            <a:ext cx="3537900" cy="1768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354" name="Google Shape;354;p15"/>
          <p:cNvSpPr txBox="1">
            <a:spLocks noGrp="1"/>
          </p:cNvSpPr>
          <p:nvPr>
            <p:ph type="subTitle" idx="1"/>
          </p:nvPr>
        </p:nvSpPr>
        <p:spPr>
          <a:xfrm>
            <a:off x="4788975" y="3729644"/>
            <a:ext cx="3537900" cy="820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355" name="Google Shape;355;p15"/>
          <p:cNvCxnSpPr/>
          <p:nvPr/>
        </p:nvCxnSpPr>
        <p:spPr>
          <a:xfrm rot="10800000" flipH="1">
            <a:off x="-90000" y="4761725"/>
            <a:ext cx="9324000" cy="90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56" name="Google Shape;356;p15"/>
          <p:cNvCxnSpPr/>
          <p:nvPr/>
        </p:nvCxnSpPr>
        <p:spPr>
          <a:xfrm rot="10800000" flipH="1">
            <a:off x="-90000" y="375650"/>
            <a:ext cx="9324000" cy="90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57" name="Google Shape;357;p15"/>
          <p:cNvSpPr/>
          <p:nvPr/>
        </p:nvSpPr>
        <p:spPr>
          <a:xfrm>
            <a:off x="5153974" y="59050"/>
            <a:ext cx="188002" cy="187946"/>
          </a:xfrm>
          <a:custGeom>
            <a:avLst/>
            <a:gdLst/>
            <a:ahLst/>
            <a:cxnLst/>
            <a:rect l="l" t="t" r="r" b="b"/>
            <a:pathLst>
              <a:path w="3326" h="3325" extrusionOk="0">
                <a:moveTo>
                  <a:pt x="1658" y="0"/>
                </a:moveTo>
                <a:lnTo>
                  <a:pt x="1513" y="893"/>
                </a:lnTo>
                <a:cubicBezTo>
                  <a:pt x="1458" y="1211"/>
                  <a:pt x="1203" y="1457"/>
                  <a:pt x="884" y="1521"/>
                </a:cubicBezTo>
                <a:lnTo>
                  <a:pt x="1" y="1667"/>
                </a:lnTo>
                <a:lnTo>
                  <a:pt x="884" y="1813"/>
                </a:lnTo>
                <a:cubicBezTo>
                  <a:pt x="1203" y="1867"/>
                  <a:pt x="1458" y="2122"/>
                  <a:pt x="1513" y="2441"/>
                </a:cubicBezTo>
                <a:lnTo>
                  <a:pt x="1658" y="3325"/>
                </a:lnTo>
                <a:lnTo>
                  <a:pt x="1804" y="2441"/>
                </a:lnTo>
                <a:cubicBezTo>
                  <a:pt x="1868" y="2122"/>
                  <a:pt x="2114" y="1867"/>
                  <a:pt x="2433" y="1813"/>
                </a:cubicBezTo>
                <a:lnTo>
                  <a:pt x="3325" y="1667"/>
                </a:lnTo>
                <a:lnTo>
                  <a:pt x="2433" y="1521"/>
                </a:lnTo>
                <a:cubicBezTo>
                  <a:pt x="2114" y="1457"/>
                  <a:pt x="1868" y="1211"/>
                  <a:pt x="1804" y="893"/>
                </a:cubicBezTo>
                <a:lnTo>
                  <a:pt x="1658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8" name="Google Shape;358;p15"/>
          <p:cNvSpPr/>
          <p:nvPr/>
        </p:nvSpPr>
        <p:spPr>
          <a:xfrm>
            <a:off x="8180388" y="4882844"/>
            <a:ext cx="129781" cy="129781"/>
          </a:xfrm>
          <a:custGeom>
            <a:avLst/>
            <a:gdLst/>
            <a:ahLst/>
            <a:cxnLst/>
            <a:rect l="l" t="t" r="r" b="b"/>
            <a:pathLst>
              <a:path w="2296" h="2296" extrusionOk="0">
                <a:moveTo>
                  <a:pt x="1148" y="1"/>
                </a:moveTo>
                <a:lnTo>
                  <a:pt x="1048" y="611"/>
                </a:lnTo>
                <a:cubicBezTo>
                  <a:pt x="1002" y="839"/>
                  <a:pt x="829" y="1012"/>
                  <a:pt x="611" y="1048"/>
                </a:cubicBezTo>
                <a:lnTo>
                  <a:pt x="0" y="1148"/>
                </a:lnTo>
                <a:lnTo>
                  <a:pt x="611" y="1249"/>
                </a:lnTo>
                <a:cubicBezTo>
                  <a:pt x="838" y="1294"/>
                  <a:pt x="1011" y="1467"/>
                  <a:pt x="1048" y="1686"/>
                </a:cubicBezTo>
                <a:lnTo>
                  <a:pt x="1148" y="2296"/>
                </a:lnTo>
                <a:lnTo>
                  <a:pt x="1248" y="1686"/>
                </a:lnTo>
                <a:cubicBezTo>
                  <a:pt x="1294" y="1458"/>
                  <a:pt x="1467" y="1285"/>
                  <a:pt x="1685" y="1249"/>
                </a:cubicBezTo>
                <a:lnTo>
                  <a:pt x="2296" y="1148"/>
                </a:lnTo>
                <a:lnTo>
                  <a:pt x="1685" y="1048"/>
                </a:lnTo>
                <a:cubicBezTo>
                  <a:pt x="1458" y="1003"/>
                  <a:pt x="1285" y="830"/>
                  <a:pt x="1248" y="611"/>
                </a:cubicBezTo>
                <a:lnTo>
                  <a:pt x="1148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9" name="Google Shape;359;p15"/>
          <p:cNvSpPr/>
          <p:nvPr/>
        </p:nvSpPr>
        <p:spPr>
          <a:xfrm>
            <a:off x="8520104" y="3418860"/>
            <a:ext cx="175114" cy="175114"/>
          </a:xfrm>
          <a:custGeom>
            <a:avLst/>
            <a:gdLst/>
            <a:ahLst/>
            <a:cxnLst/>
            <a:rect l="l" t="t" r="r" b="b"/>
            <a:pathLst>
              <a:path w="3098" h="3098" extrusionOk="0">
                <a:moveTo>
                  <a:pt x="1549" y="1"/>
                </a:moveTo>
                <a:lnTo>
                  <a:pt x="1413" y="839"/>
                </a:lnTo>
                <a:cubicBezTo>
                  <a:pt x="1367" y="1130"/>
                  <a:pt x="1130" y="1367"/>
                  <a:pt x="839" y="1412"/>
                </a:cubicBezTo>
                <a:lnTo>
                  <a:pt x="1" y="1549"/>
                </a:lnTo>
                <a:lnTo>
                  <a:pt x="839" y="1686"/>
                </a:lnTo>
                <a:cubicBezTo>
                  <a:pt x="1130" y="1731"/>
                  <a:pt x="1367" y="1977"/>
                  <a:pt x="1413" y="2269"/>
                </a:cubicBezTo>
                <a:lnTo>
                  <a:pt x="1549" y="3097"/>
                </a:lnTo>
                <a:lnTo>
                  <a:pt x="1686" y="2269"/>
                </a:lnTo>
                <a:cubicBezTo>
                  <a:pt x="1731" y="1977"/>
                  <a:pt x="1977" y="1731"/>
                  <a:pt x="2269" y="1686"/>
                </a:cubicBezTo>
                <a:lnTo>
                  <a:pt x="3098" y="1549"/>
                </a:lnTo>
                <a:lnTo>
                  <a:pt x="2269" y="1412"/>
                </a:lnTo>
                <a:cubicBezTo>
                  <a:pt x="1977" y="1367"/>
                  <a:pt x="1731" y="1130"/>
                  <a:pt x="1686" y="839"/>
                </a:cubicBezTo>
                <a:lnTo>
                  <a:pt x="1549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0" name="Google Shape;360;p15"/>
          <p:cNvSpPr/>
          <p:nvPr/>
        </p:nvSpPr>
        <p:spPr>
          <a:xfrm>
            <a:off x="6794103" y="4819004"/>
            <a:ext cx="121077" cy="121077"/>
          </a:xfrm>
          <a:custGeom>
            <a:avLst/>
            <a:gdLst/>
            <a:ahLst/>
            <a:cxnLst/>
            <a:rect l="l" t="t" r="r" b="b"/>
            <a:pathLst>
              <a:path w="2142" h="2142" extrusionOk="0">
                <a:moveTo>
                  <a:pt x="1066" y="1"/>
                </a:moveTo>
                <a:lnTo>
                  <a:pt x="975" y="584"/>
                </a:lnTo>
                <a:cubicBezTo>
                  <a:pt x="948" y="784"/>
                  <a:pt x="784" y="948"/>
                  <a:pt x="575" y="985"/>
                </a:cubicBezTo>
                <a:lnTo>
                  <a:pt x="1" y="1076"/>
                </a:lnTo>
                <a:lnTo>
                  <a:pt x="575" y="1167"/>
                </a:lnTo>
                <a:cubicBezTo>
                  <a:pt x="784" y="1194"/>
                  <a:pt x="948" y="1358"/>
                  <a:pt x="975" y="1558"/>
                </a:cubicBezTo>
                <a:lnTo>
                  <a:pt x="1066" y="2141"/>
                </a:lnTo>
                <a:lnTo>
                  <a:pt x="1157" y="1558"/>
                </a:lnTo>
                <a:cubicBezTo>
                  <a:pt x="1194" y="1358"/>
                  <a:pt x="1358" y="1194"/>
                  <a:pt x="1558" y="1167"/>
                </a:cubicBezTo>
                <a:lnTo>
                  <a:pt x="2141" y="1076"/>
                </a:lnTo>
                <a:lnTo>
                  <a:pt x="1558" y="985"/>
                </a:lnTo>
                <a:cubicBezTo>
                  <a:pt x="1358" y="948"/>
                  <a:pt x="1194" y="784"/>
                  <a:pt x="1157" y="584"/>
                </a:cubicBezTo>
                <a:lnTo>
                  <a:pt x="1066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1" name="Google Shape;361;p15"/>
          <p:cNvSpPr/>
          <p:nvPr/>
        </p:nvSpPr>
        <p:spPr>
          <a:xfrm>
            <a:off x="8853479" y="798873"/>
            <a:ext cx="175114" cy="175114"/>
          </a:xfrm>
          <a:custGeom>
            <a:avLst/>
            <a:gdLst/>
            <a:ahLst/>
            <a:cxnLst/>
            <a:rect l="l" t="t" r="r" b="b"/>
            <a:pathLst>
              <a:path w="3098" h="3098" extrusionOk="0">
                <a:moveTo>
                  <a:pt x="1549" y="1"/>
                </a:moveTo>
                <a:lnTo>
                  <a:pt x="1413" y="839"/>
                </a:lnTo>
                <a:cubicBezTo>
                  <a:pt x="1367" y="1130"/>
                  <a:pt x="1130" y="1367"/>
                  <a:pt x="839" y="1412"/>
                </a:cubicBezTo>
                <a:lnTo>
                  <a:pt x="1" y="1549"/>
                </a:lnTo>
                <a:lnTo>
                  <a:pt x="839" y="1686"/>
                </a:lnTo>
                <a:cubicBezTo>
                  <a:pt x="1130" y="1731"/>
                  <a:pt x="1367" y="1977"/>
                  <a:pt x="1413" y="2269"/>
                </a:cubicBezTo>
                <a:lnTo>
                  <a:pt x="1549" y="3097"/>
                </a:lnTo>
                <a:lnTo>
                  <a:pt x="1686" y="2269"/>
                </a:lnTo>
                <a:cubicBezTo>
                  <a:pt x="1731" y="1977"/>
                  <a:pt x="1977" y="1731"/>
                  <a:pt x="2269" y="1686"/>
                </a:cubicBezTo>
                <a:lnTo>
                  <a:pt x="3098" y="1549"/>
                </a:lnTo>
                <a:lnTo>
                  <a:pt x="2269" y="1412"/>
                </a:lnTo>
                <a:cubicBezTo>
                  <a:pt x="1977" y="1367"/>
                  <a:pt x="1731" y="1130"/>
                  <a:pt x="1686" y="839"/>
                </a:cubicBezTo>
                <a:lnTo>
                  <a:pt x="1549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2" name="Google Shape;362;p15"/>
          <p:cNvSpPr/>
          <p:nvPr/>
        </p:nvSpPr>
        <p:spPr>
          <a:xfrm>
            <a:off x="6915163" y="86300"/>
            <a:ext cx="312675" cy="312450"/>
          </a:xfrm>
          <a:custGeom>
            <a:avLst/>
            <a:gdLst/>
            <a:ahLst/>
            <a:cxnLst/>
            <a:rect l="l" t="t" r="r" b="b"/>
            <a:pathLst>
              <a:path w="12507" h="12498" extrusionOk="0">
                <a:moveTo>
                  <a:pt x="6249" y="1"/>
                </a:moveTo>
                <a:lnTo>
                  <a:pt x="5657" y="3599"/>
                </a:lnTo>
                <a:cubicBezTo>
                  <a:pt x="5594" y="3985"/>
                  <a:pt x="5266" y="4231"/>
                  <a:pt x="4918" y="4231"/>
                </a:cubicBezTo>
                <a:cubicBezTo>
                  <a:pt x="4767" y="4231"/>
                  <a:pt x="4611" y="4184"/>
                  <a:pt x="4473" y="4081"/>
                </a:cubicBezTo>
                <a:lnTo>
                  <a:pt x="3107" y="3107"/>
                </a:lnTo>
                <a:lnTo>
                  <a:pt x="4090" y="4473"/>
                </a:lnTo>
                <a:cubicBezTo>
                  <a:pt x="4418" y="4928"/>
                  <a:pt x="4145" y="5566"/>
                  <a:pt x="3598" y="5657"/>
                </a:cubicBezTo>
                <a:lnTo>
                  <a:pt x="1" y="6249"/>
                </a:lnTo>
                <a:lnTo>
                  <a:pt x="3598" y="6841"/>
                </a:lnTo>
                <a:cubicBezTo>
                  <a:pt x="4154" y="6932"/>
                  <a:pt x="4418" y="7570"/>
                  <a:pt x="4090" y="8025"/>
                </a:cubicBezTo>
                <a:lnTo>
                  <a:pt x="3107" y="9391"/>
                </a:lnTo>
                <a:lnTo>
                  <a:pt x="4473" y="8417"/>
                </a:lnTo>
                <a:cubicBezTo>
                  <a:pt x="4610" y="8315"/>
                  <a:pt x="4764" y="8269"/>
                  <a:pt x="4914" y="8269"/>
                </a:cubicBezTo>
                <a:cubicBezTo>
                  <a:pt x="5263" y="8269"/>
                  <a:pt x="5593" y="8518"/>
                  <a:pt x="5657" y="8900"/>
                </a:cubicBezTo>
                <a:lnTo>
                  <a:pt x="6249" y="12497"/>
                </a:lnTo>
                <a:lnTo>
                  <a:pt x="6841" y="8900"/>
                </a:lnTo>
                <a:cubicBezTo>
                  <a:pt x="6904" y="8513"/>
                  <a:pt x="7232" y="8267"/>
                  <a:pt x="7579" y="8267"/>
                </a:cubicBezTo>
                <a:cubicBezTo>
                  <a:pt x="7731" y="8267"/>
                  <a:pt x="7887" y="8314"/>
                  <a:pt x="8025" y="8417"/>
                </a:cubicBezTo>
                <a:lnTo>
                  <a:pt x="9391" y="9391"/>
                </a:lnTo>
                <a:lnTo>
                  <a:pt x="8417" y="8025"/>
                </a:lnTo>
                <a:cubicBezTo>
                  <a:pt x="8089" y="7570"/>
                  <a:pt x="8362" y="6932"/>
                  <a:pt x="8899" y="6841"/>
                </a:cubicBezTo>
                <a:lnTo>
                  <a:pt x="12506" y="6249"/>
                </a:lnTo>
                <a:lnTo>
                  <a:pt x="8899" y="5657"/>
                </a:lnTo>
                <a:cubicBezTo>
                  <a:pt x="8344" y="5566"/>
                  <a:pt x="8089" y="4928"/>
                  <a:pt x="8417" y="4473"/>
                </a:cubicBezTo>
                <a:lnTo>
                  <a:pt x="9391" y="3107"/>
                </a:lnTo>
                <a:lnTo>
                  <a:pt x="8025" y="4081"/>
                </a:lnTo>
                <a:cubicBezTo>
                  <a:pt x="7888" y="4183"/>
                  <a:pt x="7734" y="4229"/>
                  <a:pt x="7584" y="4229"/>
                </a:cubicBezTo>
                <a:cubicBezTo>
                  <a:pt x="7235" y="4229"/>
                  <a:pt x="6905" y="3981"/>
                  <a:pt x="6841" y="3599"/>
                </a:cubicBezTo>
                <a:lnTo>
                  <a:pt x="6249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3" name="Google Shape;363;p15"/>
          <p:cNvSpPr/>
          <p:nvPr/>
        </p:nvSpPr>
        <p:spPr>
          <a:xfrm>
            <a:off x="5721150" y="4900288"/>
            <a:ext cx="312675" cy="312450"/>
          </a:xfrm>
          <a:custGeom>
            <a:avLst/>
            <a:gdLst/>
            <a:ahLst/>
            <a:cxnLst/>
            <a:rect l="l" t="t" r="r" b="b"/>
            <a:pathLst>
              <a:path w="12507" h="12498" extrusionOk="0">
                <a:moveTo>
                  <a:pt x="6249" y="1"/>
                </a:moveTo>
                <a:lnTo>
                  <a:pt x="5657" y="3599"/>
                </a:lnTo>
                <a:cubicBezTo>
                  <a:pt x="5594" y="3985"/>
                  <a:pt x="5266" y="4231"/>
                  <a:pt x="4918" y="4231"/>
                </a:cubicBezTo>
                <a:cubicBezTo>
                  <a:pt x="4767" y="4231"/>
                  <a:pt x="4611" y="4184"/>
                  <a:pt x="4473" y="4081"/>
                </a:cubicBezTo>
                <a:lnTo>
                  <a:pt x="3107" y="3107"/>
                </a:lnTo>
                <a:lnTo>
                  <a:pt x="4090" y="4473"/>
                </a:lnTo>
                <a:cubicBezTo>
                  <a:pt x="4418" y="4928"/>
                  <a:pt x="4145" y="5566"/>
                  <a:pt x="3598" y="5657"/>
                </a:cubicBezTo>
                <a:lnTo>
                  <a:pt x="1" y="6249"/>
                </a:lnTo>
                <a:lnTo>
                  <a:pt x="3598" y="6841"/>
                </a:lnTo>
                <a:cubicBezTo>
                  <a:pt x="4154" y="6932"/>
                  <a:pt x="4418" y="7570"/>
                  <a:pt x="4090" y="8025"/>
                </a:cubicBezTo>
                <a:lnTo>
                  <a:pt x="3107" y="9391"/>
                </a:lnTo>
                <a:lnTo>
                  <a:pt x="4473" y="8417"/>
                </a:lnTo>
                <a:cubicBezTo>
                  <a:pt x="4610" y="8315"/>
                  <a:pt x="4764" y="8269"/>
                  <a:pt x="4914" y="8269"/>
                </a:cubicBezTo>
                <a:cubicBezTo>
                  <a:pt x="5263" y="8269"/>
                  <a:pt x="5593" y="8518"/>
                  <a:pt x="5657" y="8900"/>
                </a:cubicBezTo>
                <a:lnTo>
                  <a:pt x="6249" y="12497"/>
                </a:lnTo>
                <a:lnTo>
                  <a:pt x="6841" y="8900"/>
                </a:lnTo>
                <a:cubicBezTo>
                  <a:pt x="6904" y="8513"/>
                  <a:pt x="7232" y="8267"/>
                  <a:pt x="7579" y="8267"/>
                </a:cubicBezTo>
                <a:cubicBezTo>
                  <a:pt x="7731" y="8267"/>
                  <a:pt x="7887" y="8314"/>
                  <a:pt x="8025" y="8417"/>
                </a:cubicBezTo>
                <a:lnTo>
                  <a:pt x="9391" y="9391"/>
                </a:lnTo>
                <a:lnTo>
                  <a:pt x="8417" y="8025"/>
                </a:lnTo>
                <a:cubicBezTo>
                  <a:pt x="8089" y="7570"/>
                  <a:pt x="8362" y="6932"/>
                  <a:pt x="8899" y="6841"/>
                </a:cubicBezTo>
                <a:lnTo>
                  <a:pt x="12506" y="6249"/>
                </a:lnTo>
                <a:lnTo>
                  <a:pt x="8899" y="5657"/>
                </a:lnTo>
                <a:cubicBezTo>
                  <a:pt x="8344" y="5566"/>
                  <a:pt x="8089" y="4928"/>
                  <a:pt x="8417" y="4473"/>
                </a:cubicBezTo>
                <a:lnTo>
                  <a:pt x="9391" y="3107"/>
                </a:lnTo>
                <a:lnTo>
                  <a:pt x="8025" y="4081"/>
                </a:lnTo>
                <a:cubicBezTo>
                  <a:pt x="7888" y="4183"/>
                  <a:pt x="7734" y="4229"/>
                  <a:pt x="7584" y="4229"/>
                </a:cubicBezTo>
                <a:cubicBezTo>
                  <a:pt x="7235" y="4229"/>
                  <a:pt x="6905" y="3981"/>
                  <a:pt x="6841" y="3599"/>
                </a:cubicBezTo>
                <a:lnTo>
                  <a:pt x="6249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4" name="Google Shape;364;p15"/>
          <p:cNvSpPr/>
          <p:nvPr/>
        </p:nvSpPr>
        <p:spPr>
          <a:xfrm>
            <a:off x="8605825" y="4249500"/>
            <a:ext cx="312675" cy="312450"/>
          </a:xfrm>
          <a:custGeom>
            <a:avLst/>
            <a:gdLst/>
            <a:ahLst/>
            <a:cxnLst/>
            <a:rect l="l" t="t" r="r" b="b"/>
            <a:pathLst>
              <a:path w="12507" h="12498" extrusionOk="0">
                <a:moveTo>
                  <a:pt x="6249" y="1"/>
                </a:moveTo>
                <a:lnTo>
                  <a:pt x="5657" y="3599"/>
                </a:lnTo>
                <a:cubicBezTo>
                  <a:pt x="5594" y="3985"/>
                  <a:pt x="5266" y="4231"/>
                  <a:pt x="4918" y="4231"/>
                </a:cubicBezTo>
                <a:cubicBezTo>
                  <a:pt x="4767" y="4231"/>
                  <a:pt x="4611" y="4184"/>
                  <a:pt x="4473" y="4081"/>
                </a:cubicBezTo>
                <a:lnTo>
                  <a:pt x="3107" y="3107"/>
                </a:lnTo>
                <a:lnTo>
                  <a:pt x="4090" y="4473"/>
                </a:lnTo>
                <a:cubicBezTo>
                  <a:pt x="4418" y="4928"/>
                  <a:pt x="4145" y="5566"/>
                  <a:pt x="3598" y="5657"/>
                </a:cubicBezTo>
                <a:lnTo>
                  <a:pt x="1" y="6249"/>
                </a:lnTo>
                <a:lnTo>
                  <a:pt x="3598" y="6841"/>
                </a:lnTo>
                <a:cubicBezTo>
                  <a:pt x="4154" y="6932"/>
                  <a:pt x="4418" y="7570"/>
                  <a:pt x="4090" y="8025"/>
                </a:cubicBezTo>
                <a:lnTo>
                  <a:pt x="3107" y="9391"/>
                </a:lnTo>
                <a:lnTo>
                  <a:pt x="4473" y="8417"/>
                </a:lnTo>
                <a:cubicBezTo>
                  <a:pt x="4610" y="8315"/>
                  <a:pt x="4764" y="8269"/>
                  <a:pt x="4914" y="8269"/>
                </a:cubicBezTo>
                <a:cubicBezTo>
                  <a:pt x="5263" y="8269"/>
                  <a:pt x="5593" y="8518"/>
                  <a:pt x="5657" y="8900"/>
                </a:cubicBezTo>
                <a:lnTo>
                  <a:pt x="6249" y="12497"/>
                </a:lnTo>
                <a:lnTo>
                  <a:pt x="6841" y="8900"/>
                </a:lnTo>
                <a:cubicBezTo>
                  <a:pt x="6904" y="8513"/>
                  <a:pt x="7232" y="8267"/>
                  <a:pt x="7579" y="8267"/>
                </a:cubicBezTo>
                <a:cubicBezTo>
                  <a:pt x="7731" y="8267"/>
                  <a:pt x="7887" y="8314"/>
                  <a:pt x="8025" y="8417"/>
                </a:cubicBezTo>
                <a:lnTo>
                  <a:pt x="9391" y="9391"/>
                </a:lnTo>
                <a:lnTo>
                  <a:pt x="8417" y="8025"/>
                </a:lnTo>
                <a:cubicBezTo>
                  <a:pt x="8089" y="7570"/>
                  <a:pt x="8362" y="6932"/>
                  <a:pt x="8899" y="6841"/>
                </a:cubicBezTo>
                <a:lnTo>
                  <a:pt x="12506" y="6249"/>
                </a:lnTo>
                <a:lnTo>
                  <a:pt x="8899" y="5657"/>
                </a:lnTo>
                <a:cubicBezTo>
                  <a:pt x="8344" y="5566"/>
                  <a:pt x="8089" y="4928"/>
                  <a:pt x="8417" y="4473"/>
                </a:cubicBezTo>
                <a:lnTo>
                  <a:pt x="9391" y="3107"/>
                </a:lnTo>
                <a:lnTo>
                  <a:pt x="8025" y="4081"/>
                </a:lnTo>
                <a:cubicBezTo>
                  <a:pt x="7888" y="4183"/>
                  <a:pt x="7734" y="4229"/>
                  <a:pt x="7584" y="4229"/>
                </a:cubicBezTo>
                <a:cubicBezTo>
                  <a:pt x="7235" y="4229"/>
                  <a:pt x="6905" y="3981"/>
                  <a:pt x="6841" y="3599"/>
                </a:cubicBezTo>
                <a:lnTo>
                  <a:pt x="6249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5" name="Google Shape;365;p15"/>
          <p:cNvSpPr/>
          <p:nvPr/>
        </p:nvSpPr>
        <p:spPr>
          <a:xfrm>
            <a:off x="8853479" y="1809135"/>
            <a:ext cx="175114" cy="175114"/>
          </a:xfrm>
          <a:custGeom>
            <a:avLst/>
            <a:gdLst/>
            <a:ahLst/>
            <a:cxnLst/>
            <a:rect l="l" t="t" r="r" b="b"/>
            <a:pathLst>
              <a:path w="3098" h="3098" extrusionOk="0">
                <a:moveTo>
                  <a:pt x="1549" y="1"/>
                </a:moveTo>
                <a:lnTo>
                  <a:pt x="1413" y="839"/>
                </a:lnTo>
                <a:cubicBezTo>
                  <a:pt x="1367" y="1130"/>
                  <a:pt x="1130" y="1367"/>
                  <a:pt x="839" y="1412"/>
                </a:cubicBezTo>
                <a:lnTo>
                  <a:pt x="1" y="1549"/>
                </a:lnTo>
                <a:lnTo>
                  <a:pt x="839" y="1686"/>
                </a:lnTo>
                <a:cubicBezTo>
                  <a:pt x="1130" y="1731"/>
                  <a:pt x="1367" y="1977"/>
                  <a:pt x="1413" y="2269"/>
                </a:cubicBezTo>
                <a:lnTo>
                  <a:pt x="1549" y="3097"/>
                </a:lnTo>
                <a:lnTo>
                  <a:pt x="1686" y="2269"/>
                </a:lnTo>
                <a:cubicBezTo>
                  <a:pt x="1731" y="1977"/>
                  <a:pt x="1977" y="1731"/>
                  <a:pt x="2269" y="1686"/>
                </a:cubicBezTo>
                <a:lnTo>
                  <a:pt x="3098" y="1549"/>
                </a:lnTo>
                <a:lnTo>
                  <a:pt x="2269" y="1412"/>
                </a:lnTo>
                <a:cubicBezTo>
                  <a:pt x="1977" y="1367"/>
                  <a:pt x="1731" y="1130"/>
                  <a:pt x="1686" y="839"/>
                </a:cubicBezTo>
                <a:lnTo>
                  <a:pt x="1549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6" name="Google Shape;366;p15"/>
          <p:cNvSpPr/>
          <p:nvPr/>
        </p:nvSpPr>
        <p:spPr>
          <a:xfrm>
            <a:off x="104788" y="-3200"/>
            <a:ext cx="312675" cy="312450"/>
          </a:xfrm>
          <a:custGeom>
            <a:avLst/>
            <a:gdLst/>
            <a:ahLst/>
            <a:cxnLst/>
            <a:rect l="l" t="t" r="r" b="b"/>
            <a:pathLst>
              <a:path w="12507" h="12498" extrusionOk="0">
                <a:moveTo>
                  <a:pt x="6249" y="1"/>
                </a:moveTo>
                <a:lnTo>
                  <a:pt x="5657" y="3599"/>
                </a:lnTo>
                <a:cubicBezTo>
                  <a:pt x="5594" y="3985"/>
                  <a:pt x="5266" y="4231"/>
                  <a:pt x="4918" y="4231"/>
                </a:cubicBezTo>
                <a:cubicBezTo>
                  <a:pt x="4767" y="4231"/>
                  <a:pt x="4611" y="4184"/>
                  <a:pt x="4473" y="4081"/>
                </a:cubicBezTo>
                <a:lnTo>
                  <a:pt x="3107" y="3107"/>
                </a:lnTo>
                <a:lnTo>
                  <a:pt x="4090" y="4473"/>
                </a:lnTo>
                <a:cubicBezTo>
                  <a:pt x="4418" y="4928"/>
                  <a:pt x="4145" y="5566"/>
                  <a:pt x="3598" y="5657"/>
                </a:cubicBezTo>
                <a:lnTo>
                  <a:pt x="1" y="6249"/>
                </a:lnTo>
                <a:lnTo>
                  <a:pt x="3598" y="6841"/>
                </a:lnTo>
                <a:cubicBezTo>
                  <a:pt x="4154" y="6932"/>
                  <a:pt x="4418" y="7570"/>
                  <a:pt x="4090" y="8025"/>
                </a:cubicBezTo>
                <a:lnTo>
                  <a:pt x="3107" y="9391"/>
                </a:lnTo>
                <a:lnTo>
                  <a:pt x="4473" y="8417"/>
                </a:lnTo>
                <a:cubicBezTo>
                  <a:pt x="4610" y="8315"/>
                  <a:pt x="4764" y="8269"/>
                  <a:pt x="4914" y="8269"/>
                </a:cubicBezTo>
                <a:cubicBezTo>
                  <a:pt x="5263" y="8269"/>
                  <a:pt x="5593" y="8518"/>
                  <a:pt x="5657" y="8900"/>
                </a:cubicBezTo>
                <a:lnTo>
                  <a:pt x="6249" y="12497"/>
                </a:lnTo>
                <a:lnTo>
                  <a:pt x="6841" y="8900"/>
                </a:lnTo>
                <a:cubicBezTo>
                  <a:pt x="6904" y="8513"/>
                  <a:pt x="7232" y="8267"/>
                  <a:pt x="7579" y="8267"/>
                </a:cubicBezTo>
                <a:cubicBezTo>
                  <a:pt x="7731" y="8267"/>
                  <a:pt x="7887" y="8314"/>
                  <a:pt x="8025" y="8417"/>
                </a:cubicBezTo>
                <a:lnTo>
                  <a:pt x="9391" y="9391"/>
                </a:lnTo>
                <a:lnTo>
                  <a:pt x="8417" y="8025"/>
                </a:lnTo>
                <a:cubicBezTo>
                  <a:pt x="8089" y="7570"/>
                  <a:pt x="8362" y="6932"/>
                  <a:pt x="8899" y="6841"/>
                </a:cubicBezTo>
                <a:lnTo>
                  <a:pt x="12506" y="6249"/>
                </a:lnTo>
                <a:lnTo>
                  <a:pt x="8899" y="5657"/>
                </a:lnTo>
                <a:cubicBezTo>
                  <a:pt x="8344" y="5566"/>
                  <a:pt x="8089" y="4928"/>
                  <a:pt x="8417" y="4473"/>
                </a:cubicBezTo>
                <a:lnTo>
                  <a:pt x="9391" y="3107"/>
                </a:lnTo>
                <a:lnTo>
                  <a:pt x="8025" y="4081"/>
                </a:lnTo>
                <a:cubicBezTo>
                  <a:pt x="7888" y="4183"/>
                  <a:pt x="7734" y="4229"/>
                  <a:pt x="7584" y="4229"/>
                </a:cubicBezTo>
                <a:cubicBezTo>
                  <a:pt x="7235" y="4229"/>
                  <a:pt x="6905" y="3981"/>
                  <a:pt x="6841" y="3599"/>
                </a:cubicBezTo>
                <a:lnTo>
                  <a:pt x="6249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7" name="Google Shape;367;p15"/>
          <p:cNvSpPr/>
          <p:nvPr/>
        </p:nvSpPr>
        <p:spPr>
          <a:xfrm>
            <a:off x="1029649" y="196700"/>
            <a:ext cx="188002" cy="187946"/>
          </a:xfrm>
          <a:custGeom>
            <a:avLst/>
            <a:gdLst/>
            <a:ahLst/>
            <a:cxnLst/>
            <a:rect l="l" t="t" r="r" b="b"/>
            <a:pathLst>
              <a:path w="3326" h="3325" extrusionOk="0">
                <a:moveTo>
                  <a:pt x="1658" y="0"/>
                </a:moveTo>
                <a:lnTo>
                  <a:pt x="1513" y="893"/>
                </a:lnTo>
                <a:cubicBezTo>
                  <a:pt x="1458" y="1211"/>
                  <a:pt x="1203" y="1457"/>
                  <a:pt x="884" y="1521"/>
                </a:cubicBezTo>
                <a:lnTo>
                  <a:pt x="1" y="1667"/>
                </a:lnTo>
                <a:lnTo>
                  <a:pt x="884" y="1813"/>
                </a:lnTo>
                <a:cubicBezTo>
                  <a:pt x="1203" y="1867"/>
                  <a:pt x="1458" y="2122"/>
                  <a:pt x="1513" y="2441"/>
                </a:cubicBezTo>
                <a:lnTo>
                  <a:pt x="1658" y="3325"/>
                </a:lnTo>
                <a:lnTo>
                  <a:pt x="1804" y="2441"/>
                </a:lnTo>
                <a:cubicBezTo>
                  <a:pt x="1868" y="2122"/>
                  <a:pt x="2114" y="1867"/>
                  <a:pt x="2433" y="1813"/>
                </a:cubicBezTo>
                <a:lnTo>
                  <a:pt x="3325" y="1667"/>
                </a:lnTo>
                <a:lnTo>
                  <a:pt x="2433" y="1521"/>
                </a:lnTo>
                <a:cubicBezTo>
                  <a:pt x="2114" y="1457"/>
                  <a:pt x="1868" y="1211"/>
                  <a:pt x="1804" y="893"/>
                </a:cubicBezTo>
                <a:lnTo>
                  <a:pt x="1658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8" name="Google Shape;368;p15"/>
          <p:cNvSpPr/>
          <p:nvPr/>
        </p:nvSpPr>
        <p:spPr>
          <a:xfrm>
            <a:off x="3744274" y="59050"/>
            <a:ext cx="188002" cy="187946"/>
          </a:xfrm>
          <a:custGeom>
            <a:avLst/>
            <a:gdLst/>
            <a:ahLst/>
            <a:cxnLst/>
            <a:rect l="l" t="t" r="r" b="b"/>
            <a:pathLst>
              <a:path w="3326" h="3325" extrusionOk="0">
                <a:moveTo>
                  <a:pt x="1658" y="0"/>
                </a:moveTo>
                <a:lnTo>
                  <a:pt x="1513" y="893"/>
                </a:lnTo>
                <a:cubicBezTo>
                  <a:pt x="1458" y="1211"/>
                  <a:pt x="1203" y="1457"/>
                  <a:pt x="884" y="1521"/>
                </a:cubicBezTo>
                <a:lnTo>
                  <a:pt x="1" y="1667"/>
                </a:lnTo>
                <a:lnTo>
                  <a:pt x="884" y="1813"/>
                </a:lnTo>
                <a:cubicBezTo>
                  <a:pt x="1203" y="1867"/>
                  <a:pt x="1458" y="2122"/>
                  <a:pt x="1513" y="2441"/>
                </a:cubicBezTo>
                <a:lnTo>
                  <a:pt x="1658" y="3325"/>
                </a:lnTo>
                <a:lnTo>
                  <a:pt x="1804" y="2441"/>
                </a:lnTo>
                <a:cubicBezTo>
                  <a:pt x="1868" y="2122"/>
                  <a:pt x="2114" y="1867"/>
                  <a:pt x="2433" y="1813"/>
                </a:cubicBezTo>
                <a:lnTo>
                  <a:pt x="3325" y="1667"/>
                </a:lnTo>
                <a:lnTo>
                  <a:pt x="2433" y="1521"/>
                </a:lnTo>
                <a:cubicBezTo>
                  <a:pt x="2114" y="1457"/>
                  <a:pt x="1868" y="1211"/>
                  <a:pt x="1804" y="893"/>
                </a:cubicBezTo>
                <a:lnTo>
                  <a:pt x="1658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9" name="Google Shape;369;p15"/>
          <p:cNvSpPr/>
          <p:nvPr/>
        </p:nvSpPr>
        <p:spPr>
          <a:xfrm>
            <a:off x="2193528" y="181992"/>
            <a:ext cx="121077" cy="121077"/>
          </a:xfrm>
          <a:custGeom>
            <a:avLst/>
            <a:gdLst/>
            <a:ahLst/>
            <a:cxnLst/>
            <a:rect l="l" t="t" r="r" b="b"/>
            <a:pathLst>
              <a:path w="2142" h="2142" extrusionOk="0">
                <a:moveTo>
                  <a:pt x="1066" y="1"/>
                </a:moveTo>
                <a:lnTo>
                  <a:pt x="975" y="584"/>
                </a:lnTo>
                <a:cubicBezTo>
                  <a:pt x="948" y="784"/>
                  <a:pt x="784" y="948"/>
                  <a:pt x="575" y="985"/>
                </a:cubicBezTo>
                <a:lnTo>
                  <a:pt x="1" y="1076"/>
                </a:lnTo>
                <a:lnTo>
                  <a:pt x="575" y="1167"/>
                </a:lnTo>
                <a:cubicBezTo>
                  <a:pt x="784" y="1194"/>
                  <a:pt x="948" y="1358"/>
                  <a:pt x="975" y="1558"/>
                </a:cubicBezTo>
                <a:lnTo>
                  <a:pt x="1066" y="2141"/>
                </a:lnTo>
                <a:lnTo>
                  <a:pt x="1157" y="1558"/>
                </a:lnTo>
                <a:cubicBezTo>
                  <a:pt x="1194" y="1358"/>
                  <a:pt x="1358" y="1194"/>
                  <a:pt x="1558" y="1167"/>
                </a:cubicBezTo>
                <a:lnTo>
                  <a:pt x="2141" y="1076"/>
                </a:lnTo>
                <a:lnTo>
                  <a:pt x="1558" y="985"/>
                </a:lnTo>
                <a:cubicBezTo>
                  <a:pt x="1358" y="948"/>
                  <a:pt x="1194" y="784"/>
                  <a:pt x="1157" y="584"/>
                </a:cubicBezTo>
                <a:lnTo>
                  <a:pt x="1066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0" name="Google Shape;370;p15"/>
          <p:cNvSpPr/>
          <p:nvPr/>
        </p:nvSpPr>
        <p:spPr>
          <a:xfrm>
            <a:off x="0" y="4249488"/>
            <a:ext cx="312675" cy="312450"/>
          </a:xfrm>
          <a:custGeom>
            <a:avLst/>
            <a:gdLst/>
            <a:ahLst/>
            <a:cxnLst/>
            <a:rect l="l" t="t" r="r" b="b"/>
            <a:pathLst>
              <a:path w="12507" h="12498" extrusionOk="0">
                <a:moveTo>
                  <a:pt x="6249" y="1"/>
                </a:moveTo>
                <a:lnTo>
                  <a:pt x="5657" y="3599"/>
                </a:lnTo>
                <a:cubicBezTo>
                  <a:pt x="5594" y="3985"/>
                  <a:pt x="5266" y="4231"/>
                  <a:pt x="4918" y="4231"/>
                </a:cubicBezTo>
                <a:cubicBezTo>
                  <a:pt x="4767" y="4231"/>
                  <a:pt x="4611" y="4184"/>
                  <a:pt x="4473" y="4081"/>
                </a:cubicBezTo>
                <a:lnTo>
                  <a:pt x="3107" y="3107"/>
                </a:lnTo>
                <a:lnTo>
                  <a:pt x="4090" y="4473"/>
                </a:lnTo>
                <a:cubicBezTo>
                  <a:pt x="4418" y="4928"/>
                  <a:pt x="4145" y="5566"/>
                  <a:pt x="3598" y="5657"/>
                </a:cubicBezTo>
                <a:lnTo>
                  <a:pt x="1" y="6249"/>
                </a:lnTo>
                <a:lnTo>
                  <a:pt x="3598" y="6841"/>
                </a:lnTo>
                <a:cubicBezTo>
                  <a:pt x="4154" y="6932"/>
                  <a:pt x="4418" y="7570"/>
                  <a:pt x="4090" y="8025"/>
                </a:cubicBezTo>
                <a:lnTo>
                  <a:pt x="3107" y="9391"/>
                </a:lnTo>
                <a:lnTo>
                  <a:pt x="4473" y="8417"/>
                </a:lnTo>
                <a:cubicBezTo>
                  <a:pt x="4610" y="8315"/>
                  <a:pt x="4764" y="8269"/>
                  <a:pt x="4914" y="8269"/>
                </a:cubicBezTo>
                <a:cubicBezTo>
                  <a:pt x="5263" y="8269"/>
                  <a:pt x="5593" y="8518"/>
                  <a:pt x="5657" y="8900"/>
                </a:cubicBezTo>
                <a:lnTo>
                  <a:pt x="6249" y="12497"/>
                </a:lnTo>
                <a:lnTo>
                  <a:pt x="6841" y="8900"/>
                </a:lnTo>
                <a:cubicBezTo>
                  <a:pt x="6904" y="8513"/>
                  <a:pt x="7232" y="8267"/>
                  <a:pt x="7579" y="8267"/>
                </a:cubicBezTo>
                <a:cubicBezTo>
                  <a:pt x="7731" y="8267"/>
                  <a:pt x="7887" y="8314"/>
                  <a:pt x="8025" y="8417"/>
                </a:cubicBezTo>
                <a:lnTo>
                  <a:pt x="9391" y="9391"/>
                </a:lnTo>
                <a:lnTo>
                  <a:pt x="8417" y="8025"/>
                </a:lnTo>
                <a:cubicBezTo>
                  <a:pt x="8089" y="7570"/>
                  <a:pt x="8362" y="6932"/>
                  <a:pt x="8899" y="6841"/>
                </a:cubicBezTo>
                <a:lnTo>
                  <a:pt x="12506" y="6249"/>
                </a:lnTo>
                <a:lnTo>
                  <a:pt x="8899" y="5657"/>
                </a:lnTo>
                <a:cubicBezTo>
                  <a:pt x="8344" y="5566"/>
                  <a:pt x="8089" y="4928"/>
                  <a:pt x="8417" y="4473"/>
                </a:cubicBezTo>
                <a:lnTo>
                  <a:pt x="9391" y="3107"/>
                </a:lnTo>
                <a:lnTo>
                  <a:pt x="8025" y="4081"/>
                </a:lnTo>
                <a:cubicBezTo>
                  <a:pt x="7888" y="4183"/>
                  <a:pt x="7734" y="4229"/>
                  <a:pt x="7584" y="4229"/>
                </a:cubicBezTo>
                <a:cubicBezTo>
                  <a:pt x="7235" y="4229"/>
                  <a:pt x="6905" y="3981"/>
                  <a:pt x="6841" y="3599"/>
                </a:cubicBezTo>
                <a:lnTo>
                  <a:pt x="6249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1" name="Google Shape;371;p15"/>
          <p:cNvSpPr/>
          <p:nvPr/>
        </p:nvSpPr>
        <p:spPr>
          <a:xfrm>
            <a:off x="417474" y="3683925"/>
            <a:ext cx="188002" cy="187946"/>
          </a:xfrm>
          <a:custGeom>
            <a:avLst/>
            <a:gdLst/>
            <a:ahLst/>
            <a:cxnLst/>
            <a:rect l="l" t="t" r="r" b="b"/>
            <a:pathLst>
              <a:path w="3326" h="3325" extrusionOk="0">
                <a:moveTo>
                  <a:pt x="1658" y="0"/>
                </a:moveTo>
                <a:lnTo>
                  <a:pt x="1513" y="893"/>
                </a:lnTo>
                <a:cubicBezTo>
                  <a:pt x="1458" y="1211"/>
                  <a:pt x="1203" y="1457"/>
                  <a:pt x="884" y="1521"/>
                </a:cubicBezTo>
                <a:lnTo>
                  <a:pt x="1" y="1667"/>
                </a:lnTo>
                <a:lnTo>
                  <a:pt x="884" y="1813"/>
                </a:lnTo>
                <a:cubicBezTo>
                  <a:pt x="1203" y="1867"/>
                  <a:pt x="1458" y="2122"/>
                  <a:pt x="1513" y="2441"/>
                </a:cubicBezTo>
                <a:lnTo>
                  <a:pt x="1658" y="3325"/>
                </a:lnTo>
                <a:lnTo>
                  <a:pt x="1804" y="2441"/>
                </a:lnTo>
                <a:cubicBezTo>
                  <a:pt x="1868" y="2122"/>
                  <a:pt x="2114" y="1867"/>
                  <a:pt x="2433" y="1813"/>
                </a:cubicBezTo>
                <a:lnTo>
                  <a:pt x="3325" y="1667"/>
                </a:lnTo>
                <a:lnTo>
                  <a:pt x="2433" y="1521"/>
                </a:lnTo>
                <a:cubicBezTo>
                  <a:pt x="2114" y="1457"/>
                  <a:pt x="1868" y="1211"/>
                  <a:pt x="1804" y="893"/>
                </a:cubicBezTo>
                <a:lnTo>
                  <a:pt x="1658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2" name="Google Shape;372;p15"/>
          <p:cNvSpPr/>
          <p:nvPr/>
        </p:nvSpPr>
        <p:spPr>
          <a:xfrm>
            <a:off x="62336" y="792450"/>
            <a:ext cx="188002" cy="187946"/>
          </a:xfrm>
          <a:custGeom>
            <a:avLst/>
            <a:gdLst/>
            <a:ahLst/>
            <a:cxnLst/>
            <a:rect l="l" t="t" r="r" b="b"/>
            <a:pathLst>
              <a:path w="3326" h="3325" extrusionOk="0">
                <a:moveTo>
                  <a:pt x="1658" y="0"/>
                </a:moveTo>
                <a:lnTo>
                  <a:pt x="1513" y="893"/>
                </a:lnTo>
                <a:cubicBezTo>
                  <a:pt x="1458" y="1211"/>
                  <a:pt x="1203" y="1457"/>
                  <a:pt x="884" y="1521"/>
                </a:cubicBezTo>
                <a:lnTo>
                  <a:pt x="1" y="1667"/>
                </a:lnTo>
                <a:lnTo>
                  <a:pt x="884" y="1813"/>
                </a:lnTo>
                <a:cubicBezTo>
                  <a:pt x="1203" y="1867"/>
                  <a:pt x="1458" y="2122"/>
                  <a:pt x="1513" y="2441"/>
                </a:cubicBezTo>
                <a:lnTo>
                  <a:pt x="1658" y="3325"/>
                </a:lnTo>
                <a:lnTo>
                  <a:pt x="1804" y="2441"/>
                </a:lnTo>
                <a:cubicBezTo>
                  <a:pt x="1868" y="2122"/>
                  <a:pt x="2114" y="1867"/>
                  <a:pt x="2433" y="1813"/>
                </a:cubicBezTo>
                <a:lnTo>
                  <a:pt x="3325" y="1667"/>
                </a:lnTo>
                <a:lnTo>
                  <a:pt x="2433" y="1521"/>
                </a:lnTo>
                <a:cubicBezTo>
                  <a:pt x="2114" y="1457"/>
                  <a:pt x="1868" y="1211"/>
                  <a:pt x="1804" y="893"/>
                </a:cubicBezTo>
                <a:lnTo>
                  <a:pt x="1658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3" name="Google Shape;373;p15"/>
          <p:cNvSpPr/>
          <p:nvPr/>
        </p:nvSpPr>
        <p:spPr>
          <a:xfrm>
            <a:off x="450941" y="1836142"/>
            <a:ext cx="121077" cy="121077"/>
          </a:xfrm>
          <a:custGeom>
            <a:avLst/>
            <a:gdLst/>
            <a:ahLst/>
            <a:cxnLst/>
            <a:rect l="l" t="t" r="r" b="b"/>
            <a:pathLst>
              <a:path w="2142" h="2142" extrusionOk="0">
                <a:moveTo>
                  <a:pt x="1066" y="1"/>
                </a:moveTo>
                <a:lnTo>
                  <a:pt x="975" y="584"/>
                </a:lnTo>
                <a:cubicBezTo>
                  <a:pt x="948" y="784"/>
                  <a:pt x="784" y="948"/>
                  <a:pt x="575" y="985"/>
                </a:cubicBezTo>
                <a:lnTo>
                  <a:pt x="1" y="1076"/>
                </a:lnTo>
                <a:lnTo>
                  <a:pt x="575" y="1167"/>
                </a:lnTo>
                <a:cubicBezTo>
                  <a:pt x="784" y="1194"/>
                  <a:pt x="948" y="1358"/>
                  <a:pt x="975" y="1558"/>
                </a:cubicBezTo>
                <a:lnTo>
                  <a:pt x="1066" y="2141"/>
                </a:lnTo>
                <a:lnTo>
                  <a:pt x="1157" y="1558"/>
                </a:lnTo>
                <a:cubicBezTo>
                  <a:pt x="1194" y="1358"/>
                  <a:pt x="1358" y="1194"/>
                  <a:pt x="1558" y="1167"/>
                </a:cubicBezTo>
                <a:lnTo>
                  <a:pt x="2141" y="1076"/>
                </a:lnTo>
                <a:lnTo>
                  <a:pt x="1558" y="985"/>
                </a:lnTo>
                <a:cubicBezTo>
                  <a:pt x="1358" y="948"/>
                  <a:pt x="1194" y="784"/>
                  <a:pt x="1157" y="584"/>
                </a:cubicBezTo>
                <a:lnTo>
                  <a:pt x="1066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4" name="Google Shape;374;p15"/>
          <p:cNvSpPr/>
          <p:nvPr/>
        </p:nvSpPr>
        <p:spPr>
          <a:xfrm>
            <a:off x="129266" y="2931517"/>
            <a:ext cx="121077" cy="121077"/>
          </a:xfrm>
          <a:custGeom>
            <a:avLst/>
            <a:gdLst/>
            <a:ahLst/>
            <a:cxnLst/>
            <a:rect l="l" t="t" r="r" b="b"/>
            <a:pathLst>
              <a:path w="2142" h="2142" extrusionOk="0">
                <a:moveTo>
                  <a:pt x="1066" y="1"/>
                </a:moveTo>
                <a:lnTo>
                  <a:pt x="975" y="584"/>
                </a:lnTo>
                <a:cubicBezTo>
                  <a:pt x="948" y="784"/>
                  <a:pt x="784" y="948"/>
                  <a:pt x="575" y="985"/>
                </a:cubicBezTo>
                <a:lnTo>
                  <a:pt x="1" y="1076"/>
                </a:lnTo>
                <a:lnTo>
                  <a:pt x="575" y="1167"/>
                </a:lnTo>
                <a:cubicBezTo>
                  <a:pt x="784" y="1194"/>
                  <a:pt x="948" y="1358"/>
                  <a:pt x="975" y="1558"/>
                </a:cubicBezTo>
                <a:lnTo>
                  <a:pt x="1066" y="2141"/>
                </a:lnTo>
                <a:lnTo>
                  <a:pt x="1157" y="1558"/>
                </a:lnTo>
                <a:cubicBezTo>
                  <a:pt x="1194" y="1358"/>
                  <a:pt x="1358" y="1194"/>
                  <a:pt x="1558" y="1167"/>
                </a:cubicBezTo>
                <a:lnTo>
                  <a:pt x="2141" y="1076"/>
                </a:lnTo>
                <a:lnTo>
                  <a:pt x="1558" y="985"/>
                </a:lnTo>
                <a:cubicBezTo>
                  <a:pt x="1358" y="948"/>
                  <a:pt x="1194" y="784"/>
                  <a:pt x="1157" y="584"/>
                </a:cubicBezTo>
                <a:lnTo>
                  <a:pt x="1066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5" name="Google Shape;375;p15"/>
          <p:cNvSpPr/>
          <p:nvPr/>
        </p:nvSpPr>
        <p:spPr>
          <a:xfrm>
            <a:off x="4332249" y="4853763"/>
            <a:ext cx="188002" cy="187946"/>
          </a:xfrm>
          <a:custGeom>
            <a:avLst/>
            <a:gdLst/>
            <a:ahLst/>
            <a:cxnLst/>
            <a:rect l="l" t="t" r="r" b="b"/>
            <a:pathLst>
              <a:path w="3326" h="3325" extrusionOk="0">
                <a:moveTo>
                  <a:pt x="1658" y="0"/>
                </a:moveTo>
                <a:lnTo>
                  <a:pt x="1513" y="893"/>
                </a:lnTo>
                <a:cubicBezTo>
                  <a:pt x="1458" y="1211"/>
                  <a:pt x="1203" y="1457"/>
                  <a:pt x="884" y="1521"/>
                </a:cubicBezTo>
                <a:lnTo>
                  <a:pt x="1" y="1667"/>
                </a:lnTo>
                <a:lnTo>
                  <a:pt x="884" y="1813"/>
                </a:lnTo>
                <a:cubicBezTo>
                  <a:pt x="1203" y="1867"/>
                  <a:pt x="1458" y="2122"/>
                  <a:pt x="1513" y="2441"/>
                </a:cubicBezTo>
                <a:lnTo>
                  <a:pt x="1658" y="3325"/>
                </a:lnTo>
                <a:lnTo>
                  <a:pt x="1804" y="2441"/>
                </a:lnTo>
                <a:cubicBezTo>
                  <a:pt x="1868" y="2122"/>
                  <a:pt x="2114" y="1867"/>
                  <a:pt x="2433" y="1813"/>
                </a:cubicBezTo>
                <a:lnTo>
                  <a:pt x="3325" y="1667"/>
                </a:lnTo>
                <a:lnTo>
                  <a:pt x="2433" y="1521"/>
                </a:lnTo>
                <a:cubicBezTo>
                  <a:pt x="2114" y="1457"/>
                  <a:pt x="1868" y="1211"/>
                  <a:pt x="1804" y="893"/>
                </a:cubicBezTo>
                <a:lnTo>
                  <a:pt x="1658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6" name="Google Shape;376;p15"/>
          <p:cNvSpPr/>
          <p:nvPr/>
        </p:nvSpPr>
        <p:spPr>
          <a:xfrm>
            <a:off x="417466" y="4995979"/>
            <a:ext cx="121077" cy="121077"/>
          </a:xfrm>
          <a:custGeom>
            <a:avLst/>
            <a:gdLst/>
            <a:ahLst/>
            <a:cxnLst/>
            <a:rect l="l" t="t" r="r" b="b"/>
            <a:pathLst>
              <a:path w="2142" h="2142" extrusionOk="0">
                <a:moveTo>
                  <a:pt x="1066" y="1"/>
                </a:moveTo>
                <a:lnTo>
                  <a:pt x="975" y="584"/>
                </a:lnTo>
                <a:cubicBezTo>
                  <a:pt x="948" y="784"/>
                  <a:pt x="784" y="948"/>
                  <a:pt x="575" y="985"/>
                </a:cubicBezTo>
                <a:lnTo>
                  <a:pt x="1" y="1076"/>
                </a:lnTo>
                <a:lnTo>
                  <a:pt x="575" y="1167"/>
                </a:lnTo>
                <a:cubicBezTo>
                  <a:pt x="784" y="1194"/>
                  <a:pt x="948" y="1358"/>
                  <a:pt x="975" y="1558"/>
                </a:cubicBezTo>
                <a:lnTo>
                  <a:pt x="1066" y="2141"/>
                </a:lnTo>
                <a:lnTo>
                  <a:pt x="1157" y="1558"/>
                </a:lnTo>
                <a:cubicBezTo>
                  <a:pt x="1194" y="1358"/>
                  <a:pt x="1358" y="1194"/>
                  <a:pt x="1558" y="1167"/>
                </a:cubicBezTo>
                <a:lnTo>
                  <a:pt x="2141" y="1076"/>
                </a:lnTo>
                <a:lnTo>
                  <a:pt x="1558" y="985"/>
                </a:lnTo>
                <a:cubicBezTo>
                  <a:pt x="1358" y="948"/>
                  <a:pt x="1194" y="784"/>
                  <a:pt x="1157" y="584"/>
                </a:cubicBezTo>
                <a:lnTo>
                  <a:pt x="1066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7" name="Google Shape;377;p15"/>
          <p:cNvSpPr/>
          <p:nvPr/>
        </p:nvSpPr>
        <p:spPr>
          <a:xfrm>
            <a:off x="3110591" y="4818992"/>
            <a:ext cx="121077" cy="121077"/>
          </a:xfrm>
          <a:custGeom>
            <a:avLst/>
            <a:gdLst/>
            <a:ahLst/>
            <a:cxnLst/>
            <a:rect l="l" t="t" r="r" b="b"/>
            <a:pathLst>
              <a:path w="2142" h="2142" extrusionOk="0">
                <a:moveTo>
                  <a:pt x="1066" y="1"/>
                </a:moveTo>
                <a:lnTo>
                  <a:pt x="975" y="584"/>
                </a:lnTo>
                <a:cubicBezTo>
                  <a:pt x="948" y="784"/>
                  <a:pt x="784" y="948"/>
                  <a:pt x="575" y="985"/>
                </a:cubicBezTo>
                <a:lnTo>
                  <a:pt x="1" y="1076"/>
                </a:lnTo>
                <a:lnTo>
                  <a:pt x="575" y="1167"/>
                </a:lnTo>
                <a:cubicBezTo>
                  <a:pt x="784" y="1194"/>
                  <a:pt x="948" y="1358"/>
                  <a:pt x="975" y="1558"/>
                </a:cubicBezTo>
                <a:lnTo>
                  <a:pt x="1066" y="2141"/>
                </a:lnTo>
                <a:lnTo>
                  <a:pt x="1157" y="1558"/>
                </a:lnTo>
                <a:cubicBezTo>
                  <a:pt x="1194" y="1358"/>
                  <a:pt x="1358" y="1194"/>
                  <a:pt x="1558" y="1167"/>
                </a:cubicBezTo>
                <a:lnTo>
                  <a:pt x="2141" y="1076"/>
                </a:lnTo>
                <a:lnTo>
                  <a:pt x="1558" y="985"/>
                </a:lnTo>
                <a:cubicBezTo>
                  <a:pt x="1358" y="948"/>
                  <a:pt x="1194" y="784"/>
                  <a:pt x="1157" y="584"/>
                </a:cubicBezTo>
                <a:lnTo>
                  <a:pt x="1066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8" name="Google Shape;378;p15"/>
          <p:cNvSpPr/>
          <p:nvPr/>
        </p:nvSpPr>
        <p:spPr>
          <a:xfrm>
            <a:off x="1684299" y="4962550"/>
            <a:ext cx="188002" cy="187946"/>
          </a:xfrm>
          <a:custGeom>
            <a:avLst/>
            <a:gdLst/>
            <a:ahLst/>
            <a:cxnLst/>
            <a:rect l="l" t="t" r="r" b="b"/>
            <a:pathLst>
              <a:path w="3326" h="3325" extrusionOk="0">
                <a:moveTo>
                  <a:pt x="1658" y="0"/>
                </a:moveTo>
                <a:lnTo>
                  <a:pt x="1513" y="893"/>
                </a:lnTo>
                <a:cubicBezTo>
                  <a:pt x="1458" y="1211"/>
                  <a:pt x="1203" y="1457"/>
                  <a:pt x="884" y="1521"/>
                </a:cubicBezTo>
                <a:lnTo>
                  <a:pt x="1" y="1667"/>
                </a:lnTo>
                <a:lnTo>
                  <a:pt x="884" y="1813"/>
                </a:lnTo>
                <a:cubicBezTo>
                  <a:pt x="1203" y="1867"/>
                  <a:pt x="1458" y="2122"/>
                  <a:pt x="1513" y="2441"/>
                </a:cubicBezTo>
                <a:lnTo>
                  <a:pt x="1658" y="3325"/>
                </a:lnTo>
                <a:lnTo>
                  <a:pt x="1804" y="2441"/>
                </a:lnTo>
                <a:cubicBezTo>
                  <a:pt x="1868" y="2122"/>
                  <a:pt x="2114" y="1867"/>
                  <a:pt x="2433" y="1813"/>
                </a:cubicBezTo>
                <a:lnTo>
                  <a:pt x="3325" y="1667"/>
                </a:lnTo>
                <a:lnTo>
                  <a:pt x="2433" y="1521"/>
                </a:lnTo>
                <a:cubicBezTo>
                  <a:pt x="2114" y="1457"/>
                  <a:pt x="1868" y="1211"/>
                  <a:pt x="1804" y="893"/>
                </a:cubicBezTo>
                <a:lnTo>
                  <a:pt x="1658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3">
  <p:cSld name="CUSTOM_4_1_1"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p18"/>
          <p:cNvSpPr txBox="1">
            <a:spLocks noGrp="1"/>
          </p:cNvSpPr>
          <p:nvPr>
            <p:ph type="title"/>
          </p:nvPr>
        </p:nvSpPr>
        <p:spPr>
          <a:xfrm>
            <a:off x="1323450" y="1574700"/>
            <a:ext cx="6497100" cy="137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500"/>
              <a:buNone/>
              <a:defRPr sz="7600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463" name="Google Shape;463;p18"/>
          <p:cNvSpPr txBox="1">
            <a:spLocks noGrp="1"/>
          </p:cNvSpPr>
          <p:nvPr>
            <p:ph type="subTitle" idx="1"/>
          </p:nvPr>
        </p:nvSpPr>
        <p:spPr>
          <a:xfrm>
            <a:off x="1323450" y="3510100"/>
            <a:ext cx="6497100" cy="61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4" name="Google Shape;464;p18"/>
          <p:cNvSpPr/>
          <p:nvPr/>
        </p:nvSpPr>
        <p:spPr>
          <a:xfrm rot="10800000">
            <a:off x="4360531" y="4349"/>
            <a:ext cx="129781" cy="129781"/>
          </a:xfrm>
          <a:custGeom>
            <a:avLst/>
            <a:gdLst/>
            <a:ahLst/>
            <a:cxnLst/>
            <a:rect l="l" t="t" r="r" b="b"/>
            <a:pathLst>
              <a:path w="2296" h="2296" extrusionOk="0">
                <a:moveTo>
                  <a:pt x="1148" y="1"/>
                </a:moveTo>
                <a:lnTo>
                  <a:pt x="1048" y="611"/>
                </a:lnTo>
                <a:cubicBezTo>
                  <a:pt x="1002" y="839"/>
                  <a:pt x="829" y="1012"/>
                  <a:pt x="611" y="1048"/>
                </a:cubicBezTo>
                <a:lnTo>
                  <a:pt x="0" y="1148"/>
                </a:lnTo>
                <a:lnTo>
                  <a:pt x="611" y="1249"/>
                </a:lnTo>
                <a:cubicBezTo>
                  <a:pt x="838" y="1294"/>
                  <a:pt x="1011" y="1467"/>
                  <a:pt x="1048" y="1686"/>
                </a:cubicBezTo>
                <a:lnTo>
                  <a:pt x="1148" y="2296"/>
                </a:lnTo>
                <a:lnTo>
                  <a:pt x="1248" y="1686"/>
                </a:lnTo>
                <a:cubicBezTo>
                  <a:pt x="1294" y="1458"/>
                  <a:pt x="1467" y="1285"/>
                  <a:pt x="1685" y="1249"/>
                </a:cubicBezTo>
                <a:lnTo>
                  <a:pt x="2296" y="1148"/>
                </a:lnTo>
                <a:lnTo>
                  <a:pt x="1685" y="1048"/>
                </a:lnTo>
                <a:cubicBezTo>
                  <a:pt x="1458" y="1003"/>
                  <a:pt x="1285" y="830"/>
                  <a:pt x="1248" y="611"/>
                </a:cubicBezTo>
                <a:lnTo>
                  <a:pt x="1148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5" name="Google Shape;465;p18"/>
          <p:cNvSpPr/>
          <p:nvPr/>
        </p:nvSpPr>
        <p:spPr>
          <a:xfrm rot="10800000">
            <a:off x="8712244" y="4925612"/>
            <a:ext cx="121077" cy="122037"/>
          </a:xfrm>
          <a:custGeom>
            <a:avLst/>
            <a:gdLst/>
            <a:ahLst/>
            <a:cxnLst/>
            <a:rect l="l" t="t" r="r" b="b"/>
            <a:pathLst>
              <a:path w="2142" h="2159" extrusionOk="0">
                <a:moveTo>
                  <a:pt x="1066" y="0"/>
                </a:moveTo>
                <a:lnTo>
                  <a:pt x="975" y="592"/>
                </a:lnTo>
                <a:cubicBezTo>
                  <a:pt x="948" y="802"/>
                  <a:pt x="784" y="956"/>
                  <a:pt x="584" y="993"/>
                </a:cubicBezTo>
                <a:lnTo>
                  <a:pt x="1" y="1084"/>
                </a:lnTo>
                <a:lnTo>
                  <a:pt x="584" y="1175"/>
                </a:lnTo>
                <a:cubicBezTo>
                  <a:pt x="784" y="1211"/>
                  <a:pt x="948" y="1366"/>
                  <a:pt x="975" y="1576"/>
                </a:cubicBezTo>
                <a:lnTo>
                  <a:pt x="1066" y="2159"/>
                </a:lnTo>
                <a:lnTo>
                  <a:pt x="1157" y="1576"/>
                </a:lnTo>
                <a:cubicBezTo>
                  <a:pt x="1194" y="1366"/>
                  <a:pt x="1358" y="1211"/>
                  <a:pt x="1558" y="1175"/>
                </a:cubicBezTo>
                <a:lnTo>
                  <a:pt x="2141" y="1075"/>
                </a:lnTo>
                <a:lnTo>
                  <a:pt x="1558" y="984"/>
                </a:lnTo>
                <a:cubicBezTo>
                  <a:pt x="1358" y="947"/>
                  <a:pt x="1194" y="792"/>
                  <a:pt x="1157" y="583"/>
                </a:cubicBezTo>
                <a:lnTo>
                  <a:pt x="1066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6" name="Google Shape;466;p18"/>
          <p:cNvSpPr/>
          <p:nvPr/>
        </p:nvSpPr>
        <p:spPr>
          <a:xfrm rot="10800000">
            <a:off x="4400549" y="4879042"/>
            <a:ext cx="188002" cy="187946"/>
          </a:xfrm>
          <a:custGeom>
            <a:avLst/>
            <a:gdLst/>
            <a:ahLst/>
            <a:cxnLst/>
            <a:rect l="l" t="t" r="r" b="b"/>
            <a:pathLst>
              <a:path w="3326" h="3325" extrusionOk="0">
                <a:moveTo>
                  <a:pt x="1658" y="0"/>
                </a:moveTo>
                <a:lnTo>
                  <a:pt x="1513" y="893"/>
                </a:lnTo>
                <a:cubicBezTo>
                  <a:pt x="1458" y="1211"/>
                  <a:pt x="1203" y="1457"/>
                  <a:pt x="884" y="1521"/>
                </a:cubicBezTo>
                <a:lnTo>
                  <a:pt x="1" y="1667"/>
                </a:lnTo>
                <a:lnTo>
                  <a:pt x="884" y="1813"/>
                </a:lnTo>
                <a:cubicBezTo>
                  <a:pt x="1203" y="1867"/>
                  <a:pt x="1458" y="2122"/>
                  <a:pt x="1513" y="2441"/>
                </a:cubicBezTo>
                <a:lnTo>
                  <a:pt x="1658" y="3325"/>
                </a:lnTo>
                <a:lnTo>
                  <a:pt x="1804" y="2441"/>
                </a:lnTo>
                <a:cubicBezTo>
                  <a:pt x="1868" y="2122"/>
                  <a:pt x="2114" y="1867"/>
                  <a:pt x="2433" y="1813"/>
                </a:cubicBezTo>
                <a:lnTo>
                  <a:pt x="3325" y="1667"/>
                </a:lnTo>
                <a:lnTo>
                  <a:pt x="2433" y="1521"/>
                </a:lnTo>
                <a:cubicBezTo>
                  <a:pt x="2114" y="1457"/>
                  <a:pt x="1868" y="1211"/>
                  <a:pt x="1804" y="893"/>
                </a:cubicBezTo>
                <a:lnTo>
                  <a:pt x="1658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7" name="Google Shape;467;p18"/>
          <p:cNvSpPr/>
          <p:nvPr/>
        </p:nvSpPr>
        <p:spPr>
          <a:xfrm rot="10800000">
            <a:off x="7128625" y="194034"/>
            <a:ext cx="121020" cy="121020"/>
          </a:xfrm>
          <a:custGeom>
            <a:avLst/>
            <a:gdLst/>
            <a:ahLst/>
            <a:cxnLst/>
            <a:rect l="l" t="t" r="r" b="b"/>
            <a:pathLst>
              <a:path w="2141" h="2141" extrusionOk="0">
                <a:moveTo>
                  <a:pt x="1066" y="0"/>
                </a:moveTo>
                <a:lnTo>
                  <a:pt x="975" y="583"/>
                </a:lnTo>
                <a:cubicBezTo>
                  <a:pt x="938" y="783"/>
                  <a:pt x="784" y="947"/>
                  <a:pt x="583" y="975"/>
                </a:cubicBezTo>
                <a:lnTo>
                  <a:pt x="0" y="1066"/>
                </a:lnTo>
                <a:lnTo>
                  <a:pt x="583" y="1157"/>
                </a:lnTo>
                <a:cubicBezTo>
                  <a:pt x="784" y="1193"/>
                  <a:pt x="938" y="1357"/>
                  <a:pt x="975" y="1558"/>
                </a:cubicBezTo>
                <a:lnTo>
                  <a:pt x="1066" y="2140"/>
                </a:lnTo>
                <a:lnTo>
                  <a:pt x="1157" y="1558"/>
                </a:lnTo>
                <a:cubicBezTo>
                  <a:pt x="1194" y="1357"/>
                  <a:pt x="1357" y="1193"/>
                  <a:pt x="1558" y="1157"/>
                </a:cubicBezTo>
                <a:lnTo>
                  <a:pt x="2141" y="1066"/>
                </a:lnTo>
                <a:lnTo>
                  <a:pt x="1558" y="975"/>
                </a:lnTo>
                <a:cubicBezTo>
                  <a:pt x="1357" y="947"/>
                  <a:pt x="1194" y="783"/>
                  <a:pt x="1157" y="583"/>
                </a:cubicBezTo>
                <a:lnTo>
                  <a:pt x="1066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8" name="Google Shape;468;p18"/>
          <p:cNvSpPr/>
          <p:nvPr/>
        </p:nvSpPr>
        <p:spPr>
          <a:xfrm rot="10800000">
            <a:off x="5240983" y="4912482"/>
            <a:ext cx="121077" cy="121077"/>
          </a:xfrm>
          <a:custGeom>
            <a:avLst/>
            <a:gdLst/>
            <a:ahLst/>
            <a:cxnLst/>
            <a:rect l="l" t="t" r="r" b="b"/>
            <a:pathLst>
              <a:path w="2142" h="2142" extrusionOk="0">
                <a:moveTo>
                  <a:pt x="1066" y="1"/>
                </a:moveTo>
                <a:lnTo>
                  <a:pt x="975" y="584"/>
                </a:lnTo>
                <a:cubicBezTo>
                  <a:pt x="948" y="784"/>
                  <a:pt x="784" y="948"/>
                  <a:pt x="575" y="985"/>
                </a:cubicBezTo>
                <a:lnTo>
                  <a:pt x="1" y="1076"/>
                </a:lnTo>
                <a:lnTo>
                  <a:pt x="575" y="1167"/>
                </a:lnTo>
                <a:cubicBezTo>
                  <a:pt x="784" y="1194"/>
                  <a:pt x="948" y="1358"/>
                  <a:pt x="975" y="1558"/>
                </a:cubicBezTo>
                <a:lnTo>
                  <a:pt x="1066" y="2141"/>
                </a:lnTo>
                <a:lnTo>
                  <a:pt x="1157" y="1558"/>
                </a:lnTo>
                <a:cubicBezTo>
                  <a:pt x="1194" y="1358"/>
                  <a:pt x="1358" y="1194"/>
                  <a:pt x="1558" y="1167"/>
                </a:cubicBezTo>
                <a:lnTo>
                  <a:pt x="2141" y="1076"/>
                </a:lnTo>
                <a:lnTo>
                  <a:pt x="1558" y="985"/>
                </a:lnTo>
                <a:cubicBezTo>
                  <a:pt x="1358" y="948"/>
                  <a:pt x="1194" y="784"/>
                  <a:pt x="1157" y="584"/>
                </a:cubicBezTo>
                <a:lnTo>
                  <a:pt x="1066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9" name="Google Shape;469;p18"/>
          <p:cNvSpPr/>
          <p:nvPr/>
        </p:nvSpPr>
        <p:spPr>
          <a:xfrm rot="10800000">
            <a:off x="648331" y="120349"/>
            <a:ext cx="129781" cy="129781"/>
          </a:xfrm>
          <a:custGeom>
            <a:avLst/>
            <a:gdLst/>
            <a:ahLst/>
            <a:cxnLst/>
            <a:rect l="l" t="t" r="r" b="b"/>
            <a:pathLst>
              <a:path w="2296" h="2296" extrusionOk="0">
                <a:moveTo>
                  <a:pt x="1148" y="1"/>
                </a:moveTo>
                <a:lnTo>
                  <a:pt x="1048" y="611"/>
                </a:lnTo>
                <a:cubicBezTo>
                  <a:pt x="1002" y="839"/>
                  <a:pt x="829" y="1012"/>
                  <a:pt x="611" y="1048"/>
                </a:cubicBezTo>
                <a:lnTo>
                  <a:pt x="0" y="1148"/>
                </a:lnTo>
                <a:lnTo>
                  <a:pt x="611" y="1249"/>
                </a:lnTo>
                <a:cubicBezTo>
                  <a:pt x="838" y="1294"/>
                  <a:pt x="1011" y="1467"/>
                  <a:pt x="1048" y="1686"/>
                </a:cubicBezTo>
                <a:lnTo>
                  <a:pt x="1148" y="2296"/>
                </a:lnTo>
                <a:lnTo>
                  <a:pt x="1248" y="1686"/>
                </a:lnTo>
                <a:cubicBezTo>
                  <a:pt x="1294" y="1458"/>
                  <a:pt x="1467" y="1285"/>
                  <a:pt x="1685" y="1249"/>
                </a:cubicBezTo>
                <a:lnTo>
                  <a:pt x="2296" y="1148"/>
                </a:lnTo>
                <a:lnTo>
                  <a:pt x="1685" y="1048"/>
                </a:lnTo>
                <a:cubicBezTo>
                  <a:pt x="1458" y="1003"/>
                  <a:pt x="1285" y="830"/>
                  <a:pt x="1248" y="611"/>
                </a:cubicBezTo>
                <a:lnTo>
                  <a:pt x="1148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0" name="Google Shape;470;p18"/>
          <p:cNvSpPr/>
          <p:nvPr/>
        </p:nvSpPr>
        <p:spPr>
          <a:xfrm rot="10800000">
            <a:off x="225507" y="2389600"/>
            <a:ext cx="175114" cy="175114"/>
          </a:xfrm>
          <a:custGeom>
            <a:avLst/>
            <a:gdLst/>
            <a:ahLst/>
            <a:cxnLst/>
            <a:rect l="l" t="t" r="r" b="b"/>
            <a:pathLst>
              <a:path w="3098" h="3098" extrusionOk="0">
                <a:moveTo>
                  <a:pt x="1549" y="1"/>
                </a:moveTo>
                <a:lnTo>
                  <a:pt x="1413" y="839"/>
                </a:lnTo>
                <a:cubicBezTo>
                  <a:pt x="1367" y="1130"/>
                  <a:pt x="1130" y="1367"/>
                  <a:pt x="839" y="1412"/>
                </a:cubicBezTo>
                <a:lnTo>
                  <a:pt x="1" y="1549"/>
                </a:lnTo>
                <a:lnTo>
                  <a:pt x="839" y="1686"/>
                </a:lnTo>
                <a:cubicBezTo>
                  <a:pt x="1130" y="1731"/>
                  <a:pt x="1367" y="1977"/>
                  <a:pt x="1413" y="2269"/>
                </a:cubicBezTo>
                <a:lnTo>
                  <a:pt x="1549" y="3097"/>
                </a:lnTo>
                <a:lnTo>
                  <a:pt x="1686" y="2269"/>
                </a:lnTo>
                <a:cubicBezTo>
                  <a:pt x="1731" y="1977"/>
                  <a:pt x="1977" y="1731"/>
                  <a:pt x="2269" y="1686"/>
                </a:cubicBezTo>
                <a:lnTo>
                  <a:pt x="3098" y="1549"/>
                </a:lnTo>
                <a:lnTo>
                  <a:pt x="2269" y="1412"/>
                </a:lnTo>
                <a:cubicBezTo>
                  <a:pt x="1977" y="1367"/>
                  <a:pt x="1731" y="1130"/>
                  <a:pt x="1686" y="839"/>
                </a:cubicBezTo>
                <a:lnTo>
                  <a:pt x="1549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1" name="Google Shape;471;p18"/>
          <p:cNvSpPr/>
          <p:nvPr/>
        </p:nvSpPr>
        <p:spPr>
          <a:xfrm rot="10800000">
            <a:off x="1662995" y="72957"/>
            <a:ext cx="121077" cy="121077"/>
          </a:xfrm>
          <a:custGeom>
            <a:avLst/>
            <a:gdLst/>
            <a:ahLst/>
            <a:cxnLst/>
            <a:rect l="l" t="t" r="r" b="b"/>
            <a:pathLst>
              <a:path w="2142" h="2142" extrusionOk="0">
                <a:moveTo>
                  <a:pt x="1066" y="1"/>
                </a:moveTo>
                <a:lnTo>
                  <a:pt x="975" y="584"/>
                </a:lnTo>
                <a:cubicBezTo>
                  <a:pt x="948" y="784"/>
                  <a:pt x="784" y="948"/>
                  <a:pt x="575" y="985"/>
                </a:cubicBezTo>
                <a:lnTo>
                  <a:pt x="1" y="1076"/>
                </a:lnTo>
                <a:lnTo>
                  <a:pt x="575" y="1167"/>
                </a:lnTo>
                <a:cubicBezTo>
                  <a:pt x="784" y="1194"/>
                  <a:pt x="948" y="1358"/>
                  <a:pt x="975" y="1558"/>
                </a:cubicBezTo>
                <a:lnTo>
                  <a:pt x="1066" y="2141"/>
                </a:lnTo>
                <a:lnTo>
                  <a:pt x="1157" y="1558"/>
                </a:lnTo>
                <a:cubicBezTo>
                  <a:pt x="1194" y="1358"/>
                  <a:pt x="1358" y="1194"/>
                  <a:pt x="1558" y="1167"/>
                </a:cubicBezTo>
                <a:lnTo>
                  <a:pt x="2141" y="1076"/>
                </a:lnTo>
                <a:lnTo>
                  <a:pt x="1558" y="985"/>
                </a:lnTo>
                <a:cubicBezTo>
                  <a:pt x="1358" y="948"/>
                  <a:pt x="1194" y="784"/>
                  <a:pt x="1157" y="584"/>
                </a:cubicBezTo>
                <a:lnTo>
                  <a:pt x="1066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2" name="Google Shape;472;p18"/>
          <p:cNvSpPr/>
          <p:nvPr/>
        </p:nvSpPr>
        <p:spPr>
          <a:xfrm rot="10800000">
            <a:off x="3512562" y="200159"/>
            <a:ext cx="121020" cy="121020"/>
          </a:xfrm>
          <a:custGeom>
            <a:avLst/>
            <a:gdLst/>
            <a:ahLst/>
            <a:cxnLst/>
            <a:rect l="l" t="t" r="r" b="b"/>
            <a:pathLst>
              <a:path w="2141" h="2141" extrusionOk="0">
                <a:moveTo>
                  <a:pt x="1066" y="0"/>
                </a:moveTo>
                <a:lnTo>
                  <a:pt x="975" y="583"/>
                </a:lnTo>
                <a:cubicBezTo>
                  <a:pt x="938" y="783"/>
                  <a:pt x="784" y="947"/>
                  <a:pt x="583" y="975"/>
                </a:cubicBezTo>
                <a:lnTo>
                  <a:pt x="0" y="1066"/>
                </a:lnTo>
                <a:lnTo>
                  <a:pt x="583" y="1157"/>
                </a:lnTo>
                <a:cubicBezTo>
                  <a:pt x="784" y="1193"/>
                  <a:pt x="938" y="1357"/>
                  <a:pt x="975" y="1558"/>
                </a:cubicBezTo>
                <a:lnTo>
                  <a:pt x="1066" y="2140"/>
                </a:lnTo>
                <a:lnTo>
                  <a:pt x="1157" y="1558"/>
                </a:lnTo>
                <a:cubicBezTo>
                  <a:pt x="1194" y="1357"/>
                  <a:pt x="1357" y="1193"/>
                  <a:pt x="1558" y="1157"/>
                </a:cubicBezTo>
                <a:lnTo>
                  <a:pt x="2141" y="1066"/>
                </a:lnTo>
                <a:lnTo>
                  <a:pt x="1558" y="975"/>
                </a:lnTo>
                <a:cubicBezTo>
                  <a:pt x="1357" y="947"/>
                  <a:pt x="1194" y="783"/>
                  <a:pt x="1157" y="583"/>
                </a:cubicBezTo>
                <a:lnTo>
                  <a:pt x="1066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3" name="Google Shape;473;p18"/>
          <p:cNvSpPr/>
          <p:nvPr/>
        </p:nvSpPr>
        <p:spPr>
          <a:xfrm rot="10800000">
            <a:off x="448782" y="4428875"/>
            <a:ext cx="175114" cy="175114"/>
          </a:xfrm>
          <a:custGeom>
            <a:avLst/>
            <a:gdLst/>
            <a:ahLst/>
            <a:cxnLst/>
            <a:rect l="l" t="t" r="r" b="b"/>
            <a:pathLst>
              <a:path w="3098" h="3098" extrusionOk="0">
                <a:moveTo>
                  <a:pt x="1549" y="1"/>
                </a:moveTo>
                <a:lnTo>
                  <a:pt x="1413" y="839"/>
                </a:lnTo>
                <a:cubicBezTo>
                  <a:pt x="1367" y="1130"/>
                  <a:pt x="1130" y="1367"/>
                  <a:pt x="839" y="1412"/>
                </a:cubicBezTo>
                <a:lnTo>
                  <a:pt x="1" y="1549"/>
                </a:lnTo>
                <a:lnTo>
                  <a:pt x="839" y="1686"/>
                </a:lnTo>
                <a:cubicBezTo>
                  <a:pt x="1130" y="1731"/>
                  <a:pt x="1367" y="1977"/>
                  <a:pt x="1413" y="2269"/>
                </a:cubicBezTo>
                <a:lnTo>
                  <a:pt x="1549" y="3097"/>
                </a:lnTo>
                <a:lnTo>
                  <a:pt x="1686" y="2269"/>
                </a:lnTo>
                <a:cubicBezTo>
                  <a:pt x="1731" y="1977"/>
                  <a:pt x="1977" y="1731"/>
                  <a:pt x="2269" y="1686"/>
                </a:cubicBezTo>
                <a:lnTo>
                  <a:pt x="3098" y="1549"/>
                </a:lnTo>
                <a:lnTo>
                  <a:pt x="2269" y="1412"/>
                </a:lnTo>
                <a:cubicBezTo>
                  <a:pt x="1977" y="1367"/>
                  <a:pt x="1731" y="1130"/>
                  <a:pt x="1686" y="839"/>
                </a:cubicBezTo>
                <a:lnTo>
                  <a:pt x="1549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4" name="Google Shape;474;p18"/>
          <p:cNvSpPr/>
          <p:nvPr/>
        </p:nvSpPr>
        <p:spPr>
          <a:xfrm rot="10800000">
            <a:off x="8727225" y="3231313"/>
            <a:ext cx="312675" cy="312450"/>
          </a:xfrm>
          <a:custGeom>
            <a:avLst/>
            <a:gdLst/>
            <a:ahLst/>
            <a:cxnLst/>
            <a:rect l="l" t="t" r="r" b="b"/>
            <a:pathLst>
              <a:path w="12507" h="12498" extrusionOk="0">
                <a:moveTo>
                  <a:pt x="6249" y="1"/>
                </a:moveTo>
                <a:lnTo>
                  <a:pt x="5657" y="3599"/>
                </a:lnTo>
                <a:cubicBezTo>
                  <a:pt x="5594" y="3985"/>
                  <a:pt x="5266" y="4231"/>
                  <a:pt x="4918" y="4231"/>
                </a:cubicBezTo>
                <a:cubicBezTo>
                  <a:pt x="4767" y="4231"/>
                  <a:pt x="4611" y="4184"/>
                  <a:pt x="4473" y="4081"/>
                </a:cubicBezTo>
                <a:lnTo>
                  <a:pt x="3107" y="3107"/>
                </a:lnTo>
                <a:lnTo>
                  <a:pt x="4090" y="4473"/>
                </a:lnTo>
                <a:cubicBezTo>
                  <a:pt x="4418" y="4928"/>
                  <a:pt x="4145" y="5566"/>
                  <a:pt x="3598" y="5657"/>
                </a:cubicBezTo>
                <a:lnTo>
                  <a:pt x="1" y="6249"/>
                </a:lnTo>
                <a:lnTo>
                  <a:pt x="3598" y="6841"/>
                </a:lnTo>
                <a:cubicBezTo>
                  <a:pt x="4154" y="6932"/>
                  <a:pt x="4418" y="7570"/>
                  <a:pt x="4090" y="8025"/>
                </a:cubicBezTo>
                <a:lnTo>
                  <a:pt x="3107" y="9391"/>
                </a:lnTo>
                <a:lnTo>
                  <a:pt x="4473" y="8417"/>
                </a:lnTo>
                <a:cubicBezTo>
                  <a:pt x="4610" y="8315"/>
                  <a:pt x="4764" y="8269"/>
                  <a:pt x="4914" y="8269"/>
                </a:cubicBezTo>
                <a:cubicBezTo>
                  <a:pt x="5263" y="8269"/>
                  <a:pt x="5593" y="8518"/>
                  <a:pt x="5657" y="8900"/>
                </a:cubicBezTo>
                <a:lnTo>
                  <a:pt x="6249" y="12497"/>
                </a:lnTo>
                <a:lnTo>
                  <a:pt x="6841" y="8900"/>
                </a:lnTo>
                <a:cubicBezTo>
                  <a:pt x="6904" y="8513"/>
                  <a:pt x="7232" y="8267"/>
                  <a:pt x="7579" y="8267"/>
                </a:cubicBezTo>
                <a:cubicBezTo>
                  <a:pt x="7731" y="8267"/>
                  <a:pt x="7887" y="8314"/>
                  <a:pt x="8025" y="8417"/>
                </a:cubicBezTo>
                <a:lnTo>
                  <a:pt x="9391" y="9391"/>
                </a:lnTo>
                <a:lnTo>
                  <a:pt x="8417" y="8025"/>
                </a:lnTo>
                <a:cubicBezTo>
                  <a:pt x="8089" y="7570"/>
                  <a:pt x="8362" y="6932"/>
                  <a:pt x="8899" y="6841"/>
                </a:cubicBezTo>
                <a:lnTo>
                  <a:pt x="12506" y="6249"/>
                </a:lnTo>
                <a:lnTo>
                  <a:pt x="8899" y="5657"/>
                </a:lnTo>
                <a:cubicBezTo>
                  <a:pt x="8344" y="5566"/>
                  <a:pt x="8089" y="4928"/>
                  <a:pt x="8417" y="4473"/>
                </a:cubicBezTo>
                <a:lnTo>
                  <a:pt x="9391" y="3107"/>
                </a:lnTo>
                <a:lnTo>
                  <a:pt x="8025" y="4081"/>
                </a:lnTo>
                <a:cubicBezTo>
                  <a:pt x="7888" y="4183"/>
                  <a:pt x="7734" y="4229"/>
                  <a:pt x="7584" y="4229"/>
                </a:cubicBezTo>
                <a:cubicBezTo>
                  <a:pt x="7235" y="4229"/>
                  <a:pt x="6905" y="3981"/>
                  <a:pt x="6841" y="3599"/>
                </a:cubicBezTo>
                <a:lnTo>
                  <a:pt x="6249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5" name="Google Shape;475;p18"/>
          <p:cNvSpPr/>
          <p:nvPr/>
        </p:nvSpPr>
        <p:spPr>
          <a:xfrm rot="10800000">
            <a:off x="8506225" y="-118437"/>
            <a:ext cx="312675" cy="312450"/>
          </a:xfrm>
          <a:custGeom>
            <a:avLst/>
            <a:gdLst/>
            <a:ahLst/>
            <a:cxnLst/>
            <a:rect l="l" t="t" r="r" b="b"/>
            <a:pathLst>
              <a:path w="12507" h="12498" extrusionOk="0">
                <a:moveTo>
                  <a:pt x="6249" y="1"/>
                </a:moveTo>
                <a:lnTo>
                  <a:pt x="5657" y="3599"/>
                </a:lnTo>
                <a:cubicBezTo>
                  <a:pt x="5594" y="3985"/>
                  <a:pt x="5266" y="4231"/>
                  <a:pt x="4918" y="4231"/>
                </a:cubicBezTo>
                <a:cubicBezTo>
                  <a:pt x="4767" y="4231"/>
                  <a:pt x="4611" y="4184"/>
                  <a:pt x="4473" y="4081"/>
                </a:cubicBezTo>
                <a:lnTo>
                  <a:pt x="3107" y="3107"/>
                </a:lnTo>
                <a:lnTo>
                  <a:pt x="4090" y="4473"/>
                </a:lnTo>
                <a:cubicBezTo>
                  <a:pt x="4418" y="4928"/>
                  <a:pt x="4145" y="5566"/>
                  <a:pt x="3598" y="5657"/>
                </a:cubicBezTo>
                <a:lnTo>
                  <a:pt x="1" y="6249"/>
                </a:lnTo>
                <a:lnTo>
                  <a:pt x="3598" y="6841"/>
                </a:lnTo>
                <a:cubicBezTo>
                  <a:pt x="4154" y="6932"/>
                  <a:pt x="4418" y="7570"/>
                  <a:pt x="4090" y="8025"/>
                </a:cubicBezTo>
                <a:lnTo>
                  <a:pt x="3107" y="9391"/>
                </a:lnTo>
                <a:lnTo>
                  <a:pt x="4473" y="8417"/>
                </a:lnTo>
                <a:cubicBezTo>
                  <a:pt x="4610" y="8315"/>
                  <a:pt x="4764" y="8269"/>
                  <a:pt x="4914" y="8269"/>
                </a:cubicBezTo>
                <a:cubicBezTo>
                  <a:pt x="5263" y="8269"/>
                  <a:pt x="5593" y="8518"/>
                  <a:pt x="5657" y="8900"/>
                </a:cubicBezTo>
                <a:lnTo>
                  <a:pt x="6249" y="12497"/>
                </a:lnTo>
                <a:lnTo>
                  <a:pt x="6841" y="8900"/>
                </a:lnTo>
                <a:cubicBezTo>
                  <a:pt x="6904" y="8513"/>
                  <a:pt x="7232" y="8267"/>
                  <a:pt x="7579" y="8267"/>
                </a:cubicBezTo>
                <a:cubicBezTo>
                  <a:pt x="7731" y="8267"/>
                  <a:pt x="7887" y="8314"/>
                  <a:pt x="8025" y="8417"/>
                </a:cubicBezTo>
                <a:lnTo>
                  <a:pt x="9391" y="9391"/>
                </a:lnTo>
                <a:lnTo>
                  <a:pt x="8417" y="8025"/>
                </a:lnTo>
                <a:cubicBezTo>
                  <a:pt x="8089" y="7570"/>
                  <a:pt x="8362" y="6932"/>
                  <a:pt x="8899" y="6841"/>
                </a:cubicBezTo>
                <a:lnTo>
                  <a:pt x="12506" y="6249"/>
                </a:lnTo>
                <a:lnTo>
                  <a:pt x="8899" y="5657"/>
                </a:lnTo>
                <a:cubicBezTo>
                  <a:pt x="8344" y="5566"/>
                  <a:pt x="8089" y="4928"/>
                  <a:pt x="8417" y="4473"/>
                </a:cubicBezTo>
                <a:lnTo>
                  <a:pt x="9391" y="3107"/>
                </a:lnTo>
                <a:lnTo>
                  <a:pt x="8025" y="4081"/>
                </a:lnTo>
                <a:cubicBezTo>
                  <a:pt x="7888" y="4183"/>
                  <a:pt x="7734" y="4229"/>
                  <a:pt x="7584" y="4229"/>
                </a:cubicBezTo>
                <a:cubicBezTo>
                  <a:pt x="7235" y="4229"/>
                  <a:pt x="6905" y="3981"/>
                  <a:pt x="6841" y="3599"/>
                </a:cubicBezTo>
                <a:lnTo>
                  <a:pt x="6249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6" name="Google Shape;476;p18"/>
          <p:cNvSpPr/>
          <p:nvPr/>
        </p:nvSpPr>
        <p:spPr>
          <a:xfrm rot="10800000">
            <a:off x="7249638" y="4830388"/>
            <a:ext cx="312675" cy="312450"/>
          </a:xfrm>
          <a:custGeom>
            <a:avLst/>
            <a:gdLst/>
            <a:ahLst/>
            <a:cxnLst/>
            <a:rect l="l" t="t" r="r" b="b"/>
            <a:pathLst>
              <a:path w="12507" h="12498" extrusionOk="0">
                <a:moveTo>
                  <a:pt x="6249" y="1"/>
                </a:moveTo>
                <a:lnTo>
                  <a:pt x="5657" y="3599"/>
                </a:lnTo>
                <a:cubicBezTo>
                  <a:pt x="5594" y="3985"/>
                  <a:pt x="5266" y="4231"/>
                  <a:pt x="4918" y="4231"/>
                </a:cubicBezTo>
                <a:cubicBezTo>
                  <a:pt x="4767" y="4231"/>
                  <a:pt x="4611" y="4184"/>
                  <a:pt x="4473" y="4081"/>
                </a:cubicBezTo>
                <a:lnTo>
                  <a:pt x="3107" y="3107"/>
                </a:lnTo>
                <a:lnTo>
                  <a:pt x="4090" y="4473"/>
                </a:lnTo>
                <a:cubicBezTo>
                  <a:pt x="4418" y="4928"/>
                  <a:pt x="4145" y="5566"/>
                  <a:pt x="3598" y="5657"/>
                </a:cubicBezTo>
                <a:lnTo>
                  <a:pt x="1" y="6249"/>
                </a:lnTo>
                <a:lnTo>
                  <a:pt x="3598" y="6841"/>
                </a:lnTo>
                <a:cubicBezTo>
                  <a:pt x="4154" y="6932"/>
                  <a:pt x="4418" y="7570"/>
                  <a:pt x="4090" y="8025"/>
                </a:cubicBezTo>
                <a:lnTo>
                  <a:pt x="3107" y="9391"/>
                </a:lnTo>
                <a:lnTo>
                  <a:pt x="4473" y="8417"/>
                </a:lnTo>
                <a:cubicBezTo>
                  <a:pt x="4610" y="8315"/>
                  <a:pt x="4764" y="8269"/>
                  <a:pt x="4914" y="8269"/>
                </a:cubicBezTo>
                <a:cubicBezTo>
                  <a:pt x="5263" y="8269"/>
                  <a:pt x="5593" y="8518"/>
                  <a:pt x="5657" y="8900"/>
                </a:cubicBezTo>
                <a:lnTo>
                  <a:pt x="6249" y="12497"/>
                </a:lnTo>
                <a:lnTo>
                  <a:pt x="6841" y="8900"/>
                </a:lnTo>
                <a:cubicBezTo>
                  <a:pt x="6904" y="8513"/>
                  <a:pt x="7232" y="8267"/>
                  <a:pt x="7579" y="8267"/>
                </a:cubicBezTo>
                <a:cubicBezTo>
                  <a:pt x="7731" y="8267"/>
                  <a:pt x="7887" y="8314"/>
                  <a:pt x="8025" y="8417"/>
                </a:cubicBezTo>
                <a:lnTo>
                  <a:pt x="9391" y="9391"/>
                </a:lnTo>
                <a:lnTo>
                  <a:pt x="8417" y="8025"/>
                </a:lnTo>
                <a:cubicBezTo>
                  <a:pt x="8089" y="7570"/>
                  <a:pt x="8362" y="6932"/>
                  <a:pt x="8899" y="6841"/>
                </a:cubicBezTo>
                <a:lnTo>
                  <a:pt x="12506" y="6249"/>
                </a:lnTo>
                <a:lnTo>
                  <a:pt x="8899" y="5657"/>
                </a:lnTo>
                <a:cubicBezTo>
                  <a:pt x="8344" y="5566"/>
                  <a:pt x="8089" y="4928"/>
                  <a:pt x="8417" y="4473"/>
                </a:cubicBezTo>
                <a:lnTo>
                  <a:pt x="9391" y="3107"/>
                </a:lnTo>
                <a:lnTo>
                  <a:pt x="8025" y="4081"/>
                </a:lnTo>
                <a:cubicBezTo>
                  <a:pt x="7888" y="4183"/>
                  <a:pt x="7734" y="4229"/>
                  <a:pt x="7584" y="4229"/>
                </a:cubicBezTo>
                <a:cubicBezTo>
                  <a:pt x="7235" y="4229"/>
                  <a:pt x="6905" y="3981"/>
                  <a:pt x="6841" y="3599"/>
                </a:cubicBezTo>
                <a:lnTo>
                  <a:pt x="6249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7" name="Google Shape;477;p18"/>
          <p:cNvSpPr/>
          <p:nvPr/>
        </p:nvSpPr>
        <p:spPr>
          <a:xfrm rot="10800000">
            <a:off x="1121113" y="4830388"/>
            <a:ext cx="312675" cy="312450"/>
          </a:xfrm>
          <a:custGeom>
            <a:avLst/>
            <a:gdLst/>
            <a:ahLst/>
            <a:cxnLst/>
            <a:rect l="l" t="t" r="r" b="b"/>
            <a:pathLst>
              <a:path w="12507" h="12498" extrusionOk="0">
                <a:moveTo>
                  <a:pt x="6249" y="1"/>
                </a:moveTo>
                <a:lnTo>
                  <a:pt x="5657" y="3599"/>
                </a:lnTo>
                <a:cubicBezTo>
                  <a:pt x="5594" y="3985"/>
                  <a:pt x="5266" y="4231"/>
                  <a:pt x="4918" y="4231"/>
                </a:cubicBezTo>
                <a:cubicBezTo>
                  <a:pt x="4767" y="4231"/>
                  <a:pt x="4611" y="4184"/>
                  <a:pt x="4473" y="4081"/>
                </a:cubicBezTo>
                <a:lnTo>
                  <a:pt x="3107" y="3107"/>
                </a:lnTo>
                <a:lnTo>
                  <a:pt x="4090" y="4473"/>
                </a:lnTo>
                <a:cubicBezTo>
                  <a:pt x="4418" y="4928"/>
                  <a:pt x="4145" y="5566"/>
                  <a:pt x="3598" y="5657"/>
                </a:cubicBezTo>
                <a:lnTo>
                  <a:pt x="1" y="6249"/>
                </a:lnTo>
                <a:lnTo>
                  <a:pt x="3598" y="6841"/>
                </a:lnTo>
                <a:cubicBezTo>
                  <a:pt x="4154" y="6932"/>
                  <a:pt x="4418" y="7570"/>
                  <a:pt x="4090" y="8025"/>
                </a:cubicBezTo>
                <a:lnTo>
                  <a:pt x="3107" y="9391"/>
                </a:lnTo>
                <a:lnTo>
                  <a:pt x="4473" y="8417"/>
                </a:lnTo>
                <a:cubicBezTo>
                  <a:pt x="4610" y="8315"/>
                  <a:pt x="4764" y="8269"/>
                  <a:pt x="4914" y="8269"/>
                </a:cubicBezTo>
                <a:cubicBezTo>
                  <a:pt x="5263" y="8269"/>
                  <a:pt x="5593" y="8518"/>
                  <a:pt x="5657" y="8900"/>
                </a:cubicBezTo>
                <a:lnTo>
                  <a:pt x="6249" y="12497"/>
                </a:lnTo>
                <a:lnTo>
                  <a:pt x="6841" y="8900"/>
                </a:lnTo>
                <a:cubicBezTo>
                  <a:pt x="6904" y="8513"/>
                  <a:pt x="7232" y="8267"/>
                  <a:pt x="7579" y="8267"/>
                </a:cubicBezTo>
                <a:cubicBezTo>
                  <a:pt x="7731" y="8267"/>
                  <a:pt x="7887" y="8314"/>
                  <a:pt x="8025" y="8417"/>
                </a:cubicBezTo>
                <a:lnTo>
                  <a:pt x="9391" y="9391"/>
                </a:lnTo>
                <a:lnTo>
                  <a:pt x="8417" y="8025"/>
                </a:lnTo>
                <a:cubicBezTo>
                  <a:pt x="8089" y="7570"/>
                  <a:pt x="8362" y="6932"/>
                  <a:pt x="8899" y="6841"/>
                </a:cubicBezTo>
                <a:lnTo>
                  <a:pt x="12506" y="6249"/>
                </a:lnTo>
                <a:lnTo>
                  <a:pt x="8899" y="5657"/>
                </a:lnTo>
                <a:cubicBezTo>
                  <a:pt x="8344" y="5566"/>
                  <a:pt x="8089" y="4928"/>
                  <a:pt x="8417" y="4473"/>
                </a:cubicBezTo>
                <a:lnTo>
                  <a:pt x="9391" y="3107"/>
                </a:lnTo>
                <a:lnTo>
                  <a:pt x="8025" y="4081"/>
                </a:lnTo>
                <a:cubicBezTo>
                  <a:pt x="7888" y="4183"/>
                  <a:pt x="7734" y="4229"/>
                  <a:pt x="7584" y="4229"/>
                </a:cubicBezTo>
                <a:cubicBezTo>
                  <a:pt x="7235" y="4229"/>
                  <a:pt x="6905" y="3981"/>
                  <a:pt x="6841" y="3599"/>
                </a:cubicBezTo>
                <a:lnTo>
                  <a:pt x="6249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8" name="Google Shape;478;p18"/>
          <p:cNvSpPr/>
          <p:nvPr/>
        </p:nvSpPr>
        <p:spPr>
          <a:xfrm rot="10800000">
            <a:off x="8726975" y="1484238"/>
            <a:ext cx="312675" cy="312450"/>
          </a:xfrm>
          <a:custGeom>
            <a:avLst/>
            <a:gdLst/>
            <a:ahLst/>
            <a:cxnLst/>
            <a:rect l="l" t="t" r="r" b="b"/>
            <a:pathLst>
              <a:path w="12507" h="12498" extrusionOk="0">
                <a:moveTo>
                  <a:pt x="6249" y="1"/>
                </a:moveTo>
                <a:lnTo>
                  <a:pt x="5657" y="3599"/>
                </a:lnTo>
                <a:cubicBezTo>
                  <a:pt x="5594" y="3985"/>
                  <a:pt x="5266" y="4231"/>
                  <a:pt x="4918" y="4231"/>
                </a:cubicBezTo>
                <a:cubicBezTo>
                  <a:pt x="4767" y="4231"/>
                  <a:pt x="4611" y="4184"/>
                  <a:pt x="4473" y="4081"/>
                </a:cubicBezTo>
                <a:lnTo>
                  <a:pt x="3107" y="3107"/>
                </a:lnTo>
                <a:lnTo>
                  <a:pt x="4090" y="4473"/>
                </a:lnTo>
                <a:cubicBezTo>
                  <a:pt x="4418" y="4928"/>
                  <a:pt x="4145" y="5566"/>
                  <a:pt x="3598" y="5657"/>
                </a:cubicBezTo>
                <a:lnTo>
                  <a:pt x="1" y="6249"/>
                </a:lnTo>
                <a:lnTo>
                  <a:pt x="3598" y="6841"/>
                </a:lnTo>
                <a:cubicBezTo>
                  <a:pt x="4154" y="6932"/>
                  <a:pt x="4418" y="7570"/>
                  <a:pt x="4090" y="8025"/>
                </a:cubicBezTo>
                <a:lnTo>
                  <a:pt x="3107" y="9391"/>
                </a:lnTo>
                <a:lnTo>
                  <a:pt x="4473" y="8417"/>
                </a:lnTo>
                <a:cubicBezTo>
                  <a:pt x="4610" y="8315"/>
                  <a:pt x="4764" y="8269"/>
                  <a:pt x="4914" y="8269"/>
                </a:cubicBezTo>
                <a:cubicBezTo>
                  <a:pt x="5263" y="8269"/>
                  <a:pt x="5593" y="8518"/>
                  <a:pt x="5657" y="8900"/>
                </a:cubicBezTo>
                <a:lnTo>
                  <a:pt x="6249" y="12497"/>
                </a:lnTo>
                <a:lnTo>
                  <a:pt x="6841" y="8900"/>
                </a:lnTo>
                <a:cubicBezTo>
                  <a:pt x="6904" y="8513"/>
                  <a:pt x="7232" y="8267"/>
                  <a:pt x="7579" y="8267"/>
                </a:cubicBezTo>
                <a:cubicBezTo>
                  <a:pt x="7731" y="8267"/>
                  <a:pt x="7887" y="8314"/>
                  <a:pt x="8025" y="8417"/>
                </a:cubicBezTo>
                <a:lnTo>
                  <a:pt x="9391" y="9391"/>
                </a:lnTo>
                <a:lnTo>
                  <a:pt x="8417" y="8025"/>
                </a:lnTo>
                <a:cubicBezTo>
                  <a:pt x="8089" y="7570"/>
                  <a:pt x="8362" y="6932"/>
                  <a:pt x="8899" y="6841"/>
                </a:cubicBezTo>
                <a:lnTo>
                  <a:pt x="12506" y="6249"/>
                </a:lnTo>
                <a:lnTo>
                  <a:pt x="8899" y="5657"/>
                </a:lnTo>
                <a:cubicBezTo>
                  <a:pt x="8344" y="5566"/>
                  <a:pt x="8089" y="4928"/>
                  <a:pt x="8417" y="4473"/>
                </a:cubicBezTo>
                <a:lnTo>
                  <a:pt x="9391" y="3107"/>
                </a:lnTo>
                <a:lnTo>
                  <a:pt x="8025" y="4081"/>
                </a:lnTo>
                <a:cubicBezTo>
                  <a:pt x="7888" y="4183"/>
                  <a:pt x="7734" y="4229"/>
                  <a:pt x="7584" y="4229"/>
                </a:cubicBezTo>
                <a:cubicBezTo>
                  <a:pt x="7235" y="4229"/>
                  <a:pt x="6905" y="3981"/>
                  <a:pt x="6841" y="3599"/>
                </a:cubicBezTo>
                <a:lnTo>
                  <a:pt x="6249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9" name="Google Shape;479;p18"/>
          <p:cNvSpPr/>
          <p:nvPr/>
        </p:nvSpPr>
        <p:spPr>
          <a:xfrm rot="10800000">
            <a:off x="2452950" y="-187725"/>
            <a:ext cx="312675" cy="312450"/>
          </a:xfrm>
          <a:custGeom>
            <a:avLst/>
            <a:gdLst/>
            <a:ahLst/>
            <a:cxnLst/>
            <a:rect l="l" t="t" r="r" b="b"/>
            <a:pathLst>
              <a:path w="12507" h="12498" extrusionOk="0">
                <a:moveTo>
                  <a:pt x="6249" y="1"/>
                </a:moveTo>
                <a:lnTo>
                  <a:pt x="5657" y="3599"/>
                </a:lnTo>
                <a:cubicBezTo>
                  <a:pt x="5594" y="3985"/>
                  <a:pt x="5266" y="4231"/>
                  <a:pt x="4918" y="4231"/>
                </a:cubicBezTo>
                <a:cubicBezTo>
                  <a:pt x="4767" y="4231"/>
                  <a:pt x="4611" y="4184"/>
                  <a:pt x="4473" y="4081"/>
                </a:cubicBezTo>
                <a:lnTo>
                  <a:pt x="3107" y="3107"/>
                </a:lnTo>
                <a:lnTo>
                  <a:pt x="4090" y="4473"/>
                </a:lnTo>
                <a:cubicBezTo>
                  <a:pt x="4418" y="4928"/>
                  <a:pt x="4145" y="5566"/>
                  <a:pt x="3598" y="5657"/>
                </a:cubicBezTo>
                <a:lnTo>
                  <a:pt x="1" y="6249"/>
                </a:lnTo>
                <a:lnTo>
                  <a:pt x="3598" y="6841"/>
                </a:lnTo>
                <a:cubicBezTo>
                  <a:pt x="4154" y="6932"/>
                  <a:pt x="4418" y="7570"/>
                  <a:pt x="4090" y="8025"/>
                </a:cubicBezTo>
                <a:lnTo>
                  <a:pt x="3107" y="9391"/>
                </a:lnTo>
                <a:lnTo>
                  <a:pt x="4473" y="8417"/>
                </a:lnTo>
                <a:cubicBezTo>
                  <a:pt x="4610" y="8315"/>
                  <a:pt x="4764" y="8269"/>
                  <a:pt x="4914" y="8269"/>
                </a:cubicBezTo>
                <a:cubicBezTo>
                  <a:pt x="5263" y="8269"/>
                  <a:pt x="5593" y="8518"/>
                  <a:pt x="5657" y="8900"/>
                </a:cubicBezTo>
                <a:lnTo>
                  <a:pt x="6249" y="12497"/>
                </a:lnTo>
                <a:lnTo>
                  <a:pt x="6841" y="8900"/>
                </a:lnTo>
                <a:cubicBezTo>
                  <a:pt x="6904" y="8513"/>
                  <a:pt x="7232" y="8267"/>
                  <a:pt x="7579" y="8267"/>
                </a:cubicBezTo>
                <a:cubicBezTo>
                  <a:pt x="7731" y="8267"/>
                  <a:pt x="7887" y="8314"/>
                  <a:pt x="8025" y="8417"/>
                </a:cubicBezTo>
                <a:lnTo>
                  <a:pt x="9391" y="9391"/>
                </a:lnTo>
                <a:lnTo>
                  <a:pt x="8417" y="8025"/>
                </a:lnTo>
                <a:cubicBezTo>
                  <a:pt x="8089" y="7570"/>
                  <a:pt x="8362" y="6932"/>
                  <a:pt x="8899" y="6841"/>
                </a:cubicBezTo>
                <a:lnTo>
                  <a:pt x="12506" y="6249"/>
                </a:lnTo>
                <a:lnTo>
                  <a:pt x="8899" y="5657"/>
                </a:lnTo>
                <a:cubicBezTo>
                  <a:pt x="8344" y="5566"/>
                  <a:pt x="8089" y="4928"/>
                  <a:pt x="8417" y="4473"/>
                </a:cubicBezTo>
                <a:lnTo>
                  <a:pt x="9391" y="3107"/>
                </a:lnTo>
                <a:lnTo>
                  <a:pt x="8025" y="4081"/>
                </a:lnTo>
                <a:cubicBezTo>
                  <a:pt x="7888" y="4183"/>
                  <a:pt x="7734" y="4229"/>
                  <a:pt x="7584" y="4229"/>
                </a:cubicBezTo>
                <a:cubicBezTo>
                  <a:pt x="7235" y="4229"/>
                  <a:pt x="6905" y="3981"/>
                  <a:pt x="6841" y="3599"/>
                </a:cubicBezTo>
                <a:lnTo>
                  <a:pt x="6249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0" name="Google Shape;480;p18"/>
          <p:cNvSpPr/>
          <p:nvPr/>
        </p:nvSpPr>
        <p:spPr>
          <a:xfrm rot="10800000">
            <a:off x="803175" y="-22750"/>
            <a:ext cx="312675" cy="312450"/>
          </a:xfrm>
          <a:custGeom>
            <a:avLst/>
            <a:gdLst/>
            <a:ahLst/>
            <a:cxnLst/>
            <a:rect l="l" t="t" r="r" b="b"/>
            <a:pathLst>
              <a:path w="12507" h="12498" extrusionOk="0">
                <a:moveTo>
                  <a:pt x="6249" y="1"/>
                </a:moveTo>
                <a:lnTo>
                  <a:pt x="5657" y="3599"/>
                </a:lnTo>
                <a:cubicBezTo>
                  <a:pt x="5594" y="3985"/>
                  <a:pt x="5266" y="4231"/>
                  <a:pt x="4918" y="4231"/>
                </a:cubicBezTo>
                <a:cubicBezTo>
                  <a:pt x="4767" y="4231"/>
                  <a:pt x="4611" y="4184"/>
                  <a:pt x="4473" y="4081"/>
                </a:cubicBezTo>
                <a:lnTo>
                  <a:pt x="3107" y="3107"/>
                </a:lnTo>
                <a:lnTo>
                  <a:pt x="4090" y="4473"/>
                </a:lnTo>
                <a:cubicBezTo>
                  <a:pt x="4418" y="4928"/>
                  <a:pt x="4145" y="5566"/>
                  <a:pt x="3598" y="5657"/>
                </a:cubicBezTo>
                <a:lnTo>
                  <a:pt x="1" y="6249"/>
                </a:lnTo>
                <a:lnTo>
                  <a:pt x="3598" y="6841"/>
                </a:lnTo>
                <a:cubicBezTo>
                  <a:pt x="4154" y="6932"/>
                  <a:pt x="4418" y="7570"/>
                  <a:pt x="4090" y="8025"/>
                </a:cubicBezTo>
                <a:lnTo>
                  <a:pt x="3107" y="9391"/>
                </a:lnTo>
                <a:lnTo>
                  <a:pt x="4473" y="8417"/>
                </a:lnTo>
                <a:cubicBezTo>
                  <a:pt x="4610" y="8315"/>
                  <a:pt x="4764" y="8269"/>
                  <a:pt x="4914" y="8269"/>
                </a:cubicBezTo>
                <a:cubicBezTo>
                  <a:pt x="5263" y="8269"/>
                  <a:pt x="5593" y="8518"/>
                  <a:pt x="5657" y="8900"/>
                </a:cubicBezTo>
                <a:lnTo>
                  <a:pt x="6249" y="12497"/>
                </a:lnTo>
                <a:lnTo>
                  <a:pt x="6841" y="8900"/>
                </a:lnTo>
                <a:cubicBezTo>
                  <a:pt x="6904" y="8513"/>
                  <a:pt x="7232" y="8267"/>
                  <a:pt x="7579" y="8267"/>
                </a:cubicBezTo>
                <a:cubicBezTo>
                  <a:pt x="7731" y="8267"/>
                  <a:pt x="7887" y="8314"/>
                  <a:pt x="8025" y="8417"/>
                </a:cubicBezTo>
                <a:lnTo>
                  <a:pt x="9391" y="9391"/>
                </a:lnTo>
                <a:lnTo>
                  <a:pt x="8417" y="8025"/>
                </a:lnTo>
                <a:cubicBezTo>
                  <a:pt x="8089" y="7570"/>
                  <a:pt x="8362" y="6932"/>
                  <a:pt x="8899" y="6841"/>
                </a:cubicBezTo>
                <a:lnTo>
                  <a:pt x="12506" y="6249"/>
                </a:lnTo>
                <a:lnTo>
                  <a:pt x="8899" y="5657"/>
                </a:lnTo>
                <a:cubicBezTo>
                  <a:pt x="8344" y="5566"/>
                  <a:pt x="8089" y="4928"/>
                  <a:pt x="8417" y="4473"/>
                </a:cubicBezTo>
                <a:lnTo>
                  <a:pt x="9391" y="3107"/>
                </a:lnTo>
                <a:lnTo>
                  <a:pt x="8025" y="4081"/>
                </a:lnTo>
                <a:cubicBezTo>
                  <a:pt x="7888" y="4183"/>
                  <a:pt x="7734" y="4229"/>
                  <a:pt x="7584" y="4229"/>
                </a:cubicBezTo>
                <a:cubicBezTo>
                  <a:pt x="7235" y="4229"/>
                  <a:pt x="6905" y="3981"/>
                  <a:pt x="6841" y="3599"/>
                </a:cubicBezTo>
                <a:lnTo>
                  <a:pt x="6249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1" name="Google Shape;481;p18"/>
          <p:cNvSpPr/>
          <p:nvPr/>
        </p:nvSpPr>
        <p:spPr>
          <a:xfrm rot="10800000">
            <a:off x="8430787" y="672544"/>
            <a:ext cx="274626" cy="274626"/>
          </a:xfrm>
          <a:custGeom>
            <a:avLst/>
            <a:gdLst/>
            <a:ahLst/>
            <a:cxnLst/>
            <a:rect l="l" t="t" r="r" b="b"/>
            <a:pathLst>
              <a:path w="2142" h="2142" extrusionOk="0">
                <a:moveTo>
                  <a:pt x="1066" y="1"/>
                </a:moveTo>
                <a:lnTo>
                  <a:pt x="975" y="584"/>
                </a:lnTo>
                <a:cubicBezTo>
                  <a:pt x="948" y="784"/>
                  <a:pt x="784" y="948"/>
                  <a:pt x="575" y="985"/>
                </a:cubicBezTo>
                <a:lnTo>
                  <a:pt x="1" y="1076"/>
                </a:lnTo>
                <a:lnTo>
                  <a:pt x="575" y="1167"/>
                </a:lnTo>
                <a:cubicBezTo>
                  <a:pt x="784" y="1194"/>
                  <a:pt x="948" y="1358"/>
                  <a:pt x="975" y="1558"/>
                </a:cubicBezTo>
                <a:lnTo>
                  <a:pt x="1066" y="2141"/>
                </a:lnTo>
                <a:lnTo>
                  <a:pt x="1157" y="1558"/>
                </a:lnTo>
                <a:cubicBezTo>
                  <a:pt x="1194" y="1358"/>
                  <a:pt x="1358" y="1194"/>
                  <a:pt x="1558" y="1167"/>
                </a:cubicBezTo>
                <a:lnTo>
                  <a:pt x="2141" y="1076"/>
                </a:lnTo>
                <a:lnTo>
                  <a:pt x="1558" y="985"/>
                </a:lnTo>
                <a:cubicBezTo>
                  <a:pt x="1358" y="948"/>
                  <a:pt x="1194" y="784"/>
                  <a:pt x="1157" y="584"/>
                </a:cubicBezTo>
                <a:lnTo>
                  <a:pt x="1066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2" name="Google Shape;482;p18"/>
          <p:cNvSpPr/>
          <p:nvPr/>
        </p:nvSpPr>
        <p:spPr>
          <a:xfrm rot="10800000">
            <a:off x="8463333" y="2372411"/>
            <a:ext cx="209552" cy="209525"/>
          </a:xfrm>
          <a:custGeom>
            <a:avLst/>
            <a:gdLst/>
            <a:ahLst/>
            <a:cxnLst/>
            <a:rect l="l" t="t" r="r" b="b"/>
            <a:pathLst>
              <a:path w="2142" h="2142" extrusionOk="0">
                <a:moveTo>
                  <a:pt x="1066" y="1"/>
                </a:moveTo>
                <a:lnTo>
                  <a:pt x="975" y="584"/>
                </a:lnTo>
                <a:cubicBezTo>
                  <a:pt x="948" y="784"/>
                  <a:pt x="784" y="948"/>
                  <a:pt x="575" y="985"/>
                </a:cubicBezTo>
                <a:lnTo>
                  <a:pt x="1" y="1076"/>
                </a:lnTo>
                <a:lnTo>
                  <a:pt x="575" y="1167"/>
                </a:lnTo>
                <a:cubicBezTo>
                  <a:pt x="784" y="1194"/>
                  <a:pt x="948" y="1358"/>
                  <a:pt x="975" y="1558"/>
                </a:cubicBezTo>
                <a:lnTo>
                  <a:pt x="1066" y="2141"/>
                </a:lnTo>
                <a:lnTo>
                  <a:pt x="1157" y="1558"/>
                </a:lnTo>
                <a:cubicBezTo>
                  <a:pt x="1194" y="1358"/>
                  <a:pt x="1358" y="1194"/>
                  <a:pt x="1558" y="1167"/>
                </a:cubicBezTo>
                <a:lnTo>
                  <a:pt x="2141" y="1076"/>
                </a:lnTo>
                <a:lnTo>
                  <a:pt x="1558" y="985"/>
                </a:lnTo>
                <a:cubicBezTo>
                  <a:pt x="1358" y="948"/>
                  <a:pt x="1194" y="784"/>
                  <a:pt x="1157" y="584"/>
                </a:cubicBezTo>
                <a:lnTo>
                  <a:pt x="1066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3" name="Google Shape;483;p18"/>
          <p:cNvSpPr/>
          <p:nvPr/>
        </p:nvSpPr>
        <p:spPr>
          <a:xfrm rot="10800000">
            <a:off x="8049732" y="4974975"/>
            <a:ext cx="175114" cy="175114"/>
          </a:xfrm>
          <a:custGeom>
            <a:avLst/>
            <a:gdLst/>
            <a:ahLst/>
            <a:cxnLst/>
            <a:rect l="l" t="t" r="r" b="b"/>
            <a:pathLst>
              <a:path w="3098" h="3098" extrusionOk="0">
                <a:moveTo>
                  <a:pt x="1549" y="1"/>
                </a:moveTo>
                <a:lnTo>
                  <a:pt x="1413" y="839"/>
                </a:lnTo>
                <a:cubicBezTo>
                  <a:pt x="1367" y="1130"/>
                  <a:pt x="1130" y="1367"/>
                  <a:pt x="839" y="1412"/>
                </a:cubicBezTo>
                <a:lnTo>
                  <a:pt x="1" y="1549"/>
                </a:lnTo>
                <a:lnTo>
                  <a:pt x="839" y="1686"/>
                </a:lnTo>
                <a:cubicBezTo>
                  <a:pt x="1130" y="1731"/>
                  <a:pt x="1367" y="1977"/>
                  <a:pt x="1413" y="2269"/>
                </a:cubicBezTo>
                <a:lnTo>
                  <a:pt x="1549" y="3097"/>
                </a:lnTo>
                <a:lnTo>
                  <a:pt x="1686" y="2269"/>
                </a:lnTo>
                <a:cubicBezTo>
                  <a:pt x="1731" y="1977"/>
                  <a:pt x="1977" y="1731"/>
                  <a:pt x="2269" y="1686"/>
                </a:cubicBezTo>
                <a:lnTo>
                  <a:pt x="3098" y="1549"/>
                </a:lnTo>
                <a:lnTo>
                  <a:pt x="2269" y="1412"/>
                </a:lnTo>
                <a:cubicBezTo>
                  <a:pt x="1977" y="1367"/>
                  <a:pt x="1731" y="1130"/>
                  <a:pt x="1686" y="839"/>
                </a:cubicBezTo>
                <a:lnTo>
                  <a:pt x="1549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4" name="Google Shape;484;p18"/>
          <p:cNvSpPr/>
          <p:nvPr/>
        </p:nvSpPr>
        <p:spPr>
          <a:xfrm rot="10800000">
            <a:off x="359307" y="3543763"/>
            <a:ext cx="175114" cy="175114"/>
          </a:xfrm>
          <a:custGeom>
            <a:avLst/>
            <a:gdLst/>
            <a:ahLst/>
            <a:cxnLst/>
            <a:rect l="l" t="t" r="r" b="b"/>
            <a:pathLst>
              <a:path w="3098" h="3098" extrusionOk="0">
                <a:moveTo>
                  <a:pt x="1549" y="1"/>
                </a:moveTo>
                <a:lnTo>
                  <a:pt x="1413" y="839"/>
                </a:lnTo>
                <a:cubicBezTo>
                  <a:pt x="1367" y="1130"/>
                  <a:pt x="1130" y="1367"/>
                  <a:pt x="839" y="1412"/>
                </a:cubicBezTo>
                <a:lnTo>
                  <a:pt x="1" y="1549"/>
                </a:lnTo>
                <a:lnTo>
                  <a:pt x="839" y="1686"/>
                </a:lnTo>
                <a:cubicBezTo>
                  <a:pt x="1130" y="1731"/>
                  <a:pt x="1367" y="1977"/>
                  <a:pt x="1413" y="2269"/>
                </a:cubicBezTo>
                <a:lnTo>
                  <a:pt x="1549" y="3097"/>
                </a:lnTo>
                <a:lnTo>
                  <a:pt x="1686" y="2269"/>
                </a:lnTo>
                <a:cubicBezTo>
                  <a:pt x="1731" y="1977"/>
                  <a:pt x="1977" y="1731"/>
                  <a:pt x="2269" y="1686"/>
                </a:cubicBezTo>
                <a:lnTo>
                  <a:pt x="3098" y="1549"/>
                </a:lnTo>
                <a:lnTo>
                  <a:pt x="2269" y="1412"/>
                </a:lnTo>
                <a:cubicBezTo>
                  <a:pt x="1977" y="1367"/>
                  <a:pt x="1731" y="1130"/>
                  <a:pt x="1686" y="839"/>
                </a:cubicBezTo>
                <a:lnTo>
                  <a:pt x="1549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85" name="Google Shape;485;p18"/>
          <p:cNvCxnSpPr/>
          <p:nvPr/>
        </p:nvCxnSpPr>
        <p:spPr>
          <a:xfrm flipH="1">
            <a:off x="-90000" y="374213"/>
            <a:ext cx="9324000" cy="90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86" name="Google Shape;486;p18"/>
          <p:cNvCxnSpPr/>
          <p:nvPr/>
        </p:nvCxnSpPr>
        <p:spPr>
          <a:xfrm flipH="1">
            <a:off x="-90000" y="4760288"/>
            <a:ext cx="9324000" cy="90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87" name="Google Shape;487;p18"/>
          <p:cNvSpPr/>
          <p:nvPr/>
        </p:nvSpPr>
        <p:spPr>
          <a:xfrm rot="10800000">
            <a:off x="252520" y="2871282"/>
            <a:ext cx="121077" cy="121077"/>
          </a:xfrm>
          <a:custGeom>
            <a:avLst/>
            <a:gdLst/>
            <a:ahLst/>
            <a:cxnLst/>
            <a:rect l="l" t="t" r="r" b="b"/>
            <a:pathLst>
              <a:path w="2142" h="2142" extrusionOk="0">
                <a:moveTo>
                  <a:pt x="1066" y="1"/>
                </a:moveTo>
                <a:lnTo>
                  <a:pt x="975" y="584"/>
                </a:lnTo>
                <a:cubicBezTo>
                  <a:pt x="948" y="784"/>
                  <a:pt x="784" y="948"/>
                  <a:pt x="575" y="985"/>
                </a:cubicBezTo>
                <a:lnTo>
                  <a:pt x="1" y="1076"/>
                </a:lnTo>
                <a:lnTo>
                  <a:pt x="575" y="1167"/>
                </a:lnTo>
                <a:cubicBezTo>
                  <a:pt x="784" y="1194"/>
                  <a:pt x="948" y="1358"/>
                  <a:pt x="975" y="1558"/>
                </a:cubicBezTo>
                <a:lnTo>
                  <a:pt x="1066" y="2141"/>
                </a:lnTo>
                <a:lnTo>
                  <a:pt x="1157" y="1558"/>
                </a:lnTo>
                <a:cubicBezTo>
                  <a:pt x="1194" y="1358"/>
                  <a:pt x="1358" y="1194"/>
                  <a:pt x="1558" y="1167"/>
                </a:cubicBezTo>
                <a:lnTo>
                  <a:pt x="2141" y="1076"/>
                </a:lnTo>
                <a:lnTo>
                  <a:pt x="1558" y="985"/>
                </a:lnTo>
                <a:cubicBezTo>
                  <a:pt x="1358" y="948"/>
                  <a:pt x="1194" y="784"/>
                  <a:pt x="1157" y="584"/>
                </a:cubicBezTo>
                <a:lnTo>
                  <a:pt x="1066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8" name="Google Shape;488;p18"/>
          <p:cNvSpPr/>
          <p:nvPr/>
        </p:nvSpPr>
        <p:spPr>
          <a:xfrm rot="10800000">
            <a:off x="6108425" y="-118437"/>
            <a:ext cx="312675" cy="312450"/>
          </a:xfrm>
          <a:custGeom>
            <a:avLst/>
            <a:gdLst/>
            <a:ahLst/>
            <a:cxnLst/>
            <a:rect l="l" t="t" r="r" b="b"/>
            <a:pathLst>
              <a:path w="12507" h="12498" extrusionOk="0">
                <a:moveTo>
                  <a:pt x="6249" y="1"/>
                </a:moveTo>
                <a:lnTo>
                  <a:pt x="5657" y="3599"/>
                </a:lnTo>
                <a:cubicBezTo>
                  <a:pt x="5594" y="3985"/>
                  <a:pt x="5266" y="4231"/>
                  <a:pt x="4918" y="4231"/>
                </a:cubicBezTo>
                <a:cubicBezTo>
                  <a:pt x="4767" y="4231"/>
                  <a:pt x="4611" y="4184"/>
                  <a:pt x="4473" y="4081"/>
                </a:cubicBezTo>
                <a:lnTo>
                  <a:pt x="3107" y="3107"/>
                </a:lnTo>
                <a:lnTo>
                  <a:pt x="4090" y="4473"/>
                </a:lnTo>
                <a:cubicBezTo>
                  <a:pt x="4418" y="4928"/>
                  <a:pt x="4145" y="5566"/>
                  <a:pt x="3598" y="5657"/>
                </a:cubicBezTo>
                <a:lnTo>
                  <a:pt x="1" y="6249"/>
                </a:lnTo>
                <a:lnTo>
                  <a:pt x="3598" y="6841"/>
                </a:lnTo>
                <a:cubicBezTo>
                  <a:pt x="4154" y="6932"/>
                  <a:pt x="4418" y="7570"/>
                  <a:pt x="4090" y="8025"/>
                </a:cubicBezTo>
                <a:lnTo>
                  <a:pt x="3107" y="9391"/>
                </a:lnTo>
                <a:lnTo>
                  <a:pt x="4473" y="8417"/>
                </a:lnTo>
                <a:cubicBezTo>
                  <a:pt x="4610" y="8315"/>
                  <a:pt x="4764" y="8269"/>
                  <a:pt x="4914" y="8269"/>
                </a:cubicBezTo>
                <a:cubicBezTo>
                  <a:pt x="5263" y="8269"/>
                  <a:pt x="5593" y="8518"/>
                  <a:pt x="5657" y="8900"/>
                </a:cubicBezTo>
                <a:lnTo>
                  <a:pt x="6249" y="12497"/>
                </a:lnTo>
                <a:lnTo>
                  <a:pt x="6841" y="8900"/>
                </a:lnTo>
                <a:cubicBezTo>
                  <a:pt x="6904" y="8513"/>
                  <a:pt x="7232" y="8267"/>
                  <a:pt x="7579" y="8267"/>
                </a:cubicBezTo>
                <a:cubicBezTo>
                  <a:pt x="7731" y="8267"/>
                  <a:pt x="7887" y="8314"/>
                  <a:pt x="8025" y="8417"/>
                </a:cubicBezTo>
                <a:lnTo>
                  <a:pt x="9391" y="9391"/>
                </a:lnTo>
                <a:lnTo>
                  <a:pt x="8417" y="8025"/>
                </a:lnTo>
                <a:cubicBezTo>
                  <a:pt x="8089" y="7570"/>
                  <a:pt x="8362" y="6932"/>
                  <a:pt x="8899" y="6841"/>
                </a:cubicBezTo>
                <a:lnTo>
                  <a:pt x="12506" y="6249"/>
                </a:lnTo>
                <a:lnTo>
                  <a:pt x="8899" y="5657"/>
                </a:lnTo>
                <a:cubicBezTo>
                  <a:pt x="8344" y="5566"/>
                  <a:pt x="8089" y="4928"/>
                  <a:pt x="8417" y="4473"/>
                </a:cubicBezTo>
                <a:lnTo>
                  <a:pt x="9391" y="3107"/>
                </a:lnTo>
                <a:lnTo>
                  <a:pt x="8025" y="4081"/>
                </a:lnTo>
                <a:cubicBezTo>
                  <a:pt x="7888" y="4183"/>
                  <a:pt x="7734" y="4229"/>
                  <a:pt x="7584" y="4229"/>
                </a:cubicBezTo>
                <a:cubicBezTo>
                  <a:pt x="7235" y="4229"/>
                  <a:pt x="6905" y="3981"/>
                  <a:pt x="6841" y="3599"/>
                </a:cubicBezTo>
                <a:lnTo>
                  <a:pt x="6249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9" name="Google Shape;489;p18"/>
          <p:cNvSpPr/>
          <p:nvPr/>
        </p:nvSpPr>
        <p:spPr>
          <a:xfrm rot="10800000">
            <a:off x="7775087" y="-68069"/>
            <a:ext cx="274626" cy="274626"/>
          </a:xfrm>
          <a:custGeom>
            <a:avLst/>
            <a:gdLst/>
            <a:ahLst/>
            <a:cxnLst/>
            <a:rect l="l" t="t" r="r" b="b"/>
            <a:pathLst>
              <a:path w="2142" h="2142" extrusionOk="0">
                <a:moveTo>
                  <a:pt x="1066" y="1"/>
                </a:moveTo>
                <a:lnTo>
                  <a:pt x="975" y="584"/>
                </a:lnTo>
                <a:cubicBezTo>
                  <a:pt x="948" y="784"/>
                  <a:pt x="784" y="948"/>
                  <a:pt x="575" y="985"/>
                </a:cubicBezTo>
                <a:lnTo>
                  <a:pt x="1" y="1076"/>
                </a:lnTo>
                <a:lnTo>
                  <a:pt x="575" y="1167"/>
                </a:lnTo>
                <a:cubicBezTo>
                  <a:pt x="784" y="1194"/>
                  <a:pt x="948" y="1358"/>
                  <a:pt x="975" y="1558"/>
                </a:cubicBezTo>
                <a:lnTo>
                  <a:pt x="1066" y="2141"/>
                </a:lnTo>
                <a:lnTo>
                  <a:pt x="1157" y="1558"/>
                </a:lnTo>
                <a:cubicBezTo>
                  <a:pt x="1194" y="1358"/>
                  <a:pt x="1358" y="1194"/>
                  <a:pt x="1558" y="1167"/>
                </a:cubicBezTo>
                <a:lnTo>
                  <a:pt x="2141" y="1076"/>
                </a:lnTo>
                <a:lnTo>
                  <a:pt x="1558" y="985"/>
                </a:lnTo>
                <a:cubicBezTo>
                  <a:pt x="1358" y="948"/>
                  <a:pt x="1194" y="784"/>
                  <a:pt x="1157" y="584"/>
                </a:cubicBezTo>
                <a:lnTo>
                  <a:pt x="1066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0" name="Google Shape;490;p18"/>
          <p:cNvSpPr/>
          <p:nvPr/>
        </p:nvSpPr>
        <p:spPr>
          <a:xfrm rot="10800000">
            <a:off x="8823019" y="2749237"/>
            <a:ext cx="121077" cy="122037"/>
          </a:xfrm>
          <a:custGeom>
            <a:avLst/>
            <a:gdLst/>
            <a:ahLst/>
            <a:cxnLst/>
            <a:rect l="l" t="t" r="r" b="b"/>
            <a:pathLst>
              <a:path w="2142" h="2159" extrusionOk="0">
                <a:moveTo>
                  <a:pt x="1066" y="0"/>
                </a:moveTo>
                <a:lnTo>
                  <a:pt x="975" y="592"/>
                </a:lnTo>
                <a:cubicBezTo>
                  <a:pt x="948" y="802"/>
                  <a:pt x="784" y="956"/>
                  <a:pt x="584" y="993"/>
                </a:cubicBezTo>
                <a:lnTo>
                  <a:pt x="1" y="1084"/>
                </a:lnTo>
                <a:lnTo>
                  <a:pt x="584" y="1175"/>
                </a:lnTo>
                <a:cubicBezTo>
                  <a:pt x="784" y="1211"/>
                  <a:pt x="948" y="1366"/>
                  <a:pt x="975" y="1576"/>
                </a:cubicBezTo>
                <a:lnTo>
                  <a:pt x="1066" y="2159"/>
                </a:lnTo>
                <a:lnTo>
                  <a:pt x="1157" y="1576"/>
                </a:lnTo>
                <a:cubicBezTo>
                  <a:pt x="1194" y="1366"/>
                  <a:pt x="1358" y="1211"/>
                  <a:pt x="1558" y="1175"/>
                </a:cubicBezTo>
                <a:lnTo>
                  <a:pt x="2141" y="1075"/>
                </a:lnTo>
                <a:lnTo>
                  <a:pt x="1558" y="984"/>
                </a:lnTo>
                <a:cubicBezTo>
                  <a:pt x="1358" y="947"/>
                  <a:pt x="1194" y="792"/>
                  <a:pt x="1157" y="583"/>
                </a:cubicBezTo>
                <a:lnTo>
                  <a:pt x="1066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1" name="Google Shape;491;p18"/>
          <p:cNvSpPr/>
          <p:nvPr/>
        </p:nvSpPr>
        <p:spPr>
          <a:xfrm rot="10800000">
            <a:off x="8551794" y="3930337"/>
            <a:ext cx="121077" cy="122037"/>
          </a:xfrm>
          <a:custGeom>
            <a:avLst/>
            <a:gdLst/>
            <a:ahLst/>
            <a:cxnLst/>
            <a:rect l="l" t="t" r="r" b="b"/>
            <a:pathLst>
              <a:path w="2142" h="2159" extrusionOk="0">
                <a:moveTo>
                  <a:pt x="1066" y="0"/>
                </a:moveTo>
                <a:lnTo>
                  <a:pt x="975" y="592"/>
                </a:lnTo>
                <a:cubicBezTo>
                  <a:pt x="948" y="802"/>
                  <a:pt x="784" y="956"/>
                  <a:pt x="584" y="993"/>
                </a:cubicBezTo>
                <a:lnTo>
                  <a:pt x="1" y="1084"/>
                </a:lnTo>
                <a:lnTo>
                  <a:pt x="584" y="1175"/>
                </a:lnTo>
                <a:cubicBezTo>
                  <a:pt x="784" y="1211"/>
                  <a:pt x="948" y="1366"/>
                  <a:pt x="975" y="1576"/>
                </a:cubicBezTo>
                <a:lnTo>
                  <a:pt x="1066" y="2159"/>
                </a:lnTo>
                <a:lnTo>
                  <a:pt x="1157" y="1576"/>
                </a:lnTo>
                <a:cubicBezTo>
                  <a:pt x="1194" y="1366"/>
                  <a:pt x="1358" y="1211"/>
                  <a:pt x="1558" y="1175"/>
                </a:cubicBezTo>
                <a:lnTo>
                  <a:pt x="2141" y="1075"/>
                </a:lnTo>
                <a:lnTo>
                  <a:pt x="1558" y="984"/>
                </a:lnTo>
                <a:cubicBezTo>
                  <a:pt x="1358" y="947"/>
                  <a:pt x="1194" y="792"/>
                  <a:pt x="1157" y="583"/>
                </a:cubicBezTo>
                <a:lnTo>
                  <a:pt x="1066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2" name="Google Shape;492;p18"/>
          <p:cNvSpPr/>
          <p:nvPr/>
        </p:nvSpPr>
        <p:spPr>
          <a:xfrm rot="10800000">
            <a:off x="8823037" y="4329381"/>
            <a:ext cx="274626" cy="274626"/>
          </a:xfrm>
          <a:custGeom>
            <a:avLst/>
            <a:gdLst/>
            <a:ahLst/>
            <a:cxnLst/>
            <a:rect l="l" t="t" r="r" b="b"/>
            <a:pathLst>
              <a:path w="2142" h="2142" extrusionOk="0">
                <a:moveTo>
                  <a:pt x="1066" y="1"/>
                </a:moveTo>
                <a:lnTo>
                  <a:pt x="975" y="584"/>
                </a:lnTo>
                <a:cubicBezTo>
                  <a:pt x="948" y="784"/>
                  <a:pt x="784" y="948"/>
                  <a:pt x="575" y="985"/>
                </a:cubicBezTo>
                <a:lnTo>
                  <a:pt x="1" y="1076"/>
                </a:lnTo>
                <a:lnTo>
                  <a:pt x="575" y="1167"/>
                </a:lnTo>
                <a:cubicBezTo>
                  <a:pt x="784" y="1194"/>
                  <a:pt x="948" y="1358"/>
                  <a:pt x="975" y="1558"/>
                </a:cubicBezTo>
                <a:lnTo>
                  <a:pt x="1066" y="2141"/>
                </a:lnTo>
                <a:lnTo>
                  <a:pt x="1157" y="1558"/>
                </a:lnTo>
                <a:cubicBezTo>
                  <a:pt x="1194" y="1358"/>
                  <a:pt x="1358" y="1194"/>
                  <a:pt x="1558" y="1167"/>
                </a:cubicBezTo>
                <a:lnTo>
                  <a:pt x="2141" y="1076"/>
                </a:lnTo>
                <a:lnTo>
                  <a:pt x="1558" y="985"/>
                </a:lnTo>
                <a:cubicBezTo>
                  <a:pt x="1358" y="948"/>
                  <a:pt x="1194" y="784"/>
                  <a:pt x="1157" y="584"/>
                </a:cubicBezTo>
                <a:lnTo>
                  <a:pt x="1066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3" name="Google Shape;493;p18"/>
          <p:cNvSpPr/>
          <p:nvPr/>
        </p:nvSpPr>
        <p:spPr>
          <a:xfrm rot="10800000">
            <a:off x="5952763" y="5047650"/>
            <a:ext cx="312675" cy="312450"/>
          </a:xfrm>
          <a:custGeom>
            <a:avLst/>
            <a:gdLst/>
            <a:ahLst/>
            <a:cxnLst/>
            <a:rect l="l" t="t" r="r" b="b"/>
            <a:pathLst>
              <a:path w="12507" h="12498" extrusionOk="0">
                <a:moveTo>
                  <a:pt x="6249" y="1"/>
                </a:moveTo>
                <a:lnTo>
                  <a:pt x="5657" y="3599"/>
                </a:lnTo>
                <a:cubicBezTo>
                  <a:pt x="5594" y="3985"/>
                  <a:pt x="5266" y="4231"/>
                  <a:pt x="4918" y="4231"/>
                </a:cubicBezTo>
                <a:cubicBezTo>
                  <a:pt x="4767" y="4231"/>
                  <a:pt x="4611" y="4184"/>
                  <a:pt x="4473" y="4081"/>
                </a:cubicBezTo>
                <a:lnTo>
                  <a:pt x="3107" y="3107"/>
                </a:lnTo>
                <a:lnTo>
                  <a:pt x="4090" y="4473"/>
                </a:lnTo>
                <a:cubicBezTo>
                  <a:pt x="4418" y="4928"/>
                  <a:pt x="4145" y="5566"/>
                  <a:pt x="3598" y="5657"/>
                </a:cubicBezTo>
                <a:lnTo>
                  <a:pt x="1" y="6249"/>
                </a:lnTo>
                <a:lnTo>
                  <a:pt x="3598" y="6841"/>
                </a:lnTo>
                <a:cubicBezTo>
                  <a:pt x="4154" y="6932"/>
                  <a:pt x="4418" y="7570"/>
                  <a:pt x="4090" y="8025"/>
                </a:cubicBezTo>
                <a:lnTo>
                  <a:pt x="3107" y="9391"/>
                </a:lnTo>
                <a:lnTo>
                  <a:pt x="4473" y="8417"/>
                </a:lnTo>
                <a:cubicBezTo>
                  <a:pt x="4610" y="8315"/>
                  <a:pt x="4764" y="8269"/>
                  <a:pt x="4914" y="8269"/>
                </a:cubicBezTo>
                <a:cubicBezTo>
                  <a:pt x="5263" y="8269"/>
                  <a:pt x="5593" y="8518"/>
                  <a:pt x="5657" y="8900"/>
                </a:cubicBezTo>
                <a:lnTo>
                  <a:pt x="6249" y="12497"/>
                </a:lnTo>
                <a:lnTo>
                  <a:pt x="6841" y="8900"/>
                </a:lnTo>
                <a:cubicBezTo>
                  <a:pt x="6904" y="8513"/>
                  <a:pt x="7232" y="8267"/>
                  <a:pt x="7579" y="8267"/>
                </a:cubicBezTo>
                <a:cubicBezTo>
                  <a:pt x="7731" y="8267"/>
                  <a:pt x="7887" y="8314"/>
                  <a:pt x="8025" y="8417"/>
                </a:cubicBezTo>
                <a:lnTo>
                  <a:pt x="9391" y="9391"/>
                </a:lnTo>
                <a:lnTo>
                  <a:pt x="8417" y="8025"/>
                </a:lnTo>
                <a:cubicBezTo>
                  <a:pt x="8089" y="7570"/>
                  <a:pt x="8362" y="6932"/>
                  <a:pt x="8899" y="6841"/>
                </a:cubicBezTo>
                <a:lnTo>
                  <a:pt x="12506" y="6249"/>
                </a:lnTo>
                <a:lnTo>
                  <a:pt x="8899" y="5657"/>
                </a:lnTo>
                <a:cubicBezTo>
                  <a:pt x="8344" y="5566"/>
                  <a:pt x="8089" y="4928"/>
                  <a:pt x="8417" y="4473"/>
                </a:cubicBezTo>
                <a:lnTo>
                  <a:pt x="9391" y="3107"/>
                </a:lnTo>
                <a:lnTo>
                  <a:pt x="8025" y="4081"/>
                </a:lnTo>
                <a:cubicBezTo>
                  <a:pt x="7888" y="4183"/>
                  <a:pt x="7734" y="4229"/>
                  <a:pt x="7584" y="4229"/>
                </a:cubicBezTo>
                <a:cubicBezTo>
                  <a:pt x="7235" y="4229"/>
                  <a:pt x="6905" y="3981"/>
                  <a:pt x="6841" y="3599"/>
                </a:cubicBezTo>
                <a:lnTo>
                  <a:pt x="6249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4" name="Google Shape;494;p18"/>
          <p:cNvSpPr/>
          <p:nvPr/>
        </p:nvSpPr>
        <p:spPr>
          <a:xfrm rot="10800000">
            <a:off x="3467358" y="4836282"/>
            <a:ext cx="121077" cy="121077"/>
          </a:xfrm>
          <a:custGeom>
            <a:avLst/>
            <a:gdLst/>
            <a:ahLst/>
            <a:cxnLst/>
            <a:rect l="l" t="t" r="r" b="b"/>
            <a:pathLst>
              <a:path w="2142" h="2142" extrusionOk="0">
                <a:moveTo>
                  <a:pt x="1066" y="1"/>
                </a:moveTo>
                <a:lnTo>
                  <a:pt x="975" y="584"/>
                </a:lnTo>
                <a:cubicBezTo>
                  <a:pt x="948" y="784"/>
                  <a:pt x="784" y="948"/>
                  <a:pt x="575" y="985"/>
                </a:cubicBezTo>
                <a:lnTo>
                  <a:pt x="1" y="1076"/>
                </a:lnTo>
                <a:lnTo>
                  <a:pt x="575" y="1167"/>
                </a:lnTo>
                <a:cubicBezTo>
                  <a:pt x="784" y="1194"/>
                  <a:pt x="948" y="1358"/>
                  <a:pt x="975" y="1558"/>
                </a:cubicBezTo>
                <a:lnTo>
                  <a:pt x="1066" y="2141"/>
                </a:lnTo>
                <a:lnTo>
                  <a:pt x="1157" y="1558"/>
                </a:lnTo>
                <a:cubicBezTo>
                  <a:pt x="1194" y="1358"/>
                  <a:pt x="1358" y="1194"/>
                  <a:pt x="1558" y="1167"/>
                </a:cubicBezTo>
                <a:lnTo>
                  <a:pt x="2141" y="1076"/>
                </a:lnTo>
                <a:lnTo>
                  <a:pt x="1558" y="985"/>
                </a:lnTo>
                <a:cubicBezTo>
                  <a:pt x="1358" y="948"/>
                  <a:pt x="1194" y="784"/>
                  <a:pt x="1157" y="584"/>
                </a:cubicBezTo>
                <a:lnTo>
                  <a:pt x="1066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5" name="Google Shape;495;p18"/>
          <p:cNvSpPr/>
          <p:nvPr/>
        </p:nvSpPr>
        <p:spPr>
          <a:xfrm rot="10800000">
            <a:off x="46613" y="3835113"/>
            <a:ext cx="312675" cy="312450"/>
          </a:xfrm>
          <a:custGeom>
            <a:avLst/>
            <a:gdLst/>
            <a:ahLst/>
            <a:cxnLst/>
            <a:rect l="l" t="t" r="r" b="b"/>
            <a:pathLst>
              <a:path w="12507" h="12498" extrusionOk="0">
                <a:moveTo>
                  <a:pt x="6249" y="1"/>
                </a:moveTo>
                <a:lnTo>
                  <a:pt x="5657" y="3599"/>
                </a:lnTo>
                <a:cubicBezTo>
                  <a:pt x="5594" y="3985"/>
                  <a:pt x="5266" y="4231"/>
                  <a:pt x="4918" y="4231"/>
                </a:cubicBezTo>
                <a:cubicBezTo>
                  <a:pt x="4767" y="4231"/>
                  <a:pt x="4611" y="4184"/>
                  <a:pt x="4473" y="4081"/>
                </a:cubicBezTo>
                <a:lnTo>
                  <a:pt x="3107" y="3107"/>
                </a:lnTo>
                <a:lnTo>
                  <a:pt x="4090" y="4473"/>
                </a:lnTo>
                <a:cubicBezTo>
                  <a:pt x="4418" y="4928"/>
                  <a:pt x="4145" y="5566"/>
                  <a:pt x="3598" y="5657"/>
                </a:cubicBezTo>
                <a:lnTo>
                  <a:pt x="1" y="6249"/>
                </a:lnTo>
                <a:lnTo>
                  <a:pt x="3598" y="6841"/>
                </a:lnTo>
                <a:cubicBezTo>
                  <a:pt x="4154" y="6932"/>
                  <a:pt x="4418" y="7570"/>
                  <a:pt x="4090" y="8025"/>
                </a:cubicBezTo>
                <a:lnTo>
                  <a:pt x="3107" y="9391"/>
                </a:lnTo>
                <a:lnTo>
                  <a:pt x="4473" y="8417"/>
                </a:lnTo>
                <a:cubicBezTo>
                  <a:pt x="4610" y="8315"/>
                  <a:pt x="4764" y="8269"/>
                  <a:pt x="4914" y="8269"/>
                </a:cubicBezTo>
                <a:cubicBezTo>
                  <a:pt x="5263" y="8269"/>
                  <a:pt x="5593" y="8518"/>
                  <a:pt x="5657" y="8900"/>
                </a:cubicBezTo>
                <a:lnTo>
                  <a:pt x="6249" y="12497"/>
                </a:lnTo>
                <a:lnTo>
                  <a:pt x="6841" y="8900"/>
                </a:lnTo>
                <a:cubicBezTo>
                  <a:pt x="6904" y="8513"/>
                  <a:pt x="7232" y="8267"/>
                  <a:pt x="7579" y="8267"/>
                </a:cubicBezTo>
                <a:cubicBezTo>
                  <a:pt x="7731" y="8267"/>
                  <a:pt x="7887" y="8314"/>
                  <a:pt x="8025" y="8417"/>
                </a:cubicBezTo>
                <a:lnTo>
                  <a:pt x="9391" y="9391"/>
                </a:lnTo>
                <a:lnTo>
                  <a:pt x="8417" y="8025"/>
                </a:lnTo>
                <a:cubicBezTo>
                  <a:pt x="8089" y="7570"/>
                  <a:pt x="8362" y="6932"/>
                  <a:pt x="8899" y="6841"/>
                </a:cubicBezTo>
                <a:lnTo>
                  <a:pt x="12506" y="6249"/>
                </a:lnTo>
                <a:lnTo>
                  <a:pt x="8899" y="5657"/>
                </a:lnTo>
                <a:cubicBezTo>
                  <a:pt x="8344" y="5566"/>
                  <a:pt x="8089" y="4928"/>
                  <a:pt x="8417" y="4473"/>
                </a:cubicBezTo>
                <a:lnTo>
                  <a:pt x="9391" y="3107"/>
                </a:lnTo>
                <a:lnTo>
                  <a:pt x="8025" y="4081"/>
                </a:lnTo>
                <a:cubicBezTo>
                  <a:pt x="7888" y="4183"/>
                  <a:pt x="7734" y="4229"/>
                  <a:pt x="7584" y="4229"/>
                </a:cubicBezTo>
                <a:cubicBezTo>
                  <a:pt x="7235" y="4229"/>
                  <a:pt x="6905" y="3981"/>
                  <a:pt x="6841" y="3599"/>
                </a:cubicBezTo>
                <a:lnTo>
                  <a:pt x="6249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6" name="Google Shape;496;p18"/>
          <p:cNvSpPr/>
          <p:nvPr/>
        </p:nvSpPr>
        <p:spPr>
          <a:xfrm rot="10800000">
            <a:off x="50382" y="5033538"/>
            <a:ext cx="175114" cy="175114"/>
          </a:xfrm>
          <a:custGeom>
            <a:avLst/>
            <a:gdLst/>
            <a:ahLst/>
            <a:cxnLst/>
            <a:rect l="l" t="t" r="r" b="b"/>
            <a:pathLst>
              <a:path w="3098" h="3098" extrusionOk="0">
                <a:moveTo>
                  <a:pt x="1549" y="1"/>
                </a:moveTo>
                <a:lnTo>
                  <a:pt x="1413" y="839"/>
                </a:lnTo>
                <a:cubicBezTo>
                  <a:pt x="1367" y="1130"/>
                  <a:pt x="1130" y="1367"/>
                  <a:pt x="839" y="1412"/>
                </a:cubicBezTo>
                <a:lnTo>
                  <a:pt x="1" y="1549"/>
                </a:lnTo>
                <a:lnTo>
                  <a:pt x="839" y="1686"/>
                </a:lnTo>
                <a:cubicBezTo>
                  <a:pt x="1130" y="1731"/>
                  <a:pt x="1367" y="1977"/>
                  <a:pt x="1413" y="2269"/>
                </a:cubicBezTo>
                <a:lnTo>
                  <a:pt x="1549" y="3097"/>
                </a:lnTo>
                <a:lnTo>
                  <a:pt x="1686" y="2269"/>
                </a:lnTo>
                <a:cubicBezTo>
                  <a:pt x="1731" y="1977"/>
                  <a:pt x="1977" y="1731"/>
                  <a:pt x="2269" y="1686"/>
                </a:cubicBezTo>
                <a:lnTo>
                  <a:pt x="3098" y="1549"/>
                </a:lnTo>
                <a:lnTo>
                  <a:pt x="2269" y="1412"/>
                </a:lnTo>
                <a:cubicBezTo>
                  <a:pt x="1977" y="1367"/>
                  <a:pt x="1731" y="1130"/>
                  <a:pt x="1686" y="839"/>
                </a:cubicBezTo>
                <a:lnTo>
                  <a:pt x="1549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7" name="Google Shape;497;p18"/>
          <p:cNvSpPr/>
          <p:nvPr/>
        </p:nvSpPr>
        <p:spPr>
          <a:xfrm rot="10800000">
            <a:off x="700333" y="4912482"/>
            <a:ext cx="121077" cy="121077"/>
          </a:xfrm>
          <a:custGeom>
            <a:avLst/>
            <a:gdLst/>
            <a:ahLst/>
            <a:cxnLst/>
            <a:rect l="l" t="t" r="r" b="b"/>
            <a:pathLst>
              <a:path w="2142" h="2142" extrusionOk="0">
                <a:moveTo>
                  <a:pt x="1066" y="1"/>
                </a:moveTo>
                <a:lnTo>
                  <a:pt x="975" y="584"/>
                </a:lnTo>
                <a:cubicBezTo>
                  <a:pt x="948" y="784"/>
                  <a:pt x="784" y="948"/>
                  <a:pt x="575" y="985"/>
                </a:cubicBezTo>
                <a:lnTo>
                  <a:pt x="1" y="1076"/>
                </a:lnTo>
                <a:lnTo>
                  <a:pt x="575" y="1167"/>
                </a:lnTo>
                <a:cubicBezTo>
                  <a:pt x="784" y="1194"/>
                  <a:pt x="948" y="1358"/>
                  <a:pt x="975" y="1558"/>
                </a:cubicBezTo>
                <a:lnTo>
                  <a:pt x="1066" y="2141"/>
                </a:lnTo>
                <a:lnTo>
                  <a:pt x="1157" y="1558"/>
                </a:lnTo>
                <a:cubicBezTo>
                  <a:pt x="1194" y="1358"/>
                  <a:pt x="1358" y="1194"/>
                  <a:pt x="1558" y="1167"/>
                </a:cubicBezTo>
                <a:lnTo>
                  <a:pt x="2141" y="1076"/>
                </a:lnTo>
                <a:lnTo>
                  <a:pt x="1558" y="985"/>
                </a:lnTo>
                <a:cubicBezTo>
                  <a:pt x="1358" y="948"/>
                  <a:pt x="1194" y="784"/>
                  <a:pt x="1157" y="584"/>
                </a:cubicBezTo>
                <a:lnTo>
                  <a:pt x="1066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8" name="Google Shape;498;p18"/>
          <p:cNvSpPr/>
          <p:nvPr/>
        </p:nvSpPr>
        <p:spPr>
          <a:xfrm rot="10800000">
            <a:off x="1942583" y="4836282"/>
            <a:ext cx="121077" cy="121077"/>
          </a:xfrm>
          <a:custGeom>
            <a:avLst/>
            <a:gdLst/>
            <a:ahLst/>
            <a:cxnLst/>
            <a:rect l="l" t="t" r="r" b="b"/>
            <a:pathLst>
              <a:path w="2142" h="2142" extrusionOk="0">
                <a:moveTo>
                  <a:pt x="1066" y="1"/>
                </a:moveTo>
                <a:lnTo>
                  <a:pt x="975" y="584"/>
                </a:lnTo>
                <a:cubicBezTo>
                  <a:pt x="948" y="784"/>
                  <a:pt x="784" y="948"/>
                  <a:pt x="575" y="985"/>
                </a:cubicBezTo>
                <a:lnTo>
                  <a:pt x="1" y="1076"/>
                </a:lnTo>
                <a:lnTo>
                  <a:pt x="575" y="1167"/>
                </a:lnTo>
                <a:cubicBezTo>
                  <a:pt x="784" y="1194"/>
                  <a:pt x="948" y="1358"/>
                  <a:pt x="975" y="1558"/>
                </a:cubicBezTo>
                <a:lnTo>
                  <a:pt x="1066" y="2141"/>
                </a:lnTo>
                <a:lnTo>
                  <a:pt x="1157" y="1558"/>
                </a:lnTo>
                <a:cubicBezTo>
                  <a:pt x="1194" y="1358"/>
                  <a:pt x="1358" y="1194"/>
                  <a:pt x="1558" y="1167"/>
                </a:cubicBezTo>
                <a:lnTo>
                  <a:pt x="2141" y="1076"/>
                </a:lnTo>
                <a:lnTo>
                  <a:pt x="1558" y="985"/>
                </a:lnTo>
                <a:cubicBezTo>
                  <a:pt x="1358" y="948"/>
                  <a:pt x="1194" y="784"/>
                  <a:pt x="1157" y="584"/>
                </a:cubicBezTo>
                <a:lnTo>
                  <a:pt x="1066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9" name="Google Shape;499;p18"/>
          <p:cNvSpPr/>
          <p:nvPr/>
        </p:nvSpPr>
        <p:spPr>
          <a:xfrm rot="10800000">
            <a:off x="46620" y="3198794"/>
            <a:ext cx="121077" cy="121077"/>
          </a:xfrm>
          <a:custGeom>
            <a:avLst/>
            <a:gdLst/>
            <a:ahLst/>
            <a:cxnLst/>
            <a:rect l="l" t="t" r="r" b="b"/>
            <a:pathLst>
              <a:path w="2142" h="2142" extrusionOk="0">
                <a:moveTo>
                  <a:pt x="1066" y="1"/>
                </a:moveTo>
                <a:lnTo>
                  <a:pt x="975" y="584"/>
                </a:lnTo>
                <a:cubicBezTo>
                  <a:pt x="948" y="784"/>
                  <a:pt x="784" y="948"/>
                  <a:pt x="575" y="985"/>
                </a:cubicBezTo>
                <a:lnTo>
                  <a:pt x="1" y="1076"/>
                </a:lnTo>
                <a:lnTo>
                  <a:pt x="575" y="1167"/>
                </a:lnTo>
                <a:cubicBezTo>
                  <a:pt x="784" y="1194"/>
                  <a:pt x="948" y="1358"/>
                  <a:pt x="975" y="1558"/>
                </a:cubicBezTo>
                <a:lnTo>
                  <a:pt x="1066" y="2141"/>
                </a:lnTo>
                <a:lnTo>
                  <a:pt x="1157" y="1558"/>
                </a:lnTo>
                <a:cubicBezTo>
                  <a:pt x="1194" y="1358"/>
                  <a:pt x="1358" y="1194"/>
                  <a:pt x="1558" y="1167"/>
                </a:cubicBezTo>
                <a:lnTo>
                  <a:pt x="2141" y="1076"/>
                </a:lnTo>
                <a:lnTo>
                  <a:pt x="1558" y="985"/>
                </a:lnTo>
                <a:cubicBezTo>
                  <a:pt x="1358" y="948"/>
                  <a:pt x="1194" y="784"/>
                  <a:pt x="1157" y="584"/>
                </a:cubicBezTo>
                <a:lnTo>
                  <a:pt x="1066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0" name="Google Shape;500;p18"/>
          <p:cNvSpPr/>
          <p:nvPr/>
        </p:nvSpPr>
        <p:spPr>
          <a:xfrm rot="10800000">
            <a:off x="87950" y="1596588"/>
            <a:ext cx="312675" cy="312450"/>
          </a:xfrm>
          <a:custGeom>
            <a:avLst/>
            <a:gdLst/>
            <a:ahLst/>
            <a:cxnLst/>
            <a:rect l="l" t="t" r="r" b="b"/>
            <a:pathLst>
              <a:path w="12507" h="12498" extrusionOk="0">
                <a:moveTo>
                  <a:pt x="6249" y="1"/>
                </a:moveTo>
                <a:lnTo>
                  <a:pt x="5657" y="3599"/>
                </a:lnTo>
                <a:cubicBezTo>
                  <a:pt x="5594" y="3985"/>
                  <a:pt x="5266" y="4231"/>
                  <a:pt x="4918" y="4231"/>
                </a:cubicBezTo>
                <a:cubicBezTo>
                  <a:pt x="4767" y="4231"/>
                  <a:pt x="4611" y="4184"/>
                  <a:pt x="4473" y="4081"/>
                </a:cubicBezTo>
                <a:lnTo>
                  <a:pt x="3107" y="3107"/>
                </a:lnTo>
                <a:lnTo>
                  <a:pt x="4090" y="4473"/>
                </a:lnTo>
                <a:cubicBezTo>
                  <a:pt x="4418" y="4928"/>
                  <a:pt x="4145" y="5566"/>
                  <a:pt x="3598" y="5657"/>
                </a:cubicBezTo>
                <a:lnTo>
                  <a:pt x="1" y="6249"/>
                </a:lnTo>
                <a:lnTo>
                  <a:pt x="3598" y="6841"/>
                </a:lnTo>
                <a:cubicBezTo>
                  <a:pt x="4154" y="6932"/>
                  <a:pt x="4418" y="7570"/>
                  <a:pt x="4090" y="8025"/>
                </a:cubicBezTo>
                <a:lnTo>
                  <a:pt x="3107" y="9391"/>
                </a:lnTo>
                <a:lnTo>
                  <a:pt x="4473" y="8417"/>
                </a:lnTo>
                <a:cubicBezTo>
                  <a:pt x="4610" y="8315"/>
                  <a:pt x="4764" y="8269"/>
                  <a:pt x="4914" y="8269"/>
                </a:cubicBezTo>
                <a:cubicBezTo>
                  <a:pt x="5263" y="8269"/>
                  <a:pt x="5593" y="8518"/>
                  <a:pt x="5657" y="8900"/>
                </a:cubicBezTo>
                <a:lnTo>
                  <a:pt x="6249" y="12497"/>
                </a:lnTo>
                <a:lnTo>
                  <a:pt x="6841" y="8900"/>
                </a:lnTo>
                <a:cubicBezTo>
                  <a:pt x="6904" y="8513"/>
                  <a:pt x="7232" y="8267"/>
                  <a:pt x="7579" y="8267"/>
                </a:cubicBezTo>
                <a:cubicBezTo>
                  <a:pt x="7731" y="8267"/>
                  <a:pt x="7887" y="8314"/>
                  <a:pt x="8025" y="8417"/>
                </a:cubicBezTo>
                <a:lnTo>
                  <a:pt x="9391" y="9391"/>
                </a:lnTo>
                <a:lnTo>
                  <a:pt x="8417" y="8025"/>
                </a:lnTo>
                <a:cubicBezTo>
                  <a:pt x="8089" y="7570"/>
                  <a:pt x="8362" y="6932"/>
                  <a:pt x="8899" y="6841"/>
                </a:cubicBezTo>
                <a:lnTo>
                  <a:pt x="12506" y="6249"/>
                </a:lnTo>
                <a:lnTo>
                  <a:pt x="8899" y="5657"/>
                </a:lnTo>
                <a:cubicBezTo>
                  <a:pt x="8344" y="5566"/>
                  <a:pt x="8089" y="4928"/>
                  <a:pt x="8417" y="4473"/>
                </a:cubicBezTo>
                <a:lnTo>
                  <a:pt x="9391" y="3107"/>
                </a:lnTo>
                <a:lnTo>
                  <a:pt x="8025" y="4081"/>
                </a:lnTo>
                <a:cubicBezTo>
                  <a:pt x="7888" y="4183"/>
                  <a:pt x="7734" y="4229"/>
                  <a:pt x="7584" y="4229"/>
                </a:cubicBezTo>
                <a:cubicBezTo>
                  <a:pt x="7235" y="4229"/>
                  <a:pt x="6905" y="3981"/>
                  <a:pt x="6841" y="3599"/>
                </a:cubicBezTo>
                <a:lnTo>
                  <a:pt x="6249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1" name="Google Shape;501;p18"/>
          <p:cNvSpPr/>
          <p:nvPr/>
        </p:nvSpPr>
        <p:spPr>
          <a:xfrm rot="10800000">
            <a:off x="386320" y="1120707"/>
            <a:ext cx="121077" cy="121077"/>
          </a:xfrm>
          <a:custGeom>
            <a:avLst/>
            <a:gdLst/>
            <a:ahLst/>
            <a:cxnLst/>
            <a:rect l="l" t="t" r="r" b="b"/>
            <a:pathLst>
              <a:path w="2142" h="2142" extrusionOk="0">
                <a:moveTo>
                  <a:pt x="1066" y="1"/>
                </a:moveTo>
                <a:lnTo>
                  <a:pt x="975" y="584"/>
                </a:lnTo>
                <a:cubicBezTo>
                  <a:pt x="948" y="784"/>
                  <a:pt x="784" y="948"/>
                  <a:pt x="575" y="985"/>
                </a:cubicBezTo>
                <a:lnTo>
                  <a:pt x="1" y="1076"/>
                </a:lnTo>
                <a:lnTo>
                  <a:pt x="575" y="1167"/>
                </a:lnTo>
                <a:cubicBezTo>
                  <a:pt x="784" y="1194"/>
                  <a:pt x="948" y="1358"/>
                  <a:pt x="975" y="1558"/>
                </a:cubicBezTo>
                <a:lnTo>
                  <a:pt x="1066" y="2141"/>
                </a:lnTo>
                <a:lnTo>
                  <a:pt x="1157" y="1558"/>
                </a:lnTo>
                <a:cubicBezTo>
                  <a:pt x="1194" y="1358"/>
                  <a:pt x="1358" y="1194"/>
                  <a:pt x="1558" y="1167"/>
                </a:cubicBezTo>
                <a:lnTo>
                  <a:pt x="2141" y="1076"/>
                </a:lnTo>
                <a:lnTo>
                  <a:pt x="1558" y="985"/>
                </a:lnTo>
                <a:cubicBezTo>
                  <a:pt x="1358" y="948"/>
                  <a:pt x="1194" y="784"/>
                  <a:pt x="1157" y="584"/>
                </a:cubicBezTo>
                <a:lnTo>
                  <a:pt x="1066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2" name="Google Shape;502;p18"/>
          <p:cNvSpPr/>
          <p:nvPr/>
        </p:nvSpPr>
        <p:spPr>
          <a:xfrm rot="10800000">
            <a:off x="2628187" y="4849319"/>
            <a:ext cx="274626" cy="274626"/>
          </a:xfrm>
          <a:custGeom>
            <a:avLst/>
            <a:gdLst/>
            <a:ahLst/>
            <a:cxnLst/>
            <a:rect l="l" t="t" r="r" b="b"/>
            <a:pathLst>
              <a:path w="2142" h="2142" extrusionOk="0">
                <a:moveTo>
                  <a:pt x="1066" y="1"/>
                </a:moveTo>
                <a:lnTo>
                  <a:pt x="975" y="584"/>
                </a:lnTo>
                <a:cubicBezTo>
                  <a:pt x="948" y="784"/>
                  <a:pt x="784" y="948"/>
                  <a:pt x="575" y="985"/>
                </a:cubicBezTo>
                <a:lnTo>
                  <a:pt x="1" y="1076"/>
                </a:lnTo>
                <a:lnTo>
                  <a:pt x="575" y="1167"/>
                </a:lnTo>
                <a:cubicBezTo>
                  <a:pt x="784" y="1194"/>
                  <a:pt x="948" y="1358"/>
                  <a:pt x="975" y="1558"/>
                </a:cubicBezTo>
                <a:lnTo>
                  <a:pt x="1066" y="2141"/>
                </a:lnTo>
                <a:lnTo>
                  <a:pt x="1157" y="1558"/>
                </a:lnTo>
                <a:cubicBezTo>
                  <a:pt x="1194" y="1358"/>
                  <a:pt x="1358" y="1194"/>
                  <a:pt x="1558" y="1167"/>
                </a:cubicBezTo>
                <a:lnTo>
                  <a:pt x="2141" y="1076"/>
                </a:lnTo>
                <a:lnTo>
                  <a:pt x="1558" y="985"/>
                </a:lnTo>
                <a:cubicBezTo>
                  <a:pt x="1358" y="948"/>
                  <a:pt x="1194" y="784"/>
                  <a:pt x="1157" y="584"/>
                </a:cubicBezTo>
                <a:lnTo>
                  <a:pt x="1066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3" name="Google Shape;503;p18"/>
          <p:cNvSpPr/>
          <p:nvPr/>
        </p:nvSpPr>
        <p:spPr>
          <a:xfrm rot="10800000">
            <a:off x="65650" y="724994"/>
            <a:ext cx="274626" cy="274626"/>
          </a:xfrm>
          <a:custGeom>
            <a:avLst/>
            <a:gdLst/>
            <a:ahLst/>
            <a:cxnLst/>
            <a:rect l="l" t="t" r="r" b="b"/>
            <a:pathLst>
              <a:path w="2142" h="2142" extrusionOk="0">
                <a:moveTo>
                  <a:pt x="1066" y="1"/>
                </a:moveTo>
                <a:lnTo>
                  <a:pt x="975" y="584"/>
                </a:lnTo>
                <a:cubicBezTo>
                  <a:pt x="948" y="784"/>
                  <a:pt x="784" y="948"/>
                  <a:pt x="575" y="985"/>
                </a:cubicBezTo>
                <a:lnTo>
                  <a:pt x="1" y="1076"/>
                </a:lnTo>
                <a:lnTo>
                  <a:pt x="575" y="1167"/>
                </a:lnTo>
                <a:cubicBezTo>
                  <a:pt x="784" y="1194"/>
                  <a:pt x="948" y="1358"/>
                  <a:pt x="975" y="1558"/>
                </a:cubicBezTo>
                <a:lnTo>
                  <a:pt x="1066" y="2141"/>
                </a:lnTo>
                <a:lnTo>
                  <a:pt x="1157" y="1558"/>
                </a:lnTo>
                <a:cubicBezTo>
                  <a:pt x="1194" y="1358"/>
                  <a:pt x="1358" y="1194"/>
                  <a:pt x="1558" y="1167"/>
                </a:cubicBezTo>
                <a:lnTo>
                  <a:pt x="2141" y="1076"/>
                </a:lnTo>
                <a:lnTo>
                  <a:pt x="1558" y="985"/>
                </a:lnTo>
                <a:cubicBezTo>
                  <a:pt x="1358" y="948"/>
                  <a:pt x="1194" y="784"/>
                  <a:pt x="1157" y="584"/>
                </a:cubicBezTo>
                <a:lnTo>
                  <a:pt x="1066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4" name="Google Shape;504;p18"/>
          <p:cNvSpPr/>
          <p:nvPr/>
        </p:nvSpPr>
        <p:spPr>
          <a:xfrm rot="10800000">
            <a:off x="5362050" y="-3844"/>
            <a:ext cx="274626" cy="274626"/>
          </a:xfrm>
          <a:custGeom>
            <a:avLst/>
            <a:gdLst/>
            <a:ahLst/>
            <a:cxnLst/>
            <a:rect l="l" t="t" r="r" b="b"/>
            <a:pathLst>
              <a:path w="2142" h="2142" extrusionOk="0">
                <a:moveTo>
                  <a:pt x="1066" y="1"/>
                </a:moveTo>
                <a:lnTo>
                  <a:pt x="975" y="584"/>
                </a:lnTo>
                <a:cubicBezTo>
                  <a:pt x="948" y="784"/>
                  <a:pt x="784" y="948"/>
                  <a:pt x="575" y="985"/>
                </a:cubicBezTo>
                <a:lnTo>
                  <a:pt x="1" y="1076"/>
                </a:lnTo>
                <a:lnTo>
                  <a:pt x="575" y="1167"/>
                </a:lnTo>
                <a:cubicBezTo>
                  <a:pt x="784" y="1194"/>
                  <a:pt x="948" y="1358"/>
                  <a:pt x="975" y="1558"/>
                </a:cubicBezTo>
                <a:lnTo>
                  <a:pt x="1066" y="2141"/>
                </a:lnTo>
                <a:lnTo>
                  <a:pt x="1157" y="1558"/>
                </a:lnTo>
                <a:cubicBezTo>
                  <a:pt x="1194" y="1358"/>
                  <a:pt x="1358" y="1194"/>
                  <a:pt x="1558" y="1167"/>
                </a:cubicBezTo>
                <a:lnTo>
                  <a:pt x="2141" y="1076"/>
                </a:lnTo>
                <a:lnTo>
                  <a:pt x="1558" y="985"/>
                </a:lnTo>
                <a:cubicBezTo>
                  <a:pt x="1358" y="948"/>
                  <a:pt x="1194" y="784"/>
                  <a:pt x="1157" y="584"/>
                </a:cubicBezTo>
                <a:lnTo>
                  <a:pt x="1066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TITLE_ONLY_1">
    <p:spTree>
      <p:nvGrpSpPr>
        <p:cNvPr id="1" name="Shape 7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" name="Google Shape;798;p27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799" name="Google Shape;799;p27"/>
          <p:cNvSpPr/>
          <p:nvPr/>
        </p:nvSpPr>
        <p:spPr>
          <a:xfrm>
            <a:off x="2681100" y="4830169"/>
            <a:ext cx="129781" cy="129781"/>
          </a:xfrm>
          <a:custGeom>
            <a:avLst/>
            <a:gdLst/>
            <a:ahLst/>
            <a:cxnLst/>
            <a:rect l="l" t="t" r="r" b="b"/>
            <a:pathLst>
              <a:path w="2296" h="2296" extrusionOk="0">
                <a:moveTo>
                  <a:pt x="1148" y="1"/>
                </a:moveTo>
                <a:lnTo>
                  <a:pt x="1048" y="611"/>
                </a:lnTo>
                <a:cubicBezTo>
                  <a:pt x="1002" y="839"/>
                  <a:pt x="829" y="1012"/>
                  <a:pt x="611" y="1048"/>
                </a:cubicBezTo>
                <a:lnTo>
                  <a:pt x="0" y="1148"/>
                </a:lnTo>
                <a:lnTo>
                  <a:pt x="611" y="1249"/>
                </a:lnTo>
                <a:cubicBezTo>
                  <a:pt x="838" y="1294"/>
                  <a:pt x="1011" y="1467"/>
                  <a:pt x="1048" y="1686"/>
                </a:cubicBezTo>
                <a:lnTo>
                  <a:pt x="1148" y="2296"/>
                </a:lnTo>
                <a:lnTo>
                  <a:pt x="1248" y="1686"/>
                </a:lnTo>
                <a:cubicBezTo>
                  <a:pt x="1294" y="1458"/>
                  <a:pt x="1467" y="1285"/>
                  <a:pt x="1685" y="1249"/>
                </a:cubicBezTo>
                <a:lnTo>
                  <a:pt x="2296" y="1148"/>
                </a:lnTo>
                <a:lnTo>
                  <a:pt x="1685" y="1048"/>
                </a:lnTo>
                <a:cubicBezTo>
                  <a:pt x="1458" y="1003"/>
                  <a:pt x="1285" y="830"/>
                  <a:pt x="1248" y="611"/>
                </a:cubicBezTo>
                <a:lnTo>
                  <a:pt x="1148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0" name="Google Shape;800;p27"/>
          <p:cNvSpPr/>
          <p:nvPr/>
        </p:nvSpPr>
        <p:spPr>
          <a:xfrm>
            <a:off x="153054" y="166688"/>
            <a:ext cx="121077" cy="122037"/>
          </a:xfrm>
          <a:custGeom>
            <a:avLst/>
            <a:gdLst/>
            <a:ahLst/>
            <a:cxnLst/>
            <a:rect l="l" t="t" r="r" b="b"/>
            <a:pathLst>
              <a:path w="2142" h="2159" extrusionOk="0">
                <a:moveTo>
                  <a:pt x="1066" y="0"/>
                </a:moveTo>
                <a:lnTo>
                  <a:pt x="975" y="592"/>
                </a:lnTo>
                <a:cubicBezTo>
                  <a:pt x="948" y="802"/>
                  <a:pt x="784" y="956"/>
                  <a:pt x="584" y="993"/>
                </a:cubicBezTo>
                <a:lnTo>
                  <a:pt x="1" y="1084"/>
                </a:lnTo>
                <a:lnTo>
                  <a:pt x="584" y="1175"/>
                </a:lnTo>
                <a:cubicBezTo>
                  <a:pt x="784" y="1211"/>
                  <a:pt x="948" y="1366"/>
                  <a:pt x="975" y="1576"/>
                </a:cubicBezTo>
                <a:lnTo>
                  <a:pt x="1066" y="2159"/>
                </a:lnTo>
                <a:lnTo>
                  <a:pt x="1157" y="1576"/>
                </a:lnTo>
                <a:cubicBezTo>
                  <a:pt x="1194" y="1366"/>
                  <a:pt x="1358" y="1211"/>
                  <a:pt x="1558" y="1175"/>
                </a:cubicBezTo>
                <a:lnTo>
                  <a:pt x="2141" y="1075"/>
                </a:lnTo>
                <a:lnTo>
                  <a:pt x="1558" y="984"/>
                </a:lnTo>
                <a:cubicBezTo>
                  <a:pt x="1358" y="947"/>
                  <a:pt x="1194" y="792"/>
                  <a:pt x="1157" y="583"/>
                </a:cubicBezTo>
                <a:lnTo>
                  <a:pt x="1066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1" name="Google Shape;801;p27"/>
          <p:cNvSpPr/>
          <p:nvPr/>
        </p:nvSpPr>
        <p:spPr>
          <a:xfrm>
            <a:off x="5422786" y="65075"/>
            <a:ext cx="188002" cy="187946"/>
          </a:xfrm>
          <a:custGeom>
            <a:avLst/>
            <a:gdLst/>
            <a:ahLst/>
            <a:cxnLst/>
            <a:rect l="l" t="t" r="r" b="b"/>
            <a:pathLst>
              <a:path w="3326" h="3325" extrusionOk="0">
                <a:moveTo>
                  <a:pt x="1658" y="0"/>
                </a:moveTo>
                <a:lnTo>
                  <a:pt x="1513" y="893"/>
                </a:lnTo>
                <a:cubicBezTo>
                  <a:pt x="1458" y="1211"/>
                  <a:pt x="1203" y="1457"/>
                  <a:pt x="884" y="1521"/>
                </a:cubicBezTo>
                <a:lnTo>
                  <a:pt x="1" y="1667"/>
                </a:lnTo>
                <a:lnTo>
                  <a:pt x="884" y="1813"/>
                </a:lnTo>
                <a:cubicBezTo>
                  <a:pt x="1203" y="1867"/>
                  <a:pt x="1458" y="2122"/>
                  <a:pt x="1513" y="2441"/>
                </a:cubicBezTo>
                <a:lnTo>
                  <a:pt x="1658" y="3325"/>
                </a:lnTo>
                <a:lnTo>
                  <a:pt x="1804" y="2441"/>
                </a:lnTo>
                <a:cubicBezTo>
                  <a:pt x="1868" y="2122"/>
                  <a:pt x="2114" y="1867"/>
                  <a:pt x="2433" y="1813"/>
                </a:cubicBezTo>
                <a:lnTo>
                  <a:pt x="3325" y="1667"/>
                </a:lnTo>
                <a:lnTo>
                  <a:pt x="2433" y="1521"/>
                </a:lnTo>
                <a:cubicBezTo>
                  <a:pt x="2114" y="1457"/>
                  <a:pt x="1868" y="1211"/>
                  <a:pt x="1804" y="893"/>
                </a:cubicBezTo>
                <a:lnTo>
                  <a:pt x="1658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2" name="Google Shape;802;p27"/>
          <p:cNvSpPr/>
          <p:nvPr/>
        </p:nvSpPr>
        <p:spPr>
          <a:xfrm>
            <a:off x="6787625" y="4955269"/>
            <a:ext cx="129781" cy="129781"/>
          </a:xfrm>
          <a:custGeom>
            <a:avLst/>
            <a:gdLst/>
            <a:ahLst/>
            <a:cxnLst/>
            <a:rect l="l" t="t" r="r" b="b"/>
            <a:pathLst>
              <a:path w="2296" h="2296" extrusionOk="0">
                <a:moveTo>
                  <a:pt x="1148" y="1"/>
                </a:moveTo>
                <a:lnTo>
                  <a:pt x="1048" y="611"/>
                </a:lnTo>
                <a:cubicBezTo>
                  <a:pt x="1002" y="839"/>
                  <a:pt x="829" y="1012"/>
                  <a:pt x="611" y="1048"/>
                </a:cubicBezTo>
                <a:lnTo>
                  <a:pt x="0" y="1148"/>
                </a:lnTo>
                <a:lnTo>
                  <a:pt x="611" y="1249"/>
                </a:lnTo>
                <a:cubicBezTo>
                  <a:pt x="838" y="1294"/>
                  <a:pt x="1011" y="1467"/>
                  <a:pt x="1048" y="1686"/>
                </a:cubicBezTo>
                <a:lnTo>
                  <a:pt x="1148" y="2296"/>
                </a:lnTo>
                <a:lnTo>
                  <a:pt x="1248" y="1686"/>
                </a:lnTo>
                <a:cubicBezTo>
                  <a:pt x="1294" y="1458"/>
                  <a:pt x="1467" y="1285"/>
                  <a:pt x="1685" y="1249"/>
                </a:cubicBezTo>
                <a:lnTo>
                  <a:pt x="2296" y="1148"/>
                </a:lnTo>
                <a:lnTo>
                  <a:pt x="1685" y="1048"/>
                </a:lnTo>
                <a:cubicBezTo>
                  <a:pt x="1458" y="1003"/>
                  <a:pt x="1285" y="830"/>
                  <a:pt x="1248" y="611"/>
                </a:cubicBezTo>
                <a:lnTo>
                  <a:pt x="1148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3" name="Google Shape;803;p27"/>
          <p:cNvSpPr/>
          <p:nvPr/>
        </p:nvSpPr>
        <p:spPr>
          <a:xfrm>
            <a:off x="8872504" y="1718798"/>
            <a:ext cx="175114" cy="175114"/>
          </a:xfrm>
          <a:custGeom>
            <a:avLst/>
            <a:gdLst/>
            <a:ahLst/>
            <a:cxnLst/>
            <a:rect l="l" t="t" r="r" b="b"/>
            <a:pathLst>
              <a:path w="3098" h="3098" extrusionOk="0">
                <a:moveTo>
                  <a:pt x="1549" y="1"/>
                </a:moveTo>
                <a:lnTo>
                  <a:pt x="1413" y="839"/>
                </a:lnTo>
                <a:cubicBezTo>
                  <a:pt x="1367" y="1130"/>
                  <a:pt x="1130" y="1367"/>
                  <a:pt x="839" y="1412"/>
                </a:cubicBezTo>
                <a:lnTo>
                  <a:pt x="1" y="1549"/>
                </a:lnTo>
                <a:lnTo>
                  <a:pt x="839" y="1686"/>
                </a:lnTo>
                <a:cubicBezTo>
                  <a:pt x="1130" y="1731"/>
                  <a:pt x="1367" y="1977"/>
                  <a:pt x="1413" y="2269"/>
                </a:cubicBezTo>
                <a:lnTo>
                  <a:pt x="1549" y="3097"/>
                </a:lnTo>
                <a:lnTo>
                  <a:pt x="1686" y="2269"/>
                </a:lnTo>
                <a:cubicBezTo>
                  <a:pt x="1731" y="1977"/>
                  <a:pt x="1977" y="1731"/>
                  <a:pt x="2269" y="1686"/>
                </a:cubicBezTo>
                <a:lnTo>
                  <a:pt x="3098" y="1549"/>
                </a:lnTo>
                <a:lnTo>
                  <a:pt x="2269" y="1412"/>
                </a:lnTo>
                <a:cubicBezTo>
                  <a:pt x="1977" y="1367"/>
                  <a:pt x="1731" y="1130"/>
                  <a:pt x="1686" y="839"/>
                </a:cubicBezTo>
                <a:lnTo>
                  <a:pt x="1549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4" name="Google Shape;804;p27"/>
          <p:cNvSpPr/>
          <p:nvPr/>
        </p:nvSpPr>
        <p:spPr>
          <a:xfrm>
            <a:off x="229263" y="471575"/>
            <a:ext cx="312675" cy="312450"/>
          </a:xfrm>
          <a:custGeom>
            <a:avLst/>
            <a:gdLst/>
            <a:ahLst/>
            <a:cxnLst/>
            <a:rect l="l" t="t" r="r" b="b"/>
            <a:pathLst>
              <a:path w="12507" h="12498" extrusionOk="0">
                <a:moveTo>
                  <a:pt x="6249" y="1"/>
                </a:moveTo>
                <a:lnTo>
                  <a:pt x="5657" y="3599"/>
                </a:lnTo>
                <a:cubicBezTo>
                  <a:pt x="5594" y="3985"/>
                  <a:pt x="5266" y="4231"/>
                  <a:pt x="4918" y="4231"/>
                </a:cubicBezTo>
                <a:cubicBezTo>
                  <a:pt x="4767" y="4231"/>
                  <a:pt x="4611" y="4184"/>
                  <a:pt x="4473" y="4081"/>
                </a:cubicBezTo>
                <a:lnTo>
                  <a:pt x="3107" y="3107"/>
                </a:lnTo>
                <a:lnTo>
                  <a:pt x="4090" y="4473"/>
                </a:lnTo>
                <a:cubicBezTo>
                  <a:pt x="4418" y="4928"/>
                  <a:pt x="4145" y="5566"/>
                  <a:pt x="3598" y="5657"/>
                </a:cubicBezTo>
                <a:lnTo>
                  <a:pt x="1" y="6249"/>
                </a:lnTo>
                <a:lnTo>
                  <a:pt x="3598" y="6841"/>
                </a:lnTo>
                <a:cubicBezTo>
                  <a:pt x="4154" y="6932"/>
                  <a:pt x="4418" y="7570"/>
                  <a:pt x="4090" y="8025"/>
                </a:cubicBezTo>
                <a:lnTo>
                  <a:pt x="3107" y="9391"/>
                </a:lnTo>
                <a:lnTo>
                  <a:pt x="4473" y="8417"/>
                </a:lnTo>
                <a:cubicBezTo>
                  <a:pt x="4610" y="8315"/>
                  <a:pt x="4764" y="8269"/>
                  <a:pt x="4914" y="8269"/>
                </a:cubicBezTo>
                <a:cubicBezTo>
                  <a:pt x="5263" y="8269"/>
                  <a:pt x="5593" y="8518"/>
                  <a:pt x="5657" y="8900"/>
                </a:cubicBezTo>
                <a:lnTo>
                  <a:pt x="6249" y="12497"/>
                </a:lnTo>
                <a:lnTo>
                  <a:pt x="6841" y="8900"/>
                </a:lnTo>
                <a:cubicBezTo>
                  <a:pt x="6904" y="8513"/>
                  <a:pt x="7232" y="8267"/>
                  <a:pt x="7579" y="8267"/>
                </a:cubicBezTo>
                <a:cubicBezTo>
                  <a:pt x="7731" y="8267"/>
                  <a:pt x="7887" y="8314"/>
                  <a:pt x="8025" y="8417"/>
                </a:cubicBezTo>
                <a:lnTo>
                  <a:pt x="9391" y="9391"/>
                </a:lnTo>
                <a:lnTo>
                  <a:pt x="8417" y="8025"/>
                </a:lnTo>
                <a:cubicBezTo>
                  <a:pt x="8089" y="7570"/>
                  <a:pt x="8362" y="6932"/>
                  <a:pt x="8899" y="6841"/>
                </a:cubicBezTo>
                <a:lnTo>
                  <a:pt x="12506" y="6249"/>
                </a:lnTo>
                <a:lnTo>
                  <a:pt x="8899" y="5657"/>
                </a:lnTo>
                <a:cubicBezTo>
                  <a:pt x="8344" y="5566"/>
                  <a:pt x="8089" y="4928"/>
                  <a:pt x="8417" y="4473"/>
                </a:cubicBezTo>
                <a:lnTo>
                  <a:pt x="9391" y="3107"/>
                </a:lnTo>
                <a:lnTo>
                  <a:pt x="8025" y="4081"/>
                </a:lnTo>
                <a:cubicBezTo>
                  <a:pt x="7888" y="4183"/>
                  <a:pt x="7734" y="4229"/>
                  <a:pt x="7584" y="4229"/>
                </a:cubicBezTo>
                <a:cubicBezTo>
                  <a:pt x="7235" y="4229"/>
                  <a:pt x="6905" y="3981"/>
                  <a:pt x="6841" y="3599"/>
                </a:cubicBezTo>
                <a:lnTo>
                  <a:pt x="6249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5" name="Google Shape;805;p27"/>
          <p:cNvSpPr/>
          <p:nvPr/>
        </p:nvSpPr>
        <p:spPr>
          <a:xfrm>
            <a:off x="957350" y="4830175"/>
            <a:ext cx="312675" cy="312450"/>
          </a:xfrm>
          <a:custGeom>
            <a:avLst/>
            <a:gdLst/>
            <a:ahLst/>
            <a:cxnLst/>
            <a:rect l="l" t="t" r="r" b="b"/>
            <a:pathLst>
              <a:path w="12507" h="12498" extrusionOk="0">
                <a:moveTo>
                  <a:pt x="6249" y="1"/>
                </a:moveTo>
                <a:lnTo>
                  <a:pt x="5657" y="3599"/>
                </a:lnTo>
                <a:cubicBezTo>
                  <a:pt x="5594" y="3985"/>
                  <a:pt x="5266" y="4231"/>
                  <a:pt x="4918" y="4231"/>
                </a:cubicBezTo>
                <a:cubicBezTo>
                  <a:pt x="4767" y="4231"/>
                  <a:pt x="4611" y="4184"/>
                  <a:pt x="4473" y="4081"/>
                </a:cubicBezTo>
                <a:lnTo>
                  <a:pt x="3107" y="3107"/>
                </a:lnTo>
                <a:lnTo>
                  <a:pt x="4090" y="4473"/>
                </a:lnTo>
                <a:cubicBezTo>
                  <a:pt x="4418" y="4928"/>
                  <a:pt x="4145" y="5566"/>
                  <a:pt x="3598" y="5657"/>
                </a:cubicBezTo>
                <a:lnTo>
                  <a:pt x="1" y="6249"/>
                </a:lnTo>
                <a:lnTo>
                  <a:pt x="3598" y="6841"/>
                </a:lnTo>
                <a:cubicBezTo>
                  <a:pt x="4154" y="6932"/>
                  <a:pt x="4418" y="7570"/>
                  <a:pt x="4090" y="8025"/>
                </a:cubicBezTo>
                <a:lnTo>
                  <a:pt x="3107" y="9391"/>
                </a:lnTo>
                <a:lnTo>
                  <a:pt x="4473" y="8417"/>
                </a:lnTo>
                <a:cubicBezTo>
                  <a:pt x="4610" y="8315"/>
                  <a:pt x="4764" y="8269"/>
                  <a:pt x="4914" y="8269"/>
                </a:cubicBezTo>
                <a:cubicBezTo>
                  <a:pt x="5263" y="8269"/>
                  <a:pt x="5593" y="8518"/>
                  <a:pt x="5657" y="8900"/>
                </a:cubicBezTo>
                <a:lnTo>
                  <a:pt x="6249" y="12497"/>
                </a:lnTo>
                <a:lnTo>
                  <a:pt x="6841" y="8900"/>
                </a:lnTo>
                <a:cubicBezTo>
                  <a:pt x="6904" y="8513"/>
                  <a:pt x="7232" y="8267"/>
                  <a:pt x="7579" y="8267"/>
                </a:cubicBezTo>
                <a:cubicBezTo>
                  <a:pt x="7731" y="8267"/>
                  <a:pt x="7887" y="8314"/>
                  <a:pt x="8025" y="8417"/>
                </a:cubicBezTo>
                <a:lnTo>
                  <a:pt x="9391" y="9391"/>
                </a:lnTo>
                <a:lnTo>
                  <a:pt x="8417" y="8025"/>
                </a:lnTo>
                <a:cubicBezTo>
                  <a:pt x="8089" y="7570"/>
                  <a:pt x="8362" y="6932"/>
                  <a:pt x="8899" y="6841"/>
                </a:cubicBezTo>
                <a:lnTo>
                  <a:pt x="12506" y="6249"/>
                </a:lnTo>
                <a:lnTo>
                  <a:pt x="8899" y="5657"/>
                </a:lnTo>
                <a:cubicBezTo>
                  <a:pt x="8344" y="5566"/>
                  <a:pt x="8089" y="4928"/>
                  <a:pt x="8417" y="4473"/>
                </a:cubicBezTo>
                <a:lnTo>
                  <a:pt x="9391" y="3107"/>
                </a:lnTo>
                <a:lnTo>
                  <a:pt x="8025" y="4081"/>
                </a:lnTo>
                <a:cubicBezTo>
                  <a:pt x="7888" y="4183"/>
                  <a:pt x="7734" y="4229"/>
                  <a:pt x="7584" y="4229"/>
                </a:cubicBezTo>
                <a:cubicBezTo>
                  <a:pt x="7235" y="4229"/>
                  <a:pt x="6905" y="3981"/>
                  <a:pt x="6841" y="3599"/>
                </a:cubicBezTo>
                <a:lnTo>
                  <a:pt x="6249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6" name="Google Shape;806;p27"/>
          <p:cNvSpPr/>
          <p:nvPr/>
        </p:nvSpPr>
        <p:spPr>
          <a:xfrm>
            <a:off x="4072363" y="-126837"/>
            <a:ext cx="312675" cy="312450"/>
          </a:xfrm>
          <a:custGeom>
            <a:avLst/>
            <a:gdLst/>
            <a:ahLst/>
            <a:cxnLst/>
            <a:rect l="l" t="t" r="r" b="b"/>
            <a:pathLst>
              <a:path w="12507" h="12498" extrusionOk="0">
                <a:moveTo>
                  <a:pt x="6249" y="1"/>
                </a:moveTo>
                <a:lnTo>
                  <a:pt x="5657" y="3599"/>
                </a:lnTo>
                <a:cubicBezTo>
                  <a:pt x="5594" y="3985"/>
                  <a:pt x="5266" y="4231"/>
                  <a:pt x="4918" y="4231"/>
                </a:cubicBezTo>
                <a:cubicBezTo>
                  <a:pt x="4767" y="4231"/>
                  <a:pt x="4611" y="4184"/>
                  <a:pt x="4473" y="4081"/>
                </a:cubicBezTo>
                <a:lnTo>
                  <a:pt x="3107" y="3107"/>
                </a:lnTo>
                <a:lnTo>
                  <a:pt x="4090" y="4473"/>
                </a:lnTo>
                <a:cubicBezTo>
                  <a:pt x="4418" y="4928"/>
                  <a:pt x="4145" y="5566"/>
                  <a:pt x="3598" y="5657"/>
                </a:cubicBezTo>
                <a:lnTo>
                  <a:pt x="1" y="6249"/>
                </a:lnTo>
                <a:lnTo>
                  <a:pt x="3598" y="6841"/>
                </a:lnTo>
                <a:cubicBezTo>
                  <a:pt x="4154" y="6932"/>
                  <a:pt x="4418" y="7570"/>
                  <a:pt x="4090" y="8025"/>
                </a:cubicBezTo>
                <a:lnTo>
                  <a:pt x="3107" y="9391"/>
                </a:lnTo>
                <a:lnTo>
                  <a:pt x="4473" y="8417"/>
                </a:lnTo>
                <a:cubicBezTo>
                  <a:pt x="4610" y="8315"/>
                  <a:pt x="4764" y="8269"/>
                  <a:pt x="4914" y="8269"/>
                </a:cubicBezTo>
                <a:cubicBezTo>
                  <a:pt x="5263" y="8269"/>
                  <a:pt x="5593" y="8518"/>
                  <a:pt x="5657" y="8900"/>
                </a:cubicBezTo>
                <a:lnTo>
                  <a:pt x="6249" y="12497"/>
                </a:lnTo>
                <a:lnTo>
                  <a:pt x="6841" y="8900"/>
                </a:lnTo>
                <a:cubicBezTo>
                  <a:pt x="6904" y="8513"/>
                  <a:pt x="7232" y="8267"/>
                  <a:pt x="7579" y="8267"/>
                </a:cubicBezTo>
                <a:cubicBezTo>
                  <a:pt x="7731" y="8267"/>
                  <a:pt x="7887" y="8314"/>
                  <a:pt x="8025" y="8417"/>
                </a:cubicBezTo>
                <a:lnTo>
                  <a:pt x="9391" y="9391"/>
                </a:lnTo>
                <a:lnTo>
                  <a:pt x="8417" y="8025"/>
                </a:lnTo>
                <a:cubicBezTo>
                  <a:pt x="8089" y="7570"/>
                  <a:pt x="8362" y="6932"/>
                  <a:pt x="8899" y="6841"/>
                </a:cubicBezTo>
                <a:lnTo>
                  <a:pt x="12506" y="6249"/>
                </a:lnTo>
                <a:lnTo>
                  <a:pt x="8899" y="5657"/>
                </a:lnTo>
                <a:cubicBezTo>
                  <a:pt x="8344" y="5566"/>
                  <a:pt x="8089" y="4928"/>
                  <a:pt x="8417" y="4473"/>
                </a:cubicBezTo>
                <a:lnTo>
                  <a:pt x="9391" y="3107"/>
                </a:lnTo>
                <a:lnTo>
                  <a:pt x="8025" y="4081"/>
                </a:lnTo>
                <a:cubicBezTo>
                  <a:pt x="7888" y="4183"/>
                  <a:pt x="7734" y="4229"/>
                  <a:pt x="7584" y="4229"/>
                </a:cubicBezTo>
                <a:cubicBezTo>
                  <a:pt x="7235" y="4229"/>
                  <a:pt x="6905" y="3981"/>
                  <a:pt x="6841" y="3599"/>
                </a:cubicBezTo>
                <a:lnTo>
                  <a:pt x="6249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7" name="Google Shape;807;p27"/>
          <p:cNvSpPr/>
          <p:nvPr/>
        </p:nvSpPr>
        <p:spPr>
          <a:xfrm>
            <a:off x="7235450" y="2825"/>
            <a:ext cx="312675" cy="312450"/>
          </a:xfrm>
          <a:custGeom>
            <a:avLst/>
            <a:gdLst/>
            <a:ahLst/>
            <a:cxnLst/>
            <a:rect l="l" t="t" r="r" b="b"/>
            <a:pathLst>
              <a:path w="12507" h="12498" extrusionOk="0">
                <a:moveTo>
                  <a:pt x="6249" y="1"/>
                </a:moveTo>
                <a:lnTo>
                  <a:pt x="5657" y="3599"/>
                </a:lnTo>
                <a:cubicBezTo>
                  <a:pt x="5594" y="3985"/>
                  <a:pt x="5266" y="4231"/>
                  <a:pt x="4918" y="4231"/>
                </a:cubicBezTo>
                <a:cubicBezTo>
                  <a:pt x="4767" y="4231"/>
                  <a:pt x="4611" y="4184"/>
                  <a:pt x="4473" y="4081"/>
                </a:cubicBezTo>
                <a:lnTo>
                  <a:pt x="3107" y="3107"/>
                </a:lnTo>
                <a:lnTo>
                  <a:pt x="4090" y="4473"/>
                </a:lnTo>
                <a:cubicBezTo>
                  <a:pt x="4418" y="4928"/>
                  <a:pt x="4145" y="5566"/>
                  <a:pt x="3598" y="5657"/>
                </a:cubicBezTo>
                <a:lnTo>
                  <a:pt x="1" y="6249"/>
                </a:lnTo>
                <a:lnTo>
                  <a:pt x="3598" y="6841"/>
                </a:lnTo>
                <a:cubicBezTo>
                  <a:pt x="4154" y="6932"/>
                  <a:pt x="4418" y="7570"/>
                  <a:pt x="4090" y="8025"/>
                </a:cubicBezTo>
                <a:lnTo>
                  <a:pt x="3107" y="9391"/>
                </a:lnTo>
                <a:lnTo>
                  <a:pt x="4473" y="8417"/>
                </a:lnTo>
                <a:cubicBezTo>
                  <a:pt x="4610" y="8315"/>
                  <a:pt x="4764" y="8269"/>
                  <a:pt x="4914" y="8269"/>
                </a:cubicBezTo>
                <a:cubicBezTo>
                  <a:pt x="5263" y="8269"/>
                  <a:pt x="5593" y="8518"/>
                  <a:pt x="5657" y="8900"/>
                </a:cubicBezTo>
                <a:lnTo>
                  <a:pt x="6249" y="12497"/>
                </a:lnTo>
                <a:lnTo>
                  <a:pt x="6841" y="8900"/>
                </a:lnTo>
                <a:cubicBezTo>
                  <a:pt x="6904" y="8513"/>
                  <a:pt x="7232" y="8267"/>
                  <a:pt x="7579" y="8267"/>
                </a:cubicBezTo>
                <a:cubicBezTo>
                  <a:pt x="7731" y="8267"/>
                  <a:pt x="7887" y="8314"/>
                  <a:pt x="8025" y="8417"/>
                </a:cubicBezTo>
                <a:lnTo>
                  <a:pt x="9391" y="9391"/>
                </a:lnTo>
                <a:lnTo>
                  <a:pt x="8417" y="8025"/>
                </a:lnTo>
                <a:cubicBezTo>
                  <a:pt x="8089" y="7570"/>
                  <a:pt x="8362" y="6932"/>
                  <a:pt x="8899" y="6841"/>
                </a:cubicBezTo>
                <a:lnTo>
                  <a:pt x="12506" y="6249"/>
                </a:lnTo>
                <a:lnTo>
                  <a:pt x="8899" y="5657"/>
                </a:lnTo>
                <a:cubicBezTo>
                  <a:pt x="8344" y="5566"/>
                  <a:pt x="8089" y="4928"/>
                  <a:pt x="8417" y="4473"/>
                </a:cubicBezTo>
                <a:lnTo>
                  <a:pt x="9391" y="3107"/>
                </a:lnTo>
                <a:lnTo>
                  <a:pt x="8025" y="4081"/>
                </a:lnTo>
                <a:cubicBezTo>
                  <a:pt x="7888" y="4183"/>
                  <a:pt x="7734" y="4229"/>
                  <a:pt x="7584" y="4229"/>
                </a:cubicBezTo>
                <a:cubicBezTo>
                  <a:pt x="7235" y="4229"/>
                  <a:pt x="6905" y="3981"/>
                  <a:pt x="6841" y="3599"/>
                </a:cubicBezTo>
                <a:lnTo>
                  <a:pt x="6249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8" name="Google Shape;808;p27"/>
          <p:cNvSpPr/>
          <p:nvPr/>
        </p:nvSpPr>
        <p:spPr>
          <a:xfrm>
            <a:off x="-90000" y="3574925"/>
            <a:ext cx="312675" cy="312450"/>
          </a:xfrm>
          <a:custGeom>
            <a:avLst/>
            <a:gdLst/>
            <a:ahLst/>
            <a:cxnLst/>
            <a:rect l="l" t="t" r="r" b="b"/>
            <a:pathLst>
              <a:path w="12507" h="12498" extrusionOk="0">
                <a:moveTo>
                  <a:pt x="6249" y="1"/>
                </a:moveTo>
                <a:lnTo>
                  <a:pt x="5657" y="3599"/>
                </a:lnTo>
                <a:cubicBezTo>
                  <a:pt x="5594" y="3985"/>
                  <a:pt x="5266" y="4231"/>
                  <a:pt x="4918" y="4231"/>
                </a:cubicBezTo>
                <a:cubicBezTo>
                  <a:pt x="4767" y="4231"/>
                  <a:pt x="4611" y="4184"/>
                  <a:pt x="4473" y="4081"/>
                </a:cubicBezTo>
                <a:lnTo>
                  <a:pt x="3107" y="3107"/>
                </a:lnTo>
                <a:lnTo>
                  <a:pt x="4090" y="4473"/>
                </a:lnTo>
                <a:cubicBezTo>
                  <a:pt x="4418" y="4928"/>
                  <a:pt x="4145" y="5566"/>
                  <a:pt x="3598" y="5657"/>
                </a:cubicBezTo>
                <a:lnTo>
                  <a:pt x="1" y="6249"/>
                </a:lnTo>
                <a:lnTo>
                  <a:pt x="3598" y="6841"/>
                </a:lnTo>
                <a:cubicBezTo>
                  <a:pt x="4154" y="6932"/>
                  <a:pt x="4418" y="7570"/>
                  <a:pt x="4090" y="8025"/>
                </a:cubicBezTo>
                <a:lnTo>
                  <a:pt x="3107" y="9391"/>
                </a:lnTo>
                <a:lnTo>
                  <a:pt x="4473" y="8417"/>
                </a:lnTo>
                <a:cubicBezTo>
                  <a:pt x="4610" y="8315"/>
                  <a:pt x="4764" y="8269"/>
                  <a:pt x="4914" y="8269"/>
                </a:cubicBezTo>
                <a:cubicBezTo>
                  <a:pt x="5263" y="8269"/>
                  <a:pt x="5593" y="8518"/>
                  <a:pt x="5657" y="8900"/>
                </a:cubicBezTo>
                <a:lnTo>
                  <a:pt x="6249" y="12497"/>
                </a:lnTo>
                <a:lnTo>
                  <a:pt x="6841" y="8900"/>
                </a:lnTo>
                <a:cubicBezTo>
                  <a:pt x="6904" y="8513"/>
                  <a:pt x="7232" y="8267"/>
                  <a:pt x="7579" y="8267"/>
                </a:cubicBezTo>
                <a:cubicBezTo>
                  <a:pt x="7731" y="8267"/>
                  <a:pt x="7887" y="8314"/>
                  <a:pt x="8025" y="8417"/>
                </a:cubicBezTo>
                <a:lnTo>
                  <a:pt x="9391" y="9391"/>
                </a:lnTo>
                <a:lnTo>
                  <a:pt x="8417" y="8025"/>
                </a:lnTo>
                <a:cubicBezTo>
                  <a:pt x="8089" y="7570"/>
                  <a:pt x="8362" y="6932"/>
                  <a:pt x="8899" y="6841"/>
                </a:cubicBezTo>
                <a:lnTo>
                  <a:pt x="12506" y="6249"/>
                </a:lnTo>
                <a:lnTo>
                  <a:pt x="8899" y="5657"/>
                </a:lnTo>
                <a:cubicBezTo>
                  <a:pt x="8344" y="5566"/>
                  <a:pt x="8089" y="4928"/>
                  <a:pt x="8417" y="4473"/>
                </a:cubicBezTo>
                <a:lnTo>
                  <a:pt x="9391" y="3107"/>
                </a:lnTo>
                <a:lnTo>
                  <a:pt x="8025" y="4081"/>
                </a:lnTo>
                <a:cubicBezTo>
                  <a:pt x="7888" y="4183"/>
                  <a:pt x="7734" y="4229"/>
                  <a:pt x="7584" y="4229"/>
                </a:cubicBezTo>
                <a:cubicBezTo>
                  <a:pt x="7235" y="4229"/>
                  <a:pt x="6905" y="3981"/>
                  <a:pt x="6841" y="3599"/>
                </a:cubicBezTo>
                <a:lnTo>
                  <a:pt x="6249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9" name="Google Shape;809;p27"/>
          <p:cNvSpPr/>
          <p:nvPr/>
        </p:nvSpPr>
        <p:spPr>
          <a:xfrm>
            <a:off x="5829225" y="4830175"/>
            <a:ext cx="312675" cy="312450"/>
          </a:xfrm>
          <a:custGeom>
            <a:avLst/>
            <a:gdLst/>
            <a:ahLst/>
            <a:cxnLst/>
            <a:rect l="l" t="t" r="r" b="b"/>
            <a:pathLst>
              <a:path w="12507" h="12498" extrusionOk="0">
                <a:moveTo>
                  <a:pt x="6249" y="1"/>
                </a:moveTo>
                <a:lnTo>
                  <a:pt x="5657" y="3599"/>
                </a:lnTo>
                <a:cubicBezTo>
                  <a:pt x="5594" y="3985"/>
                  <a:pt x="5266" y="4231"/>
                  <a:pt x="4918" y="4231"/>
                </a:cubicBezTo>
                <a:cubicBezTo>
                  <a:pt x="4767" y="4231"/>
                  <a:pt x="4611" y="4184"/>
                  <a:pt x="4473" y="4081"/>
                </a:cubicBezTo>
                <a:lnTo>
                  <a:pt x="3107" y="3107"/>
                </a:lnTo>
                <a:lnTo>
                  <a:pt x="4090" y="4473"/>
                </a:lnTo>
                <a:cubicBezTo>
                  <a:pt x="4418" y="4928"/>
                  <a:pt x="4145" y="5566"/>
                  <a:pt x="3598" y="5657"/>
                </a:cubicBezTo>
                <a:lnTo>
                  <a:pt x="1" y="6249"/>
                </a:lnTo>
                <a:lnTo>
                  <a:pt x="3598" y="6841"/>
                </a:lnTo>
                <a:cubicBezTo>
                  <a:pt x="4154" y="6932"/>
                  <a:pt x="4418" y="7570"/>
                  <a:pt x="4090" y="8025"/>
                </a:cubicBezTo>
                <a:lnTo>
                  <a:pt x="3107" y="9391"/>
                </a:lnTo>
                <a:lnTo>
                  <a:pt x="4473" y="8417"/>
                </a:lnTo>
                <a:cubicBezTo>
                  <a:pt x="4610" y="8315"/>
                  <a:pt x="4764" y="8269"/>
                  <a:pt x="4914" y="8269"/>
                </a:cubicBezTo>
                <a:cubicBezTo>
                  <a:pt x="5263" y="8269"/>
                  <a:pt x="5593" y="8518"/>
                  <a:pt x="5657" y="8900"/>
                </a:cubicBezTo>
                <a:lnTo>
                  <a:pt x="6249" y="12497"/>
                </a:lnTo>
                <a:lnTo>
                  <a:pt x="6841" y="8900"/>
                </a:lnTo>
                <a:cubicBezTo>
                  <a:pt x="6904" y="8513"/>
                  <a:pt x="7232" y="8267"/>
                  <a:pt x="7579" y="8267"/>
                </a:cubicBezTo>
                <a:cubicBezTo>
                  <a:pt x="7731" y="8267"/>
                  <a:pt x="7887" y="8314"/>
                  <a:pt x="8025" y="8417"/>
                </a:cubicBezTo>
                <a:lnTo>
                  <a:pt x="9391" y="9391"/>
                </a:lnTo>
                <a:lnTo>
                  <a:pt x="8417" y="8025"/>
                </a:lnTo>
                <a:cubicBezTo>
                  <a:pt x="8089" y="7570"/>
                  <a:pt x="8362" y="6932"/>
                  <a:pt x="8899" y="6841"/>
                </a:cubicBezTo>
                <a:lnTo>
                  <a:pt x="12506" y="6249"/>
                </a:lnTo>
                <a:lnTo>
                  <a:pt x="8899" y="5657"/>
                </a:lnTo>
                <a:cubicBezTo>
                  <a:pt x="8344" y="5566"/>
                  <a:pt x="8089" y="4928"/>
                  <a:pt x="8417" y="4473"/>
                </a:cubicBezTo>
                <a:lnTo>
                  <a:pt x="9391" y="3107"/>
                </a:lnTo>
                <a:lnTo>
                  <a:pt x="8025" y="4081"/>
                </a:lnTo>
                <a:cubicBezTo>
                  <a:pt x="7888" y="4183"/>
                  <a:pt x="7734" y="4229"/>
                  <a:pt x="7584" y="4229"/>
                </a:cubicBezTo>
                <a:cubicBezTo>
                  <a:pt x="7235" y="4229"/>
                  <a:pt x="6905" y="3981"/>
                  <a:pt x="6841" y="3599"/>
                </a:cubicBezTo>
                <a:lnTo>
                  <a:pt x="6249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0" name="Google Shape;810;p27"/>
          <p:cNvSpPr/>
          <p:nvPr/>
        </p:nvSpPr>
        <p:spPr>
          <a:xfrm>
            <a:off x="8803725" y="3624025"/>
            <a:ext cx="312675" cy="312450"/>
          </a:xfrm>
          <a:custGeom>
            <a:avLst/>
            <a:gdLst/>
            <a:ahLst/>
            <a:cxnLst/>
            <a:rect l="l" t="t" r="r" b="b"/>
            <a:pathLst>
              <a:path w="12507" h="12498" extrusionOk="0">
                <a:moveTo>
                  <a:pt x="6249" y="1"/>
                </a:moveTo>
                <a:lnTo>
                  <a:pt x="5657" y="3599"/>
                </a:lnTo>
                <a:cubicBezTo>
                  <a:pt x="5594" y="3985"/>
                  <a:pt x="5266" y="4231"/>
                  <a:pt x="4918" y="4231"/>
                </a:cubicBezTo>
                <a:cubicBezTo>
                  <a:pt x="4767" y="4231"/>
                  <a:pt x="4611" y="4184"/>
                  <a:pt x="4473" y="4081"/>
                </a:cubicBezTo>
                <a:lnTo>
                  <a:pt x="3107" y="3107"/>
                </a:lnTo>
                <a:lnTo>
                  <a:pt x="4090" y="4473"/>
                </a:lnTo>
                <a:cubicBezTo>
                  <a:pt x="4418" y="4928"/>
                  <a:pt x="4145" y="5566"/>
                  <a:pt x="3598" y="5657"/>
                </a:cubicBezTo>
                <a:lnTo>
                  <a:pt x="1" y="6249"/>
                </a:lnTo>
                <a:lnTo>
                  <a:pt x="3598" y="6841"/>
                </a:lnTo>
                <a:cubicBezTo>
                  <a:pt x="4154" y="6932"/>
                  <a:pt x="4418" y="7570"/>
                  <a:pt x="4090" y="8025"/>
                </a:cubicBezTo>
                <a:lnTo>
                  <a:pt x="3107" y="9391"/>
                </a:lnTo>
                <a:lnTo>
                  <a:pt x="4473" y="8417"/>
                </a:lnTo>
                <a:cubicBezTo>
                  <a:pt x="4610" y="8315"/>
                  <a:pt x="4764" y="8269"/>
                  <a:pt x="4914" y="8269"/>
                </a:cubicBezTo>
                <a:cubicBezTo>
                  <a:pt x="5263" y="8269"/>
                  <a:pt x="5593" y="8518"/>
                  <a:pt x="5657" y="8900"/>
                </a:cubicBezTo>
                <a:lnTo>
                  <a:pt x="6249" y="12497"/>
                </a:lnTo>
                <a:lnTo>
                  <a:pt x="6841" y="8900"/>
                </a:lnTo>
                <a:cubicBezTo>
                  <a:pt x="6904" y="8513"/>
                  <a:pt x="7232" y="8267"/>
                  <a:pt x="7579" y="8267"/>
                </a:cubicBezTo>
                <a:cubicBezTo>
                  <a:pt x="7731" y="8267"/>
                  <a:pt x="7887" y="8314"/>
                  <a:pt x="8025" y="8417"/>
                </a:cubicBezTo>
                <a:lnTo>
                  <a:pt x="9391" y="9391"/>
                </a:lnTo>
                <a:lnTo>
                  <a:pt x="8417" y="8025"/>
                </a:lnTo>
                <a:cubicBezTo>
                  <a:pt x="8089" y="7570"/>
                  <a:pt x="8362" y="6932"/>
                  <a:pt x="8899" y="6841"/>
                </a:cubicBezTo>
                <a:lnTo>
                  <a:pt x="12506" y="6249"/>
                </a:lnTo>
                <a:lnTo>
                  <a:pt x="8899" y="5657"/>
                </a:lnTo>
                <a:cubicBezTo>
                  <a:pt x="8344" y="5566"/>
                  <a:pt x="8089" y="4928"/>
                  <a:pt x="8417" y="4473"/>
                </a:cubicBezTo>
                <a:lnTo>
                  <a:pt x="9391" y="3107"/>
                </a:lnTo>
                <a:lnTo>
                  <a:pt x="8025" y="4081"/>
                </a:lnTo>
                <a:cubicBezTo>
                  <a:pt x="7888" y="4183"/>
                  <a:pt x="7734" y="4229"/>
                  <a:pt x="7584" y="4229"/>
                </a:cubicBezTo>
                <a:cubicBezTo>
                  <a:pt x="7235" y="4229"/>
                  <a:pt x="6905" y="3981"/>
                  <a:pt x="6841" y="3599"/>
                </a:cubicBezTo>
                <a:lnTo>
                  <a:pt x="6249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1" name="Google Shape;811;p27"/>
          <p:cNvSpPr/>
          <p:nvPr/>
        </p:nvSpPr>
        <p:spPr>
          <a:xfrm>
            <a:off x="229287" y="2763405"/>
            <a:ext cx="274626" cy="274626"/>
          </a:xfrm>
          <a:custGeom>
            <a:avLst/>
            <a:gdLst/>
            <a:ahLst/>
            <a:cxnLst/>
            <a:rect l="l" t="t" r="r" b="b"/>
            <a:pathLst>
              <a:path w="2142" h="2142" extrusionOk="0">
                <a:moveTo>
                  <a:pt x="1066" y="1"/>
                </a:moveTo>
                <a:lnTo>
                  <a:pt x="975" y="584"/>
                </a:lnTo>
                <a:cubicBezTo>
                  <a:pt x="948" y="784"/>
                  <a:pt x="784" y="948"/>
                  <a:pt x="575" y="985"/>
                </a:cubicBezTo>
                <a:lnTo>
                  <a:pt x="1" y="1076"/>
                </a:lnTo>
                <a:lnTo>
                  <a:pt x="575" y="1167"/>
                </a:lnTo>
                <a:cubicBezTo>
                  <a:pt x="784" y="1194"/>
                  <a:pt x="948" y="1358"/>
                  <a:pt x="975" y="1558"/>
                </a:cubicBezTo>
                <a:lnTo>
                  <a:pt x="1066" y="2141"/>
                </a:lnTo>
                <a:lnTo>
                  <a:pt x="1157" y="1558"/>
                </a:lnTo>
                <a:cubicBezTo>
                  <a:pt x="1194" y="1358"/>
                  <a:pt x="1358" y="1194"/>
                  <a:pt x="1558" y="1167"/>
                </a:cubicBezTo>
                <a:lnTo>
                  <a:pt x="2141" y="1076"/>
                </a:lnTo>
                <a:lnTo>
                  <a:pt x="1558" y="985"/>
                </a:lnTo>
                <a:cubicBezTo>
                  <a:pt x="1358" y="948"/>
                  <a:pt x="1194" y="784"/>
                  <a:pt x="1157" y="584"/>
                </a:cubicBezTo>
                <a:lnTo>
                  <a:pt x="1066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2" name="Google Shape;812;p27"/>
          <p:cNvSpPr/>
          <p:nvPr/>
        </p:nvSpPr>
        <p:spPr>
          <a:xfrm>
            <a:off x="226540" y="4343001"/>
            <a:ext cx="209552" cy="209525"/>
          </a:xfrm>
          <a:custGeom>
            <a:avLst/>
            <a:gdLst/>
            <a:ahLst/>
            <a:cxnLst/>
            <a:rect l="l" t="t" r="r" b="b"/>
            <a:pathLst>
              <a:path w="2142" h="2142" extrusionOk="0">
                <a:moveTo>
                  <a:pt x="1066" y="1"/>
                </a:moveTo>
                <a:lnTo>
                  <a:pt x="975" y="584"/>
                </a:lnTo>
                <a:cubicBezTo>
                  <a:pt x="948" y="784"/>
                  <a:pt x="784" y="948"/>
                  <a:pt x="575" y="985"/>
                </a:cubicBezTo>
                <a:lnTo>
                  <a:pt x="1" y="1076"/>
                </a:lnTo>
                <a:lnTo>
                  <a:pt x="575" y="1167"/>
                </a:lnTo>
                <a:cubicBezTo>
                  <a:pt x="784" y="1194"/>
                  <a:pt x="948" y="1358"/>
                  <a:pt x="975" y="1558"/>
                </a:cubicBezTo>
                <a:lnTo>
                  <a:pt x="1066" y="2141"/>
                </a:lnTo>
                <a:lnTo>
                  <a:pt x="1157" y="1558"/>
                </a:lnTo>
                <a:cubicBezTo>
                  <a:pt x="1194" y="1358"/>
                  <a:pt x="1358" y="1194"/>
                  <a:pt x="1558" y="1167"/>
                </a:cubicBezTo>
                <a:lnTo>
                  <a:pt x="2141" y="1076"/>
                </a:lnTo>
                <a:lnTo>
                  <a:pt x="1558" y="985"/>
                </a:lnTo>
                <a:cubicBezTo>
                  <a:pt x="1358" y="948"/>
                  <a:pt x="1194" y="784"/>
                  <a:pt x="1157" y="584"/>
                </a:cubicBezTo>
                <a:lnTo>
                  <a:pt x="1066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3" name="Google Shape;813;p27"/>
          <p:cNvSpPr/>
          <p:nvPr/>
        </p:nvSpPr>
        <p:spPr>
          <a:xfrm>
            <a:off x="1226016" y="71498"/>
            <a:ext cx="175114" cy="175114"/>
          </a:xfrm>
          <a:custGeom>
            <a:avLst/>
            <a:gdLst/>
            <a:ahLst/>
            <a:cxnLst/>
            <a:rect l="l" t="t" r="r" b="b"/>
            <a:pathLst>
              <a:path w="3098" h="3098" extrusionOk="0">
                <a:moveTo>
                  <a:pt x="1549" y="1"/>
                </a:moveTo>
                <a:lnTo>
                  <a:pt x="1413" y="839"/>
                </a:lnTo>
                <a:cubicBezTo>
                  <a:pt x="1367" y="1130"/>
                  <a:pt x="1130" y="1367"/>
                  <a:pt x="839" y="1412"/>
                </a:cubicBezTo>
                <a:lnTo>
                  <a:pt x="1" y="1549"/>
                </a:lnTo>
                <a:lnTo>
                  <a:pt x="839" y="1686"/>
                </a:lnTo>
                <a:cubicBezTo>
                  <a:pt x="1130" y="1731"/>
                  <a:pt x="1367" y="1977"/>
                  <a:pt x="1413" y="2269"/>
                </a:cubicBezTo>
                <a:lnTo>
                  <a:pt x="1549" y="3097"/>
                </a:lnTo>
                <a:lnTo>
                  <a:pt x="1686" y="2269"/>
                </a:lnTo>
                <a:cubicBezTo>
                  <a:pt x="1731" y="1977"/>
                  <a:pt x="1977" y="1731"/>
                  <a:pt x="2269" y="1686"/>
                </a:cubicBezTo>
                <a:lnTo>
                  <a:pt x="3098" y="1549"/>
                </a:lnTo>
                <a:lnTo>
                  <a:pt x="2269" y="1412"/>
                </a:lnTo>
                <a:cubicBezTo>
                  <a:pt x="1977" y="1367"/>
                  <a:pt x="1731" y="1130"/>
                  <a:pt x="1686" y="839"/>
                </a:cubicBezTo>
                <a:lnTo>
                  <a:pt x="1549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4" name="Google Shape;814;p27"/>
          <p:cNvSpPr/>
          <p:nvPr/>
        </p:nvSpPr>
        <p:spPr>
          <a:xfrm>
            <a:off x="8743379" y="2813160"/>
            <a:ext cx="175114" cy="175114"/>
          </a:xfrm>
          <a:custGeom>
            <a:avLst/>
            <a:gdLst/>
            <a:ahLst/>
            <a:cxnLst/>
            <a:rect l="l" t="t" r="r" b="b"/>
            <a:pathLst>
              <a:path w="3098" h="3098" extrusionOk="0">
                <a:moveTo>
                  <a:pt x="1549" y="1"/>
                </a:moveTo>
                <a:lnTo>
                  <a:pt x="1413" y="839"/>
                </a:lnTo>
                <a:cubicBezTo>
                  <a:pt x="1367" y="1130"/>
                  <a:pt x="1130" y="1367"/>
                  <a:pt x="839" y="1412"/>
                </a:cubicBezTo>
                <a:lnTo>
                  <a:pt x="1" y="1549"/>
                </a:lnTo>
                <a:lnTo>
                  <a:pt x="839" y="1686"/>
                </a:lnTo>
                <a:cubicBezTo>
                  <a:pt x="1130" y="1731"/>
                  <a:pt x="1367" y="1977"/>
                  <a:pt x="1413" y="2269"/>
                </a:cubicBezTo>
                <a:lnTo>
                  <a:pt x="1549" y="3097"/>
                </a:lnTo>
                <a:lnTo>
                  <a:pt x="1686" y="2269"/>
                </a:lnTo>
                <a:cubicBezTo>
                  <a:pt x="1731" y="1977"/>
                  <a:pt x="1977" y="1731"/>
                  <a:pt x="2269" y="1686"/>
                </a:cubicBezTo>
                <a:lnTo>
                  <a:pt x="3098" y="1549"/>
                </a:lnTo>
                <a:lnTo>
                  <a:pt x="2269" y="1412"/>
                </a:lnTo>
                <a:cubicBezTo>
                  <a:pt x="1977" y="1367"/>
                  <a:pt x="1731" y="1130"/>
                  <a:pt x="1686" y="839"/>
                </a:cubicBezTo>
                <a:lnTo>
                  <a:pt x="1549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815" name="Google Shape;815;p27"/>
          <p:cNvCxnSpPr/>
          <p:nvPr/>
        </p:nvCxnSpPr>
        <p:spPr>
          <a:xfrm rot="10800000" flipH="1">
            <a:off x="-90000" y="4761725"/>
            <a:ext cx="9324000" cy="90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16" name="Google Shape;816;p27"/>
          <p:cNvCxnSpPr/>
          <p:nvPr/>
        </p:nvCxnSpPr>
        <p:spPr>
          <a:xfrm rot="10800000" flipH="1">
            <a:off x="-90000" y="375650"/>
            <a:ext cx="9324000" cy="90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17" name="Google Shape;817;p27"/>
          <p:cNvSpPr/>
          <p:nvPr/>
        </p:nvSpPr>
        <p:spPr>
          <a:xfrm>
            <a:off x="153078" y="2099976"/>
            <a:ext cx="209552" cy="209525"/>
          </a:xfrm>
          <a:custGeom>
            <a:avLst/>
            <a:gdLst/>
            <a:ahLst/>
            <a:cxnLst/>
            <a:rect l="l" t="t" r="r" b="b"/>
            <a:pathLst>
              <a:path w="2142" h="2142" extrusionOk="0">
                <a:moveTo>
                  <a:pt x="1066" y="1"/>
                </a:moveTo>
                <a:lnTo>
                  <a:pt x="975" y="584"/>
                </a:lnTo>
                <a:cubicBezTo>
                  <a:pt x="948" y="784"/>
                  <a:pt x="784" y="948"/>
                  <a:pt x="575" y="985"/>
                </a:cubicBezTo>
                <a:lnTo>
                  <a:pt x="1" y="1076"/>
                </a:lnTo>
                <a:lnTo>
                  <a:pt x="575" y="1167"/>
                </a:lnTo>
                <a:cubicBezTo>
                  <a:pt x="784" y="1194"/>
                  <a:pt x="948" y="1358"/>
                  <a:pt x="975" y="1558"/>
                </a:cubicBezTo>
                <a:lnTo>
                  <a:pt x="1066" y="2141"/>
                </a:lnTo>
                <a:lnTo>
                  <a:pt x="1157" y="1558"/>
                </a:lnTo>
                <a:cubicBezTo>
                  <a:pt x="1194" y="1358"/>
                  <a:pt x="1358" y="1194"/>
                  <a:pt x="1558" y="1167"/>
                </a:cubicBezTo>
                <a:lnTo>
                  <a:pt x="2141" y="1076"/>
                </a:lnTo>
                <a:lnTo>
                  <a:pt x="1558" y="985"/>
                </a:lnTo>
                <a:cubicBezTo>
                  <a:pt x="1358" y="948"/>
                  <a:pt x="1194" y="784"/>
                  <a:pt x="1157" y="584"/>
                </a:cubicBezTo>
                <a:lnTo>
                  <a:pt x="1066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8" name="Google Shape;818;p27"/>
          <p:cNvSpPr/>
          <p:nvPr/>
        </p:nvSpPr>
        <p:spPr>
          <a:xfrm>
            <a:off x="153080" y="1401384"/>
            <a:ext cx="121020" cy="121020"/>
          </a:xfrm>
          <a:custGeom>
            <a:avLst/>
            <a:gdLst/>
            <a:ahLst/>
            <a:cxnLst/>
            <a:rect l="l" t="t" r="r" b="b"/>
            <a:pathLst>
              <a:path w="2141" h="2141" extrusionOk="0">
                <a:moveTo>
                  <a:pt x="1066" y="0"/>
                </a:moveTo>
                <a:lnTo>
                  <a:pt x="975" y="583"/>
                </a:lnTo>
                <a:cubicBezTo>
                  <a:pt x="938" y="783"/>
                  <a:pt x="784" y="947"/>
                  <a:pt x="583" y="975"/>
                </a:cubicBezTo>
                <a:lnTo>
                  <a:pt x="0" y="1066"/>
                </a:lnTo>
                <a:lnTo>
                  <a:pt x="583" y="1157"/>
                </a:lnTo>
                <a:cubicBezTo>
                  <a:pt x="784" y="1193"/>
                  <a:pt x="938" y="1357"/>
                  <a:pt x="975" y="1558"/>
                </a:cubicBezTo>
                <a:lnTo>
                  <a:pt x="1066" y="2140"/>
                </a:lnTo>
                <a:lnTo>
                  <a:pt x="1157" y="1558"/>
                </a:lnTo>
                <a:cubicBezTo>
                  <a:pt x="1194" y="1357"/>
                  <a:pt x="1357" y="1193"/>
                  <a:pt x="1558" y="1157"/>
                </a:cubicBezTo>
                <a:lnTo>
                  <a:pt x="2141" y="1066"/>
                </a:lnTo>
                <a:lnTo>
                  <a:pt x="1558" y="975"/>
                </a:lnTo>
                <a:cubicBezTo>
                  <a:pt x="1357" y="947"/>
                  <a:pt x="1194" y="783"/>
                  <a:pt x="1157" y="583"/>
                </a:cubicBezTo>
                <a:lnTo>
                  <a:pt x="1066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9" name="Google Shape;819;p27"/>
          <p:cNvSpPr/>
          <p:nvPr/>
        </p:nvSpPr>
        <p:spPr>
          <a:xfrm>
            <a:off x="3492975" y="4919300"/>
            <a:ext cx="312675" cy="312450"/>
          </a:xfrm>
          <a:custGeom>
            <a:avLst/>
            <a:gdLst/>
            <a:ahLst/>
            <a:cxnLst/>
            <a:rect l="l" t="t" r="r" b="b"/>
            <a:pathLst>
              <a:path w="12507" h="12498" extrusionOk="0">
                <a:moveTo>
                  <a:pt x="6249" y="1"/>
                </a:moveTo>
                <a:lnTo>
                  <a:pt x="5657" y="3599"/>
                </a:lnTo>
                <a:cubicBezTo>
                  <a:pt x="5594" y="3985"/>
                  <a:pt x="5266" y="4231"/>
                  <a:pt x="4918" y="4231"/>
                </a:cubicBezTo>
                <a:cubicBezTo>
                  <a:pt x="4767" y="4231"/>
                  <a:pt x="4611" y="4184"/>
                  <a:pt x="4473" y="4081"/>
                </a:cubicBezTo>
                <a:lnTo>
                  <a:pt x="3107" y="3107"/>
                </a:lnTo>
                <a:lnTo>
                  <a:pt x="4090" y="4473"/>
                </a:lnTo>
                <a:cubicBezTo>
                  <a:pt x="4418" y="4928"/>
                  <a:pt x="4145" y="5566"/>
                  <a:pt x="3598" y="5657"/>
                </a:cubicBezTo>
                <a:lnTo>
                  <a:pt x="1" y="6249"/>
                </a:lnTo>
                <a:lnTo>
                  <a:pt x="3598" y="6841"/>
                </a:lnTo>
                <a:cubicBezTo>
                  <a:pt x="4154" y="6932"/>
                  <a:pt x="4418" y="7570"/>
                  <a:pt x="4090" y="8025"/>
                </a:cubicBezTo>
                <a:lnTo>
                  <a:pt x="3107" y="9391"/>
                </a:lnTo>
                <a:lnTo>
                  <a:pt x="4473" y="8417"/>
                </a:lnTo>
                <a:cubicBezTo>
                  <a:pt x="4610" y="8315"/>
                  <a:pt x="4764" y="8269"/>
                  <a:pt x="4914" y="8269"/>
                </a:cubicBezTo>
                <a:cubicBezTo>
                  <a:pt x="5263" y="8269"/>
                  <a:pt x="5593" y="8518"/>
                  <a:pt x="5657" y="8900"/>
                </a:cubicBezTo>
                <a:lnTo>
                  <a:pt x="6249" y="12497"/>
                </a:lnTo>
                <a:lnTo>
                  <a:pt x="6841" y="8900"/>
                </a:lnTo>
                <a:cubicBezTo>
                  <a:pt x="6904" y="8513"/>
                  <a:pt x="7232" y="8267"/>
                  <a:pt x="7579" y="8267"/>
                </a:cubicBezTo>
                <a:cubicBezTo>
                  <a:pt x="7731" y="8267"/>
                  <a:pt x="7887" y="8314"/>
                  <a:pt x="8025" y="8417"/>
                </a:cubicBezTo>
                <a:lnTo>
                  <a:pt x="9391" y="9391"/>
                </a:lnTo>
                <a:lnTo>
                  <a:pt x="8417" y="8025"/>
                </a:lnTo>
                <a:cubicBezTo>
                  <a:pt x="8089" y="7570"/>
                  <a:pt x="8362" y="6932"/>
                  <a:pt x="8899" y="6841"/>
                </a:cubicBezTo>
                <a:lnTo>
                  <a:pt x="12506" y="6249"/>
                </a:lnTo>
                <a:lnTo>
                  <a:pt x="8899" y="5657"/>
                </a:lnTo>
                <a:cubicBezTo>
                  <a:pt x="8344" y="5566"/>
                  <a:pt x="8089" y="4928"/>
                  <a:pt x="8417" y="4473"/>
                </a:cubicBezTo>
                <a:lnTo>
                  <a:pt x="9391" y="3107"/>
                </a:lnTo>
                <a:lnTo>
                  <a:pt x="8025" y="4081"/>
                </a:lnTo>
                <a:cubicBezTo>
                  <a:pt x="7888" y="4183"/>
                  <a:pt x="7734" y="4229"/>
                  <a:pt x="7584" y="4229"/>
                </a:cubicBezTo>
                <a:cubicBezTo>
                  <a:pt x="7235" y="4229"/>
                  <a:pt x="6905" y="3981"/>
                  <a:pt x="6841" y="3599"/>
                </a:cubicBezTo>
                <a:lnTo>
                  <a:pt x="6249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0" name="Google Shape;820;p27"/>
          <p:cNvSpPr/>
          <p:nvPr/>
        </p:nvSpPr>
        <p:spPr>
          <a:xfrm>
            <a:off x="2056503" y="71992"/>
            <a:ext cx="121077" cy="121077"/>
          </a:xfrm>
          <a:custGeom>
            <a:avLst/>
            <a:gdLst/>
            <a:ahLst/>
            <a:cxnLst/>
            <a:rect l="l" t="t" r="r" b="b"/>
            <a:pathLst>
              <a:path w="2142" h="2142" extrusionOk="0">
                <a:moveTo>
                  <a:pt x="1066" y="1"/>
                </a:moveTo>
                <a:lnTo>
                  <a:pt x="975" y="584"/>
                </a:lnTo>
                <a:cubicBezTo>
                  <a:pt x="948" y="784"/>
                  <a:pt x="784" y="948"/>
                  <a:pt x="575" y="985"/>
                </a:cubicBezTo>
                <a:lnTo>
                  <a:pt x="1" y="1076"/>
                </a:lnTo>
                <a:lnTo>
                  <a:pt x="575" y="1167"/>
                </a:lnTo>
                <a:cubicBezTo>
                  <a:pt x="784" y="1194"/>
                  <a:pt x="948" y="1358"/>
                  <a:pt x="975" y="1558"/>
                </a:cubicBezTo>
                <a:lnTo>
                  <a:pt x="1066" y="2141"/>
                </a:lnTo>
                <a:lnTo>
                  <a:pt x="1157" y="1558"/>
                </a:lnTo>
                <a:cubicBezTo>
                  <a:pt x="1194" y="1358"/>
                  <a:pt x="1358" y="1194"/>
                  <a:pt x="1558" y="1167"/>
                </a:cubicBezTo>
                <a:lnTo>
                  <a:pt x="2141" y="1076"/>
                </a:lnTo>
                <a:lnTo>
                  <a:pt x="1558" y="985"/>
                </a:lnTo>
                <a:cubicBezTo>
                  <a:pt x="1358" y="948"/>
                  <a:pt x="1194" y="784"/>
                  <a:pt x="1157" y="584"/>
                </a:cubicBezTo>
                <a:lnTo>
                  <a:pt x="1066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1" name="Google Shape;821;p27"/>
          <p:cNvSpPr/>
          <p:nvPr/>
        </p:nvSpPr>
        <p:spPr>
          <a:xfrm>
            <a:off x="7995979" y="140160"/>
            <a:ext cx="175114" cy="175114"/>
          </a:xfrm>
          <a:custGeom>
            <a:avLst/>
            <a:gdLst/>
            <a:ahLst/>
            <a:cxnLst/>
            <a:rect l="l" t="t" r="r" b="b"/>
            <a:pathLst>
              <a:path w="3098" h="3098" extrusionOk="0">
                <a:moveTo>
                  <a:pt x="1549" y="1"/>
                </a:moveTo>
                <a:lnTo>
                  <a:pt x="1413" y="839"/>
                </a:lnTo>
                <a:cubicBezTo>
                  <a:pt x="1367" y="1130"/>
                  <a:pt x="1130" y="1367"/>
                  <a:pt x="839" y="1412"/>
                </a:cubicBezTo>
                <a:lnTo>
                  <a:pt x="1" y="1549"/>
                </a:lnTo>
                <a:lnTo>
                  <a:pt x="839" y="1686"/>
                </a:lnTo>
                <a:cubicBezTo>
                  <a:pt x="1130" y="1731"/>
                  <a:pt x="1367" y="1977"/>
                  <a:pt x="1413" y="2269"/>
                </a:cubicBezTo>
                <a:lnTo>
                  <a:pt x="1549" y="3097"/>
                </a:lnTo>
                <a:lnTo>
                  <a:pt x="1686" y="2269"/>
                </a:lnTo>
                <a:cubicBezTo>
                  <a:pt x="1731" y="1977"/>
                  <a:pt x="1977" y="1731"/>
                  <a:pt x="2269" y="1686"/>
                </a:cubicBezTo>
                <a:lnTo>
                  <a:pt x="3098" y="1549"/>
                </a:lnTo>
                <a:lnTo>
                  <a:pt x="2269" y="1412"/>
                </a:lnTo>
                <a:cubicBezTo>
                  <a:pt x="1977" y="1367"/>
                  <a:pt x="1731" y="1130"/>
                  <a:pt x="1686" y="839"/>
                </a:cubicBezTo>
                <a:lnTo>
                  <a:pt x="1549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2" name="Google Shape;822;p27"/>
          <p:cNvSpPr/>
          <p:nvPr/>
        </p:nvSpPr>
        <p:spPr>
          <a:xfrm>
            <a:off x="8743379" y="44973"/>
            <a:ext cx="175114" cy="175114"/>
          </a:xfrm>
          <a:custGeom>
            <a:avLst/>
            <a:gdLst/>
            <a:ahLst/>
            <a:cxnLst/>
            <a:rect l="l" t="t" r="r" b="b"/>
            <a:pathLst>
              <a:path w="3098" h="3098" extrusionOk="0">
                <a:moveTo>
                  <a:pt x="1549" y="1"/>
                </a:moveTo>
                <a:lnTo>
                  <a:pt x="1413" y="839"/>
                </a:lnTo>
                <a:cubicBezTo>
                  <a:pt x="1367" y="1130"/>
                  <a:pt x="1130" y="1367"/>
                  <a:pt x="839" y="1412"/>
                </a:cubicBezTo>
                <a:lnTo>
                  <a:pt x="1" y="1549"/>
                </a:lnTo>
                <a:lnTo>
                  <a:pt x="839" y="1686"/>
                </a:lnTo>
                <a:cubicBezTo>
                  <a:pt x="1130" y="1731"/>
                  <a:pt x="1367" y="1977"/>
                  <a:pt x="1413" y="2269"/>
                </a:cubicBezTo>
                <a:lnTo>
                  <a:pt x="1549" y="3097"/>
                </a:lnTo>
                <a:lnTo>
                  <a:pt x="1686" y="2269"/>
                </a:lnTo>
                <a:cubicBezTo>
                  <a:pt x="1731" y="1977"/>
                  <a:pt x="1977" y="1731"/>
                  <a:pt x="2269" y="1686"/>
                </a:cubicBezTo>
                <a:lnTo>
                  <a:pt x="3098" y="1549"/>
                </a:lnTo>
                <a:lnTo>
                  <a:pt x="2269" y="1412"/>
                </a:lnTo>
                <a:cubicBezTo>
                  <a:pt x="1977" y="1367"/>
                  <a:pt x="1731" y="1130"/>
                  <a:pt x="1686" y="839"/>
                </a:cubicBezTo>
                <a:lnTo>
                  <a:pt x="1549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3" name="Google Shape;823;p27"/>
          <p:cNvSpPr/>
          <p:nvPr/>
        </p:nvSpPr>
        <p:spPr>
          <a:xfrm>
            <a:off x="6141900" y="-107920"/>
            <a:ext cx="274626" cy="274626"/>
          </a:xfrm>
          <a:custGeom>
            <a:avLst/>
            <a:gdLst/>
            <a:ahLst/>
            <a:cxnLst/>
            <a:rect l="l" t="t" r="r" b="b"/>
            <a:pathLst>
              <a:path w="2142" h="2142" extrusionOk="0">
                <a:moveTo>
                  <a:pt x="1066" y="1"/>
                </a:moveTo>
                <a:lnTo>
                  <a:pt x="975" y="584"/>
                </a:lnTo>
                <a:cubicBezTo>
                  <a:pt x="948" y="784"/>
                  <a:pt x="784" y="948"/>
                  <a:pt x="575" y="985"/>
                </a:cubicBezTo>
                <a:lnTo>
                  <a:pt x="1" y="1076"/>
                </a:lnTo>
                <a:lnTo>
                  <a:pt x="575" y="1167"/>
                </a:lnTo>
                <a:cubicBezTo>
                  <a:pt x="784" y="1194"/>
                  <a:pt x="948" y="1358"/>
                  <a:pt x="975" y="1558"/>
                </a:cubicBezTo>
                <a:lnTo>
                  <a:pt x="1066" y="2141"/>
                </a:lnTo>
                <a:lnTo>
                  <a:pt x="1157" y="1558"/>
                </a:lnTo>
                <a:cubicBezTo>
                  <a:pt x="1194" y="1358"/>
                  <a:pt x="1358" y="1194"/>
                  <a:pt x="1558" y="1167"/>
                </a:cubicBezTo>
                <a:lnTo>
                  <a:pt x="2141" y="1076"/>
                </a:lnTo>
                <a:lnTo>
                  <a:pt x="1558" y="985"/>
                </a:lnTo>
                <a:cubicBezTo>
                  <a:pt x="1358" y="948"/>
                  <a:pt x="1194" y="784"/>
                  <a:pt x="1157" y="584"/>
                </a:cubicBezTo>
                <a:lnTo>
                  <a:pt x="1066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4" name="Google Shape;824;p27"/>
          <p:cNvSpPr/>
          <p:nvPr/>
        </p:nvSpPr>
        <p:spPr>
          <a:xfrm>
            <a:off x="8624850" y="4316176"/>
            <a:ext cx="274626" cy="274626"/>
          </a:xfrm>
          <a:custGeom>
            <a:avLst/>
            <a:gdLst/>
            <a:ahLst/>
            <a:cxnLst/>
            <a:rect l="l" t="t" r="r" b="b"/>
            <a:pathLst>
              <a:path w="2142" h="2142" extrusionOk="0">
                <a:moveTo>
                  <a:pt x="1066" y="1"/>
                </a:moveTo>
                <a:lnTo>
                  <a:pt x="975" y="584"/>
                </a:lnTo>
                <a:cubicBezTo>
                  <a:pt x="948" y="784"/>
                  <a:pt x="784" y="948"/>
                  <a:pt x="575" y="985"/>
                </a:cubicBezTo>
                <a:lnTo>
                  <a:pt x="1" y="1076"/>
                </a:lnTo>
                <a:lnTo>
                  <a:pt x="575" y="1167"/>
                </a:lnTo>
                <a:cubicBezTo>
                  <a:pt x="784" y="1194"/>
                  <a:pt x="948" y="1358"/>
                  <a:pt x="975" y="1558"/>
                </a:cubicBezTo>
                <a:lnTo>
                  <a:pt x="1066" y="2141"/>
                </a:lnTo>
                <a:lnTo>
                  <a:pt x="1157" y="1558"/>
                </a:lnTo>
                <a:cubicBezTo>
                  <a:pt x="1194" y="1358"/>
                  <a:pt x="1358" y="1194"/>
                  <a:pt x="1558" y="1167"/>
                </a:cubicBezTo>
                <a:lnTo>
                  <a:pt x="2141" y="1076"/>
                </a:lnTo>
                <a:lnTo>
                  <a:pt x="1558" y="985"/>
                </a:lnTo>
                <a:cubicBezTo>
                  <a:pt x="1358" y="948"/>
                  <a:pt x="1194" y="784"/>
                  <a:pt x="1157" y="584"/>
                </a:cubicBezTo>
                <a:lnTo>
                  <a:pt x="1066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5" name="Google Shape;825;p27"/>
          <p:cNvSpPr/>
          <p:nvPr/>
        </p:nvSpPr>
        <p:spPr>
          <a:xfrm>
            <a:off x="4680125" y="4882843"/>
            <a:ext cx="274626" cy="274626"/>
          </a:xfrm>
          <a:custGeom>
            <a:avLst/>
            <a:gdLst/>
            <a:ahLst/>
            <a:cxnLst/>
            <a:rect l="l" t="t" r="r" b="b"/>
            <a:pathLst>
              <a:path w="2142" h="2142" extrusionOk="0">
                <a:moveTo>
                  <a:pt x="1066" y="1"/>
                </a:moveTo>
                <a:lnTo>
                  <a:pt x="975" y="584"/>
                </a:lnTo>
                <a:cubicBezTo>
                  <a:pt x="948" y="784"/>
                  <a:pt x="784" y="948"/>
                  <a:pt x="575" y="985"/>
                </a:cubicBezTo>
                <a:lnTo>
                  <a:pt x="1" y="1076"/>
                </a:lnTo>
                <a:lnTo>
                  <a:pt x="575" y="1167"/>
                </a:lnTo>
                <a:cubicBezTo>
                  <a:pt x="784" y="1194"/>
                  <a:pt x="948" y="1358"/>
                  <a:pt x="975" y="1558"/>
                </a:cubicBezTo>
                <a:lnTo>
                  <a:pt x="1066" y="2141"/>
                </a:lnTo>
                <a:lnTo>
                  <a:pt x="1157" y="1558"/>
                </a:lnTo>
                <a:cubicBezTo>
                  <a:pt x="1194" y="1358"/>
                  <a:pt x="1358" y="1194"/>
                  <a:pt x="1558" y="1167"/>
                </a:cubicBezTo>
                <a:lnTo>
                  <a:pt x="2141" y="1076"/>
                </a:lnTo>
                <a:lnTo>
                  <a:pt x="1558" y="985"/>
                </a:lnTo>
                <a:cubicBezTo>
                  <a:pt x="1358" y="948"/>
                  <a:pt x="1194" y="784"/>
                  <a:pt x="1157" y="584"/>
                </a:cubicBezTo>
                <a:lnTo>
                  <a:pt x="1066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6" name="Google Shape;826;p27"/>
          <p:cNvSpPr/>
          <p:nvPr/>
        </p:nvSpPr>
        <p:spPr>
          <a:xfrm>
            <a:off x="1831187" y="4849080"/>
            <a:ext cx="274626" cy="274626"/>
          </a:xfrm>
          <a:custGeom>
            <a:avLst/>
            <a:gdLst/>
            <a:ahLst/>
            <a:cxnLst/>
            <a:rect l="l" t="t" r="r" b="b"/>
            <a:pathLst>
              <a:path w="2142" h="2142" extrusionOk="0">
                <a:moveTo>
                  <a:pt x="1066" y="1"/>
                </a:moveTo>
                <a:lnTo>
                  <a:pt x="975" y="584"/>
                </a:lnTo>
                <a:cubicBezTo>
                  <a:pt x="948" y="784"/>
                  <a:pt x="784" y="948"/>
                  <a:pt x="575" y="985"/>
                </a:cubicBezTo>
                <a:lnTo>
                  <a:pt x="1" y="1076"/>
                </a:lnTo>
                <a:lnTo>
                  <a:pt x="575" y="1167"/>
                </a:lnTo>
                <a:cubicBezTo>
                  <a:pt x="784" y="1194"/>
                  <a:pt x="948" y="1358"/>
                  <a:pt x="975" y="1558"/>
                </a:cubicBezTo>
                <a:lnTo>
                  <a:pt x="1066" y="2141"/>
                </a:lnTo>
                <a:lnTo>
                  <a:pt x="1157" y="1558"/>
                </a:lnTo>
                <a:cubicBezTo>
                  <a:pt x="1194" y="1358"/>
                  <a:pt x="1358" y="1194"/>
                  <a:pt x="1558" y="1167"/>
                </a:cubicBezTo>
                <a:lnTo>
                  <a:pt x="2141" y="1076"/>
                </a:lnTo>
                <a:lnTo>
                  <a:pt x="1558" y="985"/>
                </a:lnTo>
                <a:cubicBezTo>
                  <a:pt x="1358" y="948"/>
                  <a:pt x="1194" y="784"/>
                  <a:pt x="1157" y="584"/>
                </a:cubicBezTo>
                <a:lnTo>
                  <a:pt x="1066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7" name="Google Shape;827;p27"/>
          <p:cNvSpPr/>
          <p:nvPr/>
        </p:nvSpPr>
        <p:spPr>
          <a:xfrm>
            <a:off x="266425" y="4830169"/>
            <a:ext cx="129781" cy="129781"/>
          </a:xfrm>
          <a:custGeom>
            <a:avLst/>
            <a:gdLst/>
            <a:ahLst/>
            <a:cxnLst/>
            <a:rect l="l" t="t" r="r" b="b"/>
            <a:pathLst>
              <a:path w="2296" h="2296" extrusionOk="0">
                <a:moveTo>
                  <a:pt x="1148" y="1"/>
                </a:moveTo>
                <a:lnTo>
                  <a:pt x="1048" y="611"/>
                </a:lnTo>
                <a:cubicBezTo>
                  <a:pt x="1002" y="839"/>
                  <a:pt x="829" y="1012"/>
                  <a:pt x="611" y="1048"/>
                </a:cubicBezTo>
                <a:lnTo>
                  <a:pt x="0" y="1148"/>
                </a:lnTo>
                <a:lnTo>
                  <a:pt x="611" y="1249"/>
                </a:lnTo>
                <a:cubicBezTo>
                  <a:pt x="838" y="1294"/>
                  <a:pt x="1011" y="1467"/>
                  <a:pt x="1048" y="1686"/>
                </a:cubicBezTo>
                <a:lnTo>
                  <a:pt x="1148" y="2296"/>
                </a:lnTo>
                <a:lnTo>
                  <a:pt x="1248" y="1686"/>
                </a:lnTo>
                <a:cubicBezTo>
                  <a:pt x="1294" y="1458"/>
                  <a:pt x="1467" y="1285"/>
                  <a:pt x="1685" y="1249"/>
                </a:cubicBezTo>
                <a:lnTo>
                  <a:pt x="2296" y="1148"/>
                </a:lnTo>
                <a:lnTo>
                  <a:pt x="1685" y="1048"/>
                </a:lnTo>
                <a:cubicBezTo>
                  <a:pt x="1458" y="1003"/>
                  <a:pt x="1285" y="830"/>
                  <a:pt x="1248" y="611"/>
                </a:cubicBezTo>
                <a:lnTo>
                  <a:pt x="1148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8" name="Google Shape;828;p27"/>
          <p:cNvSpPr/>
          <p:nvPr/>
        </p:nvSpPr>
        <p:spPr>
          <a:xfrm>
            <a:off x="7699418" y="4834546"/>
            <a:ext cx="121020" cy="121020"/>
          </a:xfrm>
          <a:custGeom>
            <a:avLst/>
            <a:gdLst/>
            <a:ahLst/>
            <a:cxnLst/>
            <a:rect l="l" t="t" r="r" b="b"/>
            <a:pathLst>
              <a:path w="2141" h="2141" extrusionOk="0">
                <a:moveTo>
                  <a:pt x="1066" y="0"/>
                </a:moveTo>
                <a:lnTo>
                  <a:pt x="975" y="583"/>
                </a:lnTo>
                <a:cubicBezTo>
                  <a:pt x="938" y="783"/>
                  <a:pt x="784" y="947"/>
                  <a:pt x="583" y="975"/>
                </a:cubicBezTo>
                <a:lnTo>
                  <a:pt x="0" y="1066"/>
                </a:lnTo>
                <a:lnTo>
                  <a:pt x="583" y="1157"/>
                </a:lnTo>
                <a:cubicBezTo>
                  <a:pt x="784" y="1193"/>
                  <a:pt x="938" y="1357"/>
                  <a:pt x="975" y="1558"/>
                </a:cubicBezTo>
                <a:lnTo>
                  <a:pt x="1066" y="2140"/>
                </a:lnTo>
                <a:lnTo>
                  <a:pt x="1157" y="1558"/>
                </a:lnTo>
                <a:cubicBezTo>
                  <a:pt x="1194" y="1357"/>
                  <a:pt x="1357" y="1193"/>
                  <a:pt x="1558" y="1157"/>
                </a:cubicBezTo>
                <a:lnTo>
                  <a:pt x="2141" y="1066"/>
                </a:lnTo>
                <a:lnTo>
                  <a:pt x="1558" y="975"/>
                </a:lnTo>
                <a:cubicBezTo>
                  <a:pt x="1357" y="947"/>
                  <a:pt x="1194" y="783"/>
                  <a:pt x="1157" y="583"/>
                </a:cubicBezTo>
                <a:lnTo>
                  <a:pt x="1066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9" name="Google Shape;829;p27"/>
          <p:cNvSpPr/>
          <p:nvPr/>
        </p:nvSpPr>
        <p:spPr>
          <a:xfrm>
            <a:off x="8674600" y="575138"/>
            <a:ext cx="312675" cy="312450"/>
          </a:xfrm>
          <a:custGeom>
            <a:avLst/>
            <a:gdLst/>
            <a:ahLst/>
            <a:cxnLst/>
            <a:rect l="l" t="t" r="r" b="b"/>
            <a:pathLst>
              <a:path w="12507" h="12498" extrusionOk="0">
                <a:moveTo>
                  <a:pt x="6249" y="1"/>
                </a:moveTo>
                <a:lnTo>
                  <a:pt x="5657" y="3599"/>
                </a:lnTo>
                <a:cubicBezTo>
                  <a:pt x="5594" y="3985"/>
                  <a:pt x="5266" y="4231"/>
                  <a:pt x="4918" y="4231"/>
                </a:cubicBezTo>
                <a:cubicBezTo>
                  <a:pt x="4767" y="4231"/>
                  <a:pt x="4611" y="4184"/>
                  <a:pt x="4473" y="4081"/>
                </a:cubicBezTo>
                <a:lnTo>
                  <a:pt x="3107" y="3107"/>
                </a:lnTo>
                <a:lnTo>
                  <a:pt x="4090" y="4473"/>
                </a:lnTo>
                <a:cubicBezTo>
                  <a:pt x="4418" y="4928"/>
                  <a:pt x="4145" y="5566"/>
                  <a:pt x="3598" y="5657"/>
                </a:cubicBezTo>
                <a:lnTo>
                  <a:pt x="1" y="6249"/>
                </a:lnTo>
                <a:lnTo>
                  <a:pt x="3598" y="6841"/>
                </a:lnTo>
                <a:cubicBezTo>
                  <a:pt x="4154" y="6932"/>
                  <a:pt x="4418" y="7570"/>
                  <a:pt x="4090" y="8025"/>
                </a:cubicBezTo>
                <a:lnTo>
                  <a:pt x="3107" y="9391"/>
                </a:lnTo>
                <a:lnTo>
                  <a:pt x="4473" y="8417"/>
                </a:lnTo>
                <a:cubicBezTo>
                  <a:pt x="4610" y="8315"/>
                  <a:pt x="4764" y="8269"/>
                  <a:pt x="4914" y="8269"/>
                </a:cubicBezTo>
                <a:cubicBezTo>
                  <a:pt x="5263" y="8269"/>
                  <a:pt x="5593" y="8518"/>
                  <a:pt x="5657" y="8900"/>
                </a:cubicBezTo>
                <a:lnTo>
                  <a:pt x="6249" y="12497"/>
                </a:lnTo>
                <a:lnTo>
                  <a:pt x="6841" y="8900"/>
                </a:lnTo>
                <a:cubicBezTo>
                  <a:pt x="6904" y="8513"/>
                  <a:pt x="7232" y="8267"/>
                  <a:pt x="7579" y="8267"/>
                </a:cubicBezTo>
                <a:cubicBezTo>
                  <a:pt x="7731" y="8267"/>
                  <a:pt x="7887" y="8314"/>
                  <a:pt x="8025" y="8417"/>
                </a:cubicBezTo>
                <a:lnTo>
                  <a:pt x="9391" y="9391"/>
                </a:lnTo>
                <a:lnTo>
                  <a:pt x="8417" y="8025"/>
                </a:lnTo>
                <a:cubicBezTo>
                  <a:pt x="8089" y="7570"/>
                  <a:pt x="8362" y="6932"/>
                  <a:pt x="8899" y="6841"/>
                </a:cubicBezTo>
                <a:lnTo>
                  <a:pt x="12506" y="6249"/>
                </a:lnTo>
                <a:lnTo>
                  <a:pt x="8899" y="5657"/>
                </a:lnTo>
                <a:cubicBezTo>
                  <a:pt x="8344" y="5566"/>
                  <a:pt x="8089" y="4928"/>
                  <a:pt x="8417" y="4473"/>
                </a:cubicBezTo>
                <a:lnTo>
                  <a:pt x="9391" y="3107"/>
                </a:lnTo>
                <a:lnTo>
                  <a:pt x="8025" y="4081"/>
                </a:lnTo>
                <a:cubicBezTo>
                  <a:pt x="7888" y="4183"/>
                  <a:pt x="7734" y="4229"/>
                  <a:pt x="7584" y="4229"/>
                </a:cubicBezTo>
                <a:cubicBezTo>
                  <a:pt x="7235" y="4229"/>
                  <a:pt x="6905" y="3981"/>
                  <a:pt x="6841" y="3599"/>
                </a:cubicBezTo>
                <a:lnTo>
                  <a:pt x="6249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0" name="Google Shape;830;p27"/>
          <p:cNvSpPr/>
          <p:nvPr/>
        </p:nvSpPr>
        <p:spPr>
          <a:xfrm>
            <a:off x="8803725" y="4970505"/>
            <a:ext cx="274626" cy="274626"/>
          </a:xfrm>
          <a:custGeom>
            <a:avLst/>
            <a:gdLst/>
            <a:ahLst/>
            <a:cxnLst/>
            <a:rect l="l" t="t" r="r" b="b"/>
            <a:pathLst>
              <a:path w="2142" h="2142" extrusionOk="0">
                <a:moveTo>
                  <a:pt x="1066" y="1"/>
                </a:moveTo>
                <a:lnTo>
                  <a:pt x="975" y="584"/>
                </a:lnTo>
                <a:cubicBezTo>
                  <a:pt x="948" y="784"/>
                  <a:pt x="784" y="948"/>
                  <a:pt x="575" y="985"/>
                </a:cubicBezTo>
                <a:lnTo>
                  <a:pt x="1" y="1076"/>
                </a:lnTo>
                <a:lnTo>
                  <a:pt x="575" y="1167"/>
                </a:lnTo>
                <a:cubicBezTo>
                  <a:pt x="784" y="1194"/>
                  <a:pt x="948" y="1358"/>
                  <a:pt x="975" y="1558"/>
                </a:cubicBezTo>
                <a:lnTo>
                  <a:pt x="1066" y="2141"/>
                </a:lnTo>
                <a:lnTo>
                  <a:pt x="1157" y="1558"/>
                </a:lnTo>
                <a:cubicBezTo>
                  <a:pt x="1194" y="1358"/>
                  <a:pt x="1358" y="1194"/>
                  <a:pt x="1558" y="1167"/>
                </a:cubicBezTo>
                <a:lnTo>
                  <a:pt x="2141" y="1076"/>
                </a:lnTo>
                <a:lnTo>
                  <a:pt x="1558" y="985"/>
                </a:lnTo>
                <a:cubicBezTo>
                  <a:pt x="1358" y="948"/>
                  <a:pt x="1194" y="784"/>
                  <a:pt x="1157" y="584"/>
                </a:cubicBezTo>
                <a:lnTo>
                  <a:pt x="1066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1" name="Google Shape;831;p27"/>
          <p:cNvSpPr/>
          <p:nvPr/>
        </p:nvSpPr>
        <p:spPr>
          <a:xfrm>
            <a:off x="3185386" y="127325"/>
            <a:ext cx="188002" cy="187946"/>
          </a:xfrm>
          <a:custGeom>
            <a:avLst/>
            <a:gdLst/>
            <a:ahLst/>
            <a:cxnLst/>
            <a:rect l="l" t="t" r="r" b="b"/>
            <a:pathLst>
              <a:path w="3326" h="3325" extrusionOk="0">
                <a:moveTo>
                  <a:pt x="1658" y="0"/>
                </a:moveTo>
                <a:lnTo>
                  <a:pt x="1513" y="893"/>
                </a:lnTo>
                <a:cubicBezTo>
                  <a:pt x="1458" y="1211"/>
                  <a:pt x="1203" y="1457"/>
                  <a:pt x="884" y="1521"/>
                </a:cubicBezTo>
                <a:lnTo>
                  <a:pt x="1" y="1667"/>
                </a:lnTo>
                <a:lnTo>
                  <a:pt x="884" y="1813"/>
                </a:lnTo>
                <a:cubicBezTo>
                  <a:pt x="1203" y="1867"/>
                  <a:pt x="1458" y="2122"/>
                  <a:pt x="1513" y="2441"/>
                </a:cubicBezTo>
                <a:lnTo>
                  <a:pt x="1658" y="3325"/>
                </a:lnTo>
                <a:lnTo>
                  <a:pt x="1804" y="2441"/>
                </a:lnTo>
                <a:cubicBezTo>
                  <a:pt x="1868" y="2122"/>
                  <a:pt x="2114" y="1867"/>
                  <a:pt x="2433" y="1813"/>
                </a:cubicBezTo>
                <a:lnTo>
                  <a:pt x="3325" y="1667"/>
                </a:lnTo>
                <a:lnTo>
                  <a:pt x="2433" y="1521"/>
                </a:lnTo>
                <a:cubicBezTo>
                  <a:pt x="2114" y="1457"/>
                  <a:pt x="1868" y="1211"/>
                  <a:pt x="1804" y="893"/>
                </a:cubicBezTo>
                <a:lnTo>
                  <a:pt x="1658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9_1_1">
    <p:spTree>
      <p:nvGrpSpPr>
        <p:cNvPr id="1" name="Shape 9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4" name="Google Shape;904;p30"/>
          <p:cNvSpPr/>
          <p:nvPr/>
        </p:nvSpPr>
        <p:spPr>
          <a:xfrm>
            <a:off x="3769588" y="4753069"/>
            <a:ext cx="129781" cy="129781"/>
          </a:xfrm>
          <a:custGeom>
            <a:avLst/>
            <a:gdLst/>
            <a:ahLst/>
            <a:cxnLst/>
            <a:rect l="l" t="t" r="r" b="b"/>
            <a:pathLst>
              <a:path w="2296" h="2296" extrusionOk="0">
                <a:moveTo>
                  <a:pt x="1148" y="1"/>
                </a:moveTo>
                <a:lnTo>
                  <a:pt x="1048" y="611"/>
                </a:lnTo>
                <a:cubicBezTo>
                  <a:pt x="1002" y="839"/>
                  <a:pt x="829" y="1012"/>
                  <a:pt x="611" y="1048"/>
                </a:cubicBezTo>
                <a:lnTo>
                  <a:pt x="0" y="1148"/>
                </a:lnTo>
                <a:lnTo>
                  <a:pt x="611" y="1249"/>
                </a:lnTo>
                <a:cubicBezTo>
                  <a:pt x="838" y="1294"/>
                  <a:pt x="1011" y="1467"/>
                  <a:pt x="1048" y="1686"/>
                </a:cubicBezTo>
                <a:lnTo>
                  <a:pt x="1148" y="2296"/>
                </a:lnTo>
                <a:lnTo>
                  <a:pt x="1248" y="1686"/>
                </a:lnTo>
                <a:cubicBezTo>
                  <a:pt x="1294" y="1458"/>
                  <a:pt x="1467" y="1285"/>
                  <a:pt x="1685" y="1249"/>
                </a:cubicBezTo>
                <a:lnTo>
                  <a:pt x="2296" y="1148"/>
                </a:lnTo>
                <a:lnTo>
                  <a:pt x="1685" y="1048"/>
                </a:lnTo>
                <a:cubicBezTo>
                  <a:pt x="1458" y="1003"/>
                  <a:pt x="1285" y="830"/>
                  <a:pt x="1248" y="611"/>
                </a:cubicBezTo>
                <a:lnTo>
                  <a:pt x="1148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5" name="Google Shape;905;p30"/>
          <p:cNvSpPr/>
          <p:nvPr/>
        </p:nvSpPr>
        <p:spPr>
          <a:xfrm>
            <a:off x="847029" y="124963"/>
            <a:ext cx="121077" cy="122037"/>
          </a:xfrm>
          <a:custGeom>
            <a:avLst/>
            <a:gdLst/>
            <a:ahLst/>
            <a:cxnLst/>
            <a:rect l="l" t="t" r="r" b="b"/>
            <a:pathLst>
              <a:path w="2142" h="2159" extrusionOk="0">
                <a:moveTo>
                  <a:pt x="1066" y="0"/>
                </a:moveTo>
                <a:lnTo>
                  <a:pt x="975" y="592"/>
                </a:lnTo>
                <a:cubicBezTo>
                  <a:pt x="948" y="802"/>
                  <a:pt x="784" y="956"/>
                  <a:pt x="584" y="993"/>
                </a:cubicBezTo>
                <a:lnTo>
                  <a:pt x="1" y="1084"/>
                </a:lnTo>
                <a:lnTo>
                  <a:pt x="584" y="1175"/>
                </a:lnTo>
                <a:cubicBezTo>
                  <a:pt x="784" y="1211"/>
                  <a:pt x="948" y="1366"/>
                  <a:pt x="975" y="1576"/>
                </a:cubicBezTo>
                <a:lnTo>
                  <a:pt x="1066" y="2159"/>
                </a:lnTo>
                <a:lnTo>
                  <a:pt x="1157" y="1576"/>
                </a:lnTo>
                <a:cubicBezTo>
                  <a:pt x="1194" y="1366"/>
                  <a:pt x="1358" y="1211"/>
                  <a:pt x="1558" y="1175"/>
                </a:cubicBezTo>
                <a:lnTo>
                  <a:pt x="2141" y="1075"/>
                </a:lnTo>
                <a:lnTo>
                  <a:pt x="1558" y="984"/>
                </a:lnTo>
                <a:cubicBezTo>
                  <a:pt x="1358" y="947"/>
                  <a:pt x="1194" y="792"/>
                  <a:pt x="1157" y="583"/>
                </a:cubicBezTo>
                <a:lnTo>
                  <a:pt x="1066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6" name="Google Shape;906;p30"/>
          <p:cNvSpPr/>
          <p:nvPr/>
        </p:nvSpPr>
        <p:spPr>
          <a:xfrm>
            <a:off x="5153974" y="59050"/>
            <a:ext cx="188002" cy="187946"/>
          </a:xfrm>
          <a:custGeom>
            <a:avLst/>
            <a:gdLst/>
            <a:ahLst/>
            <a:cxnLst/>
            <a:rect l="l" t="t" r="r" b="b"/>
            <a:pathLst>
              <a:path w="3326" h="3325" extrusionOk="0">
                <a:moveTo>
                  <a:pt x="1658" y="0"/>
                </a:moveTo>
                <a:lnTo>
                  <a:pt x="1513" y="893"/>
                </a:lnTo>
                <a:cubicBezTo>
                  <a:pt x="1458" y="1211"/>
                  <a:pt x="1203" y="1457"/>
                  <a:pt x="884" y="1521"/>
                </a:cubicBezTo>
                <a:lnTo>
                  <a:pt x="1" y="1667"/>
                </a:lnTo>
                <a:lnTo>
                  <a:pt x="884" y="1813"/>
                </a:lnTo>
                <a:cubicBezTo>
                  <a:pt x="1203" y="1867"/>
                  <a:pt x="1458" y="2122"/>
                  <a:pt x="1513" y="2441"/>
                </a:cubicBezTo>
                <a:lnTo>
                  <a:pt x="1658" y="3325"/>
                </a:lnTo>
                <a:lnTo>
                  <a:pt x="1804" y="2441"/>
                </a:lnTo>
                <a:cubicBezTo>
                  <a:pt x="1868" y="2122"/>
                  <a:pt x="2114" y="1867"/>
                  <a:pt x="2433" y="1813"/>
                </a:cubicBezTo>
                <a:lnTo>
                  <a:pt x="3325" y="1667"/>
                </a:lnTo>
                <a:lnTo>
                  <a:pt x="2433" y="1521"/>
                </a:lnTo>
                <a:cubicBezTo>
                  <a:pt x="2114" y="1457"/>
                  <a:pt x="1868" y="1211"/>
                  <a:pt x="1804" y="893"/>
                </a:cubicBezTo>
                <a:lnTo>
                  <a:pt x="1658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7" name="Google Shape;907;p30"/>
          <p:cNvSpPr/>
          <p:nvPr/>
        </p:nvSpPr>
        <p:spPr>
          <a:xfrm>
            <a:off x="592205" y="4848784"/>
            <a:ext cx="121020" cy="121020"/>
          </a:xfrm>
          <a:custGeom>
            <a:avLst/>
            <a:gdLst/>
            <a:ahLst/>
            <a:cxnLst/>
            <a:rect l="l" t="t" r="r" b="b"/>
            <a:pathLst>
              <a:path w="2141" h="2141" extrusionOk="0">
                <a:moveTo>
                  <a:pt x="1066" y="0"/>
                </a:moveTo>
                <a:lnTo>
                  <a:pt x="975" y="583"/>
                </a:lnTo>
                <a:cubicBezTo>
                  <a:pt x="938" y="783"/>
                  <a:pt x="784" y="947"/>
                  <a:pt x="583" y="975"/>
                </a:cubicBezTo>
                <a:lnTo>
                  <a:pt x="0" y="1066"/>
                </a:lnTo>
                <a:lnTo>
                  <a:pt x="583" y="1157"/>
                </a:lnTo>
                <a:cubicBezTo>
                  <a:pt x="784" y="1193"/>
                  <a:pt x="938" y="1357"/>
                  <a:pt x="975" y="1558"/>
                </a:cubicBezTo>
                <a:lnTo>
                  <a:pt x="1066" y="2140"/>
                </a:lnTo>
                <a:lnTo>
                  <a:pt x="1157" y="1558"/>
                </a:lnTo>
                <a:cubicBezTo>
                  <a:pt x="1194" y="1357"/>
                  <a:pt x="1357" y="1193"/>
                  <a:pt x="1558" y="1157"/>
                </a:cubicBezTo>
                <a:lnTo>
                  <a:pt x="2141" y="1066"/>
                </a:lnTo>
                <a:lnTo>
                  <a:pt x="1558" y="975"/>
                </a:lnTo>
                <a:cubicBezTo>
                  <a:pt x="1357" y="947"/>
                  <a:pt x="1194" y="783"/>
                  <a:pt x="1157" y="583"/>
                </a:cubicBezTo>
                <a:lnTo>
                  <a:pt x="1066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8" name="Google Shape;908;p30"/>
          <p:cNvSpPr/>
          <p:nvPr/>
        </p:nvSpPr>
        <p:spPr>
          <a:xfrm>
            <a:off x="3943866" y="297592"/>
            <a:ext cx="121077" cy="121077"/>
          </a:xfrm>
          <a:custGeom>
            <a:avLst/>
            <a:gdLst/>
            <a:ahLst/>
            <a:cxnLst/>
            <a:rect l="l" t="t" r="r" b="b"/>
            <a:pathLst>
              <a:path w="2142" h="2142" extrusionOk="0">
                <a:moveTo>
                  <a:pt x="1066" y="1"/>
                </a:moveTo>
                <a:lnTo>
                  <a:pt x="975" y="584"/>
                </a:lnTo>
                <a:cubicBezTo>
                  <a:pt x="948" y="784"/>
                  <a:pt x="784" y="948"/>
                  <a:pt x="575" y="985"/>
                </a:cubicBezTo>
                <a:lnTo>
                  <a:pt x="1" y="1076"/>
                </a:lnTo>
                <a:lnTo>
                  <a:pt x="575" y="1167"/>
                </a:lnTo>
                <a:cubicBezTo>
                  <a:pt x="784" y="1194"/>
                  <a:pt x="948" y="1358"/>
                  <a:pt x="975" y="1558"/>
                </a:cubicBezTo>
                <a:lnTo>
                  <a:pt x="1066" y="2141"/>
                </a:lnTo>
                <a:lnTo>
                  <a:pt x="1157" y="1558"/>
                </a:lnTo>
                <a:cubicBezTo>
                  <a:pt x="1194" y="1358"/>
                  <a:pt x="1358" y="1194"/>
                  <a:pt x="1558" y="1167"/>
                </a:cubicBezTo>
                <a:lnTo>
                  <a:pt x="2141" y="1076"/>
                </a:lnTo>
                <a:lnTo>
                  <a:pt x="1558" y="985"/>
                </a:lnTo>
                <a:cubicBezTo>
                  <a:pt x="1358" y="948"/>
                  <a:pt x="1194" y="784"/>
                  <a:pt x="1157" y="584"/>
                </a:cubicBezTo>
                <a:lnTo>
                  <a:pt x="1066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9" name="Google Shape;909;p30"/>
          <p:cNvSpPr/>
          <p:nvPr/>
        </p:nvSpPr>
        <p:spPr>
          <a:xfrm>
            <a:off x="8180388" y="4882844"/>
            <a:ext cx="129781" cy="129781"/>
          </a:xfrm>
          <a:custGeom>
            <a:avLst/>
            <a:gdLst/>
            <a:ahLst/>
            <a:cxnLst/>
            <a:rect l="l" t="t" r="r" b="b"/>
            <a:pathLst>
              <a:path w="2296" h="2296" extrusionOk="0">
                <a:moveTo>
                  <a:pt x="1148" y="1"/>
                </a:moveTo>
                <a:lnTo>
                  <a:pt x="1048" y="611"/>
                </a:lnTo>
                <a:cubicBezTo>
                  <a:pt x="1002" y="839"/>
                  <a:pt x="829" y="1012"/>
                  <a:pt x="611" y="1048"/>
                </a:cubicBezTo>
                <a:lnTo>
                  <a:pt x="0" y="1148"/>
                </a:lnTo>
                <a:lnTo>
                  <a:pt x="611" y="1249"/>
                </a:lnTo>
                <a:cubicBezTo>
                  <a:pt x="838" y="1294"/>
                  <a:pt x="1011" y="1467"/>
                  <a:pt x="1048" y="1686"/>
                </a:cubicBezTo>
                <a:lnTo>
                  <a:pt x="1148" y="2296"/>
                </a:lnTo>
                <a:lnTo>
                  <a:pt x="1248" y="1686"/>
                </a:lnTo>
                <a:cubicBezTo>
                  <a:pt x="1294" y="1458"/>
                  <a:pt x="1467" y="1285"/>
                  <a:pt x="1685" y="1249"/>
                </a:cubicBezTo>
                <a:lnTo>
                  <a:pt x="2296" y="1148"/>
                </a:lnTo>
                <a:lnTo>
                  <a:pt x="1685" y="1048"/>
                </a:lnTo>
                <a:cubicBezTo>
                  <a:pt x="1458" y="1003"/>
                  <a:pt x="1285" y="830"/>
                  <a:pt x="1248" y="611"/>
                </a:cubicBezTo>
                <a:lnTo>
                  <a:pt x="1148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0" name="Google Shape;910;p30"/>
          <p:cNvSpPr/>
          <p:nvPr/>
        </p:nvSpPr>
        <p:spPr>
          <a:xfrm>
            <a:off x="8520104" y="3418860"/>
            <a:ext cx="175114" cy="175114"/>
          </a:xfrm>
          <a:custGeom>
            <a:avLst/>
            <a:gdLst/>
            <a:ahLst/>
            <a:cxnLst/>
            <a:rect l="l" t="t" r="r" b="b"/>
            <a:pathLst>
              <a:path w="3098" h="3098" extrusionOk="0">
                <a:moveTo>
                  <a:pt x="1549" y="1"/>
                </a:moveTo>
                <a:lnTo>
                  <a:pt x="1413" y="839"/>
                </a:lnTo>
                <a:cubicBezTo>
                  <a:pt x="1367" y="1130"/>
                  <a:pt x="1130" y="1367"/>
                  <a:pt x="839" y="1412"/>
                </a:cubicBezTo>
                <a:lnTo>
                  <a:pt x="1" y="1549"/>
                </a:lnTo>
                <a:lnTo>
                  <a:pt x="839" y="1686"/>
                </a:lnTo>
                <a:cubicBezTo>
                  <a:pt x="1130" y="1731"/>
                  <a:pt x="1367" y="1977"/>
                  <a:pt x="1413" y="2269"/>
                </a:cubicBezTo>
                <a:lnTo>
                  <a:pt x="1549" y="3097"/>
                </a:lnTo>
                <a:lnTo>
                  <a:pt x="1686" y="2269"/>
                </a:lnTo>
                <a:cubicBezTo>
                  <a:pt x="1731" y="1977"/>
                  <a:pt x="1977" y="1731"/>
                  <a:pt x="2269" y="1686"/>
                </a:cubicBezTo>
                <a:lnTo>
                  <a:pt x="3098" y="1549"/>
                </a:lnTo>
                <a:lnTo>
                  <a:pt x="2269" y="1412"/>
                </a:lnTo>
                <a:cubicBezTo>
                  <a:pt x="1977" y="1367"/>
                  <a:pt x="1731" y="1130"/>
                  <a:pt x="1686" y="839"/>
                </a:cubicBezTo>
                <a:lnTo>
                  <a:pt x="1549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1" name="Google Shape;911;p30"/>
          <p:cNvSpPr/>
          <p:nvPr/>
        </p:nvSpPr>
        <p:spPr>
          <a:xfrm>
            <a:off x="6794103" y="4819004"/>
            <a:ext cx="121077" cy="121077"/>
          </a:xfrm>
          <a:custGeom>
            <a:avLst/>
            <a:gdLst/>
            <a:ahLst/>
            <a:cxnLst/>
            <a:rect l="l" t="t" r="r" b="b"/>
            <a:pathLst>
              <a:path w="2142" h="2142" extrusionOk="0">
                <a:moveTo>
                  <a:pt x="1066" y="1"/>
                </a:moveTo>
                <a:lnTo>
                  <a:pt x="975" y="584"/>
                </a:lnTo>
                <a:cubicBezTo>
                  <a:pt x="948" y="784"/>
                  <a:pt x="784" y="948"/>
                  <a:pt x="575" y="985"/>
                </a:cubicBezTo>
                <a:lnTo>
                  <a:pt x="1" y="1076"/>
                </a:lnTo>
                <a:lnTo>
                  <a:pt x="575" y="1167"/>
                </a:lnTo>
                <a:cubicBezTo>
                  <a:pt x="784" y="1194"/>
                  <a:pt x="948" y="1358"/>
                  <a:pt x="975" y="1558"/>
                </a:cubicBezTo>
                <a:lnTo>
                  <a:pt x="1066" y="2141"/>
                </a:lnTo>
                <a:lnTo>
                  <a:pt x="1157" y="1558"/>
                </a:lnTo>
                <a:cubicBezTo>
                  <a:pt x="1194" y="1358"/>
                  <a:pt x="1358" y="1194"/>
                  <a:pt x="1558" y="1167"/>
                </a:cubicBezTo>
                <a:lnTo>
                  <a:pt x="2141" y="1076"/>
                </a:lnTo>
                <a:lnTo>
                  <a:pt x="1558" y="985"/>
                </a:lnTo>
                <a:cubicBezTo>
                  <a:pt x="1358" y="948"/>
                  <a:pt x="1194" y="784"/>
                  <a:pt x="1157" y="584"/>
                </a:cubicBezTo>
                <a:lnTo>
                  <a:pt x="1066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2" name="Google Shape;912;p30"/>
          <p:cNvSpPr/>
          <p:nvPr/>
        </p:nvSpPr>
        <p:spPr>
          <a:xfrm>
            <a:off x="4555480" y="4969809"/>
            <a:ext cx="121020" cy="121020"/>
          </a:xfrm>
          <a:custGeom>
            <a:avLst/>
            <a:gdLst/>
            <a:ahLst/>
            <a:cxnLst/>
            <a:rect l="l" t="t" r="r" b="b"/>
            <a:pathLst>
              <a:path w="2141" h="2141" extrusionOk="0">
                <a:moveTo>
                  <a:pt x="1066" y="0"/>
                </a:moveTo>
                <a:lnTo>
                  <a:pt x="975" y="583"/>
                </a:lnTo>
                <a:cubicBezTo>
                  <a:pt x="938" y="783"/>
                  <a:pt x="784" y="947"/>
                  <a:pt x="583" y="975"/>
                </a:cubicBezTo>
                <a:lnTo>
                  <a:pt x="0" y="1066"/>
                </a:lnTo>
                <a:lnTo>
                  <a:pt x="583" y="1157"/>
                </a:lnTo>
                <a:cubicBezTo>
                  <a:pt x="784" y="1193"/>
                  <a:pt x="938" y="1357"/>
                  <a:pt x="975" y="1558"/>
                </a:cubicBezTo>
                <a:lnTo>
                  <a:pt x="1066" y="2140"/>
                </a:lnTo>
                <a:lnTo>
                  <a:pt x="1157" y="1558"/>
                </a:lnTo>
                <a:cubicBezTo>
                  <a:pt x="1194" y="1357"/>
                  <a:pt x="1357" y="1193"/>
                  <a:pt x="1558" y="1157"/>
                </a:cubicBezTo>
                <a:lnTo>
                  <a:pt x="2141" y="1066"/>
                </a:lnTo>
                <a:lnTo>
                  <a:pt x="1558" y="975"/>
                </a:lnTo>
                <a:cubicBezTo>
                  <a:pt x="1357" y="947"/>
                  <a:pt x="1194" y="783"/>
                  <a:pt x="1157" y="583"/>
                </a:cubicBezTo>
                <a:lnTo>
                  <a:pt x="1066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3" name="Google Shape;913;p30"/>
          <p:cNvSpPr/>
          <p:nvPr/>
        </p:nvSpPr>
        <p:spPr>
          <a:xfrm>
            <a:off x="8853479" y="798873"/>
            <a:ext cx="175114" cy="175114"/>
          </a:xfrm>
          <a:custGeom>
            <a:avLst/>
            <a:gdLst/>
            <a:ahLst/>
            <a:cxnLst/>
            <a:rect l="l" t="t" r="r" b="b"/>
            <a:pathLst>
              <a:path w="3098" h="3098" extrusionOk="0">
                <a:moveTo>
                  <a:pt x="1549" y="1"/>
                </a:moveTo>
                <a:lnTo>
                  <a:pt x="1413" y="839"/>
                </a:lnTo>
                <a:cubicBezTo>
                  <a:pt x="1367" y="1130"/>
                  <a:pt x="1130" y="1367"/>
                  <a:pt x="839" y="1412"/>
                </a:cubicBezTo>
                <a:lnTo>
                  <a:pt x="1" y="1549"/>
                </a:lnTo>
                <a:lnTo>
                  <a:pt x="839" y="1686"/>
                </a:lnTo>
                <a:cubicBezTo>
                  <a:pt x="1130" y="1731"/>
                  <a:pt x="1367" y="1977"/>
                  <a:pt x="1413" y="2269"/>
                </a:cubicBezTo>
                <a:lnTo>
                  <a:pt x="1549" y="3097"/>
                </a:lnTo>
                <a:lnTo>
                  <a:pt x="1686" y="2269"/>
                </a:lnTo>
                <a:cubicBezTo>
                  <a:pt x="1731" y="1977"/>
                  <a:pt x="1977" y="1731"/>
                  <a:pt x="2269" y="1686"/>
                </a:cubicBezTo>
                <a:lnTo>
                  <a:pt x="3098" y="1549"/>
                </a:lnTo>
                <a:lnTo>
                  <a:pt x="2269" y="1412"/>
                </a:lnTo>
                <a:cubicBezTo>
                  <a:pt x="1977" y="1367"/>
                  <a:pt x="1731" y="1130"/>
                  <a:pt x="1686" y="839"/>
                </a:cubicBezTo>
                <a:lnTo>
                  <a:pt x="1549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4" name="Google Shape;914;p30"/>
          <p:cNvSpPr/>
          <p:nvPr/>
        </p:nvSpPr>
        <p:spPr>
          <a:xfrm>
            <a:off x="133450" y="383275"/>
            <a:ext cx="312675" cy="312450"/>
          </a:xfrm>
          <a:custGeom>
            <a:avLst/>
            <a:gdLst/>
            <a:ahLst/>
            <a:cxnLst/>
            <a:rect l="l" t="t" r="r" b="b"/>
            <a:pathLst>
              <a:path w="12507" h="12498" extrusionOk="0">
                <a:moveTo>
                  <a:pt x="6249" y="1"/>
                </a:moveTo>
                <a:lnTo>
                  <a:pt x="5657" y="3599"/>
                </a:lnTo>
                <a:cubicBezTo>
                  <a:pt x="5594" y="3985"/>
                  <a:pt x="5266" y="4231"/>
                  <a:pt x="4918" y="4231"/>
                </a:cubicBezTo>
                <a:cubicBezTo>
                  <a:pt x="4767" y="4231"/>
                  <a:pt x="4611" y="4184"/>
                  <a:pt x="4473" y="4081"/>
                </a:cubicBezTo>
                <a:lnTo>
                  <a:pt x="3107" y="3107"/>
                </a:lnTo>
                <a:lnTo>
                  <a:pt x="4090" y="4473"/>
                </a:lnTo>
                <a:cubicBezTo>
                  <a:pt x="4418" y="4928"/>
                  <a:pt x="4145" y="5566"/>
                  <a:pt x="3598" y="5657"/>
                </a:cubicBezTo>
                <a:lnTo>
                  <a:pt x="1" y="6249"/>
                </a:lnTo>
                <a:lnTo>
                  <a:pt x="3598" y="6841"/>
                </a:lnTo>
                <a:cubicBezTo>
                  <a:pt x="4154" y="6932"/>
                  <a:pt x="4418" y="7570"/>
                  <a:pt x="4090" y="8025"/>
                </a:cubicBezTo>
                <a:lnTo>
                  <a:pt x="3107" y="9391"/>
                </a:lnTo>
                <a:lnTo>
                  <a:pt x="4473" y="8417"/>
                </a:lnTo>
                <a:cubicBezTo>
                  <a:pt x="4610" y="8315"/>
                  <a:pt x="4764" y="8269"/>
                  <a:pt x="4914" y="8269"/>
                </a:cubicBezTo>
                <a:cubicBezTo>
                  <a:pt x="5263" y="8269"/>
                  <a:pt x="5593" y="8518"/>
                  <a:pt x="5657" y="8900"/>
                </a:cubicBezTo>
                <a:lnTo>
                  <a:pt x="6249" y="12497"/>
                </a:lnTo>
                <a:lnTo>
                  <a:pt x="6841" y="8900"/>
                </a:lnTo>
                <a:cubicBezTo>
                  <a:pt x="6904" y="8513"/>
                  <a:pt x="7232" y="8267"/>
                  <a:pt x="7579" y="8267"/>
                </a:cubicBezTo>
                <a:cubicBezTo>
                  <a:pt x="7731" y="8267"/>
                  <a:pt x="7887" y="8314"/>
                  <a:pt x="8025" y="8417"/>
                </a:cubicBezTo>
                <a:lnTo>
                  <a:pt x="9391" y="9391"/>
                </a:lnTo>
                <a:lnTo>
                  <a:pt x="8417" y="8025"/>
                </a:lnTo>
                <a:cubicBezTo>
                  <a:pt x="8089" y="7570"/>
                  <a:pt x="8362" y="6932"/>
                  <a:pt x="8899" y="6841"/>
                </a:cubicBezTo>
                <a:lnTo>
                  <a:pt x="12506" y="6249"/>
                </a:lnTo>
                <a:lnTo>
                  <a:pt x="8899" y="5657"/>
                </a:lnTo>
                <a:cubicBezTo>
                  <a:pt x="8344" y="5566"/>
                  <a:pt x="8089" y="4928"/>
                  <a:pt x="8417" y="4473"/>
                </a:cubicBezTo>
                <a:lnTo>
                  <a:pt x="9391" y="3107"/>
                </a:lnTo>
                <a:lnTo>
                  <a:pt x="8025" y="4081"/>
                </a:lnTo>
                <a:cubicBezTo>
                  <a:pt x="7888" y="4183"/>
                  <a:pt x="7734" y="4229"/>
                  <a:pt x="7584" y="4229"/>
                </a:cubicBezTo>
                <a:cubicBezTo>
                  <a:pt x="7235" y="4229"/>
                  <a:pt x="6905" y="3981"/>
                  <a:pt x="6841" y="3599"/>
                </a:cubicBezTo>
                <a:lnTo>
                  <a:pt x="6249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5" name="Google Shape;915;p30"/>
          <p:cNvSpPr/>
          <p:nvPr/>
        </p:nvSpPr>
        <p:spPr>
          <a:xfrm>
            <a:off x="1787575" y="4830175"/>
            <a:ext cx="312675" cy="312450"/>
          </a:xfrm>
          <a:custGeom>
            <a:avLst/>
            <a:gdLst/>
            <a:ahLst/>
            <a:cxnLst/>
            <a:rect l="l" t="t" r="r" b="b"/>
            <a:pathLst>
              <a:path w="12507" h="12498" extrusionOk="0">
                <a:moveTo>
                  <a:pt x="6249" y="1"/>
                </a:moveTo>
                <a:lnTo>
                  <a:pt x="5657" y="3599"/>
                </a:lnTo>
                <a:cubicBezTo>
                  <a:pt x="5594" y="3985"/>
                  <a:pt x="5266" y="4231"/>
                  <a:pt x="4918" y="4231"/>
                </a:cubicBezTo>
                <a:cubicBezTo>
                  <a:pt x="4767" y="4231"/>
                  <a:pt x="4611" y="4184"/>
                  <a:pt x="4473" y="4081"/>
                </a:cubicBezTo>
                <a:lnTo>
                  <a:pt x="3107" y="3107"/>
                </a:lnTo>
                <a:lnTo>
                  <a:pt x="4090" y="4473"/>
                </a:lnTo>
                <a:cubicBezTo>
                  <a:pt x="4418" y="4928"/>
                  <a:pt x="4145" y="5566"/>
                  <a:pt x="3598" y="5657"/>
                </a:cubicBezTo>
                <a:lnTo>
                  <a:pt x="1" y="6249"/>
                </a:lnTo>
                <a:lnTo>
                  <a:pt x="3598" y="6841"/>
                </a:lnTo>
                <a:cubicBezTo>
                  <a:pt x="4154" y="6932"/>
                  <a:pt x="4418" y="7570"/>
                  <a:pt x="4090" y="8025"/>
                </a:cubicBezTo>
                <a:lnTo>
                  <a:pt x="3107" y="9391"/>
                </a:lnTo>
                <a:lnTo>
                  <a:pt x="4473" y="8417"/>
                </a:lnTo>
                <a:cubicBezTo>
                  <a:pt x="4610" y="8315"/>
                  <a:pt x="4764" y="8269"/>
                  <a:pt x="4914" y="8269"/>
                </a:cubicBezTo>
                <a:cubicBezTo>
                  <a:pt x="5263" y="8269"/>
                  <a:pt x="5593" y="8518"/>
                  <a:pt x="5657" y="8900"/>
                </a:cubicBezTo>
                <a:lnTo>
                  <a:pt x="6249" y="12497"/>
                </a:lnTo>
                <a:lnTo>
                  <a:pt x="6841" y="8900"/>
                </a:lnTo>
                <a:cubicBezTo>
                  <a:pt x="6904" y="8513"/>
                  <a:pt x="7232" y="8267"/>
                  <a:pt x="7579" y="8267"/>
                </a:cubicBezTo>
                <a:cubicBezTo>
                  <a:pt x="7731" y="8267"/>
                  <a:pt x="7887" y="8314"/>
                  <a:pt x="8025" y="8417"/>
                </a:cubicBezTo>
                <a:lnTo>
                  <a:pt x="9391" y="9391"/>
                </a:lnTo>
                <a:lnTo>
                  <a:pt x="8417" y="8025"/>
                </a:lnTo>
                <a:cubicBezTo>
                  <a:pt x="8089" y="7570"/>
                  <a:pt x="8362" y="6932"/>
                  <a:pt x="8899" y="6841"/>
                </a:cubicBezTo>
                <a:lnTo>
                  <a:pt x="12506" y="6249"/>
                </a:lnTo>
                <a:lnTo>
                  <a:pt x="8899" y="5657"/>
                </a:lnTo>
                <a:cubicBezTo>
                  <a:pt x="8344" y="5566"/>
                  <a:pt x="8089" y="4928"/>
                  <a:pt x="8417" y="4473"/>
                </a:cubicBezTo>
                <a:lnTo>
                  <a:pt x="9391" y="3107"/>
                </a:lnTo>
                <a:lnTo>
                  <a:pt x="8025" y="4081"/>
                </a:lnTo>
                <a:cubicBezTo>
                  <a:pt x="7888" y="4183"/>
                  <a:pt x="7734" y="4229"/>
                  <a:pt x="7584" y="4229"/>
                </a:cubicBezTo>
                <a:cubicBezTo>
                  <a:pt x="7235" y="4229"/>
                  <a:pt x="6905" y="3981"/>
                  <a:pt x="6841" y="3599"/>
                </a:cubicBezTo>
                <a:lnTo>
                  <a:pt x="6249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6" name="Google Shape;916;p30"/>
          <p:cNvSpPr/>
          <p:nvPr/>
        </p:nvSpPr>
        <p:spPr>
          <a:xfrm>
            <a:off x="3076638" y="2825"/>
            <a:ext cx="312675" cy="312450"/>
          </a:xfrm>
          <a:custGeom>
            <a:avLst/>
            <a:gdLst/>
            <a:ahLst/>
            <a:cxnLst/>
            <a:rect l="l" t="t" r="r" b="b"/>
            <a:pathLst>
              <a:path w="12507" h="12498" extrusionOk="0">
                <a:moveTo>
                  <a:pt x="6249" y="1"/>
                </a:moveTo>
                <a:lnTo>
                  <a:pt x="5657" y="3599"/>
                </a:lnTo>
                <a:cubicBezTo>
                  <a:pt x="5594" y="3985"/>
                  <a:pt x="5266" y="4231"/>
                  <a:pt x="4918" y="4231"/>
                </a:cubicBezTo>
                <a:cubicBezTo>
                  <a:pt x="4767" y="4231"/>
                  <a:pt x="4611" y="4184"/>
                  <a:pt x="4473" y="4081"/>
                </a:cubicBezTo>
                <a:lnTo>
                  <a:pt x="3107" y="3107"/>
                </a:lnTo>
                <a:lnTo>
                  <a:pt x="4090" y="4473"/>
                </a:lnTo>
                <a:cubicBezTo>
                  <a:pt x="4418" y="4928"/>
                  <a:pt x="4145" y="5566"/>
                  <a:pt x="3598" y="5657"/>
                </a:cubicBezTo>
                <a:lnTo>
                  <a:pt x="1" y="6249"/>
                </a:lnTo>
                <a:lnTo>
                  <a:pt x="3598" y="6841"/>
                </a:lnTo>
                <a:cubicBezTo>
                  <a:pt x="4154" y="6932"/>
                  <a:pt x="4418" y="7570"/>
                  <a:pt x="4090" y="8025"/>
                </a:cubicBezTo>
                <a:lnTo>
                  <a:pt x="3107" y="9391"/>
                </a:lnTo>
                <a:lnTo>
                  <a:pt x="4473" y="8417"/>
                </a:lnTo>
                <a:cubicBezTo>
                  <a:pt x="4610" y="8315"/>
                  <a:pt x="4764" y="8269"/>
                  <a:pt x="4914" y="8269"/>
                </a:cubicBezTo>
                <a:cubicBezTo>
                  <a:pt x="5263" y="8269"/>
                  <a:pt x="5593" y="8518"/>
                  <a:pt x="5657" y="8900"/>
                </a:cubicBezTo>
                <a:lnTo>
                  <a:pt x="6249" y="12497"/>
                </a:lnTo>
                <a:lnTo>
                  <a:pt x="6841" y="8900"/>
                </a:lnTo>
                <a:cubicBezTo>
                  <a:pt x="6904" y="8513"/>
                  <a:pt x="7232" y="8267"/>
                  <a:pt x="7579" y="8267"/>
                </a:cubicBezTo>
                <a:cubicBezTo>
                  <a:pt x="7731" y="8267"/>
                  <a:pt x="7887" y="8314"/>
                  <a:pt x="8025" y="8417"/>
                </a:cubicBezTo>
                <a:lnTo>
                  <a:pt x="9391" y="9391"/>
                </a:lnTo>
                <a:lnTo>
                  <a:pt x="8417" y="8025"/>
                </a:lnTo>
                <a:cubicBezTo>
                  <a:pt x="8089" y="7570"/>
                  <a:pt x="8362" y="6932"/>
                  <a:pt x="8899" y="6841"/>
                </a:cubicBezTo>
                <a:lnTo>
                  <a:pt x="12506" y="6249"/>
                </a:lnTo>
                <a:lnTo>
                  <a:pt x="8899" y="5657"/>
                </a:lnTo>
                <a:cubicBezTo>
                  <a:pt x="8344" y="5566"/>
                  <a:pt x="8089" y="4928"/>
                  <a:pt x="8417" y="4473"/>
                </a:cubicBezTo>
                <a:lnTo>
                  <a:pt x="9391" y="3107"/>
                </a:lnTo>
                <a:lnTo>
                  <a:pt x="8025" y="4081"/>
                </a:lnTo>
                <a:cubicBezTo>
                  <a:pt x="7888" y="4183"/>
                  <a:pt x="7734" y="4229"/>
                  <a:pt x="7584" y="4229"/>
                </a:cubicBezTo>
                <a:cubicBezTo>
                  <a:pt x="7235" y="4229"/>
                  <a:pt x="6905" y="3981"/>
                  <a:pt x="6841" y="3599"/>
                </a:cubicBezTo>
                <a:lnTo>
                  <a:pt x="6249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7" name="Google Shape;917;p30"/>
          <p:cNvSpPr/>
          <p:nvPr/>
        </p:nvSpPr>
        <p:spPr>
          <a:xfrm>
            <a:off x="6915163" y="86300"/>
            <a:ext cx="312675" cy="312450"/>
          </a:xfrm>
          <a:custGeom>
            <a:avLst/>
            <a:gdLst/>
            <a:ahLst/>
            <a:cxnLst/>
            <a:rect l="l" t="t" r="r" b="b"/>
            <a:pathLst>
              <a:path w="12507" h="12498" extrusionOk="0">
                <a:moveTo>
                  <a:pt x="6249" y="1"/>
                </a:moveTo>
                <a:lnTo>
                  <a:pt x="5657" y="3599"/>
                </a:lnTo>
                <a:cubicBezTo>
                  <a:pt x="5594" y="3985"/>
                  <a:pt x="5266" y="4231"/>
                  <a:pt x="4918" y="4231"/>
                </a:cubicBezTo>
                <a:cubicBezTo>
                  <a:pt x="4767" y="4231"/>
                  <a:pt x="4611" y="4184"/>
                  <a:pt x="4473" y="4081"/>
                </a:cubicBezTo>
                <a:lnTo>
                  <a:pt x="3107" y="3107"/>
                </a:lnTo>
                <a:lnTo>
                  <a:pt x="4090" y="4473"/>
                </a:lnTo>
                <a:cubicBezTo>
                  <a:pt x="4418" y="4928"/>
                  <a:pt x="4145" y="5566"/>
                  <a:pt x="3598" y="5657"/>
                </a:cubicBezTo>
                <a:lnTo>
                  <a:pt x="1" y="6249"/>
                </a:lnTo>
                <a:lnTo>
                  <a:pt x="3598" y="6841"/>
                </a:lnTo>
                <a:cubicBezTo>
                  <a:pt x="4154" y="6932"/>
                  <a:pt x="4418" y="7570"/>
                  <a:pt x="4090" y="8025"/>
                </a:cubicBezTo>
                <a:lnTo>
                  <a:pt x="3107" y="9391"/>
                </a:lnTo>
                <a:lnTo>
                  <a:pt x="4473" y="8417"/>
                </a:lnTo>
                <a:cubicBezTo>
                  <a:pt x="4610" y="8315"/>
                  <a:pt x="4764" y="8269"/>
                  <a:pt x="4914" y="8269"/>
                </a:cubicBezTo>
                <a:cubicBezTo>
                  <a:pt x="5263" y="8269"/>
                  <a:pt x="5593" y="8518"/>
                  <a:pt x="5657" y="8900"/>
                </a:cubicBezTo>
                <a:lnTo>
                  <a:pt x="6249" y="12497"/>
                </a:lnTo>
                <a:lnTo>
                  <a:pt x="6841" y="8900"/>
                </a:lnTo>
                <a:cubicBezTo>
                  <a:pt x="6904" y="8513"/>
                  <a:pt x="7232" y="8267"/>
                  <a:pt x="7579" y="8267"/>
                </a:cubicBezTo>
                <a:cubicBezTo>
                  <a:pt x="7731" y="8267"/>
                  <a:pt x="7887" y="8314"/>
                  <a:pt x="8025" y="8417"/>
                </a:cubicBezTo>
                <a:lnTo>
                  <a:pt x="9391" y="9391"/>
                </a:lnTo>
                <a:lnTo>
                  <a:pt x="8417" y="8025"/>
                </a:lnTo>
                <a:cubicBezTo>
                  <a:pt x="8089" y="7570"/>
                  <a:pt x="8362" y="6932"/>
                  <a:pt x="8899" y="6841"/>
                </a:cubicBezTo>
                <a:lnTo>
                  <a:pt x="12506" y="6249"/>
                </a:lnTo>
                <a:lnTo>
                  <a:pt x="8899" y="5657"/>
                </a:lnTo>
                <a:cubicBezTo>
                  <a:pt x="8344" y="5566"/>
                  <a:pt x="8089" y="4928"/>
                  <a:pt x="8417" y="4473"/>
                </a:cubicBezTo>
                <a:lnTo>
                  <a:pt x="9391" y="3107"/>
                </a:lnTo>
                <a:lnTo>
                  <a:pt x="8025" y="4081"/>
                </a:lnTo>
                <a:cubicBezTo>
                  <a:pt x="7888" y="4183"/>
                  <a:pt x="7734" y="4229"/>
                  <a:pt x="7584" y="4229"/>
                </a:cubicBezTo>
                <a:cubicBezTo>
                  <a:pt x="7235" y="4229"/>
                  <a:pt x="6905" y="3981"/>
                  <a:pt x="6841" y="3599"/>
                </a:cubicBezTo>
                <a:lnTo>
                  <a:pt x="6249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8" name="Google Shape;918;p30"/>
          <p:cNvSpPr/>
          <p:nvPr/>
        </p:nvSpPr>
        <p:spPr>
          <a:xfrm>
            <a:off x="325100" y="2831975"/>
            <a:ext cx="312675" cy="312450"/>
          </a:xfrm>
          <a:custGeom>
            <a:avLst/>
            <a:gdLst/>
            <a:ahLst/>
            <a:cxnLst/>
            <a:rect l="l" t="t" r="r" b="b"/>
            <a:pathLst>
              <a:path w="12507" h="12498" extrusionOk="0">
                <a:moveTo>
                  <a:pt x="6249" y="1"/>
                </a:moveTo>
                <a:lnTo>
                  <a:pt x="5657" y="3599"/>
                </a:lnTo>
                <a:cubicBezTo>
                  <a:pt x="5594" y="3985"/>
                  <a:pt x="5266" y="4231"/>
                  <a:pt x="4918" y="4231"/>
                </a:cubicBezTo>
                <a:cubicBezTo>
                  <a:pt x="4767" y="4231"/>
                  <a:pt x="4611" y="4184"/>
                  <a:pt x="4473" y="4081"/>
                </a:cubicBezTo>
                <a:lnTo>
                  <a:pt x="3107" y="3107"/>
                </a:lnTo>
                <a:lnTo>
                  <a:pt x="4090" y="4473"/>
                </a:lnTo>
                <a:cubicBezTo>
                  <a:pt x="4418" y="4928"/>
                  <a:pt x="4145" y="5566"/>
                  <a:pt x="3598" y="5657"/>
                </a:cubicBezTo>
                <a:lnTo>
                  <a:pt x="1" y="6249"/>
                </a:lnTo>
                <a:lnTo>
                  <a:pt x="3598" y="6841"/>
                </a:lnTo>
                <a:cubicBezTo>
                  <a:pt x="4154" y="6932"/>
                  <a:pt x="4418" y="7570"/>
                  <a:pt x="4090" y="8025"/>
                </a:cubicBezTo>
                <a:lnTo>
                  <a:pt x="3107" y="9391"/>
                </a:lnTo>
                <a:lnTo>
                  <a:pt x="4473" y="8417"/>
                </a:lnTo>
                <a:cubicBezTo>
                  <a:pt x="4610" y="8315"/>
                  <a:pt x="4764" y="8269"/>
                  <a:pt x="4914" y="8269"/>
                </a:cubicBezTo>
                <a:cubicBezTo>
                  <a:pt x="5263" y="8269"/>
                  <a:pt x="5593" y="8518"/>
                  <a:pt x="5657" y="8900"/>
                </a:cubicBezTo>
                <a:lnTo>
                  <a:pt x="6249" y="12497"/>
                </a:lnTo>
                <a:lnTo>
                  <a:pt x="6841" y="8900"/>
                </a:lnTo>
                <a:cubicBezTo>
                  <a:pt x="6904" y="8513"/>
                  <a:pt x="7232" y="8267"/>
                  <a:pt x="7579" y="8267"/>
                </a:cubicBezTo>
                <a:cubicBezTo>
                  <a:pt x="7731" y="8267"/>
                  <a:pt x="7887" y="8314"/>
                  <a:pt x="8025" y="8417"/>
                </a:cubicBezTo>
                <a:lnTo>
                  <a:pt x="9391" y="9391"/>
                </a:lnTo>
                <a:lnTo>
                  <a:pt x="8417" y="8025"/>
                </a:lnTo>
                <a:cubicBezTo>
                  <a:pt x="8089" y="7570"/>
                  <a:pt x="8362" y="6932"/>
                  <a:pt x="8899" y="6841"/>
                </a:cubicBezTo>
                <a:lnTo>
                  <a:pt x="12506" y="6249"/>
                </a:lnTo>
                <a:lnTo>
                  <a:pt x="8899" y="5657"/>
                </a:lnTo>
                <a:cubicBezTo>
                  <a:pt x="8344" y="5566"/>
                  <a:pt x="8089" y="4928"/>
                  <a:pt x="8417" y="4473"/>
                </a:cubicBezTo>
                <a:lnTo>
                  <a:pt x="9391" y="3107"/>
                </a:lnTo>
                <a:lnTo>
                  <a:pt x="8025" y="4081"/>
                </a:lnTo>
                <a:cubicBezTo>
                  <a:pt x="7888" y="4183"/>
                  <a:pt x="7734" y="4229"/>
                  <a:pt x="7584" y="4229"/>
                </a:cubicBezTo>
                <a:cubicBezTo>
                  <a:pt x="7235" y="4229"/>
                  <a:pt x="6905" y="3981"/>
                  <a:pt x="6841" y="3599"/>
                </a:cubicBezTo>
                <a:lnTo>
                  <a:pt x="6249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9" name="Google Shape;919;p30"/>
          <p:cNvSpPr/>
          <p:nvPr/>
        </p:nvSpPr>
        <p:spPr>
          <a:xfrm>
            <a:off x="5721150" y="4900288"/>
            <a:ext cx="312675" cy="312450"/>
          </a:xfrm>
          <a:custGeom>
            <a:avLst/>
            <a:gdLst/>
            <a:ahLst/>
            <a:cxnLst/>
            <a:rect l="l" t="t" r="r" b="b"/>
            <a:pathLst>
              <a:path w="12507" h="12498" extrusionOk="0">
                <a:moveTo>
                  <a:pt x="6249" y="1"/>
                </a:moveTo>
                <a:lnTo>
                  <a:pt x="5657" y="3599"/>
                </a:lnTo>
                <a:cubicBezTo>
                  <a:pt x="5594" y="3985"/>
                  <a:pt x="5266" y="4231"/>
                  <a:pt x="4918" y="4231"/>
                </a:cubicBezTo>
                <a:cubicBezTo>
                  <a:pt x="4767" y="4231"/>
                  <a:pt x="4611" y="4184"/>
                  <a:pt x="4473" y="4081"/>
                </a:cubicBezTo>
                <a:lnTo>
                  <a:pt x="3107" y="3107"/>
                </a:lnTo>
                <a:lnTo>
                  <a:pt x="4090" y="4473"/>
                </a:lnTo>
                <a:cubicBezTo>
                  <a:pt x="4418" y="4928"/>
                  <a:pt x="4145" y="5566"/>
                  <a:pt x="3598" y="5657"/>
                </a:cubicBezTo>
                <a:lnTo>
                  <a:pt x="1" y="6249"/>
                </a:lnTo>
                <a:lnTo>
                  <a:pt x="3598" y="6841"/>
                </a:lnTo>
                <a:cubicBezTo>
                  <a:pt x="4154" y="6932"/>
                  <a:pt x="4418" y="7570"/>
                  <a:pt x="4090" y="8025"/>
                </a:cubicBezTo>
                <a:lnTo>
                  <a:pt x="3107" y="9391"/>
                </a:lnTo>
                <a:lnTo>
                  <a:pt x="4473" y="8417"/>
                </a:lnTo>
                <a:cubicBezTo>
                  <a:pt x="4610" y="8315"/>
                  <a:pt x="4764" y="8269"/>
                  <a:pt x="4914" y="8269"/>
                </a:cubicBezTo>
                <a:cubicBezTo>
                  <a:pt x="5263" y="8269"/>
                  <a:pt x="5593" y="8518"/>
                  <a:pt x="5657" y="8900"/>
                </a:cubicBezTo>
                <a:lnTo>
                  <a:pt x="6249" y="12497"/>
                </a:lnTo>
                <a:lnTo>
                  <a:pt x="6841" y="8900"/>
                </a:lnTo>
                <a:cubicBezTo>
                  <a:pt x="6904" y="8513"/>
                  <a:pt x="7232" y="8267"/>
                  <a:pt x="7579" y="8267"/>
                </a:cubicBezTo>
                <a:cubicBezTo>
                  <a:pt x="7731" y="8267"/>
                  <a:pt x="7887" y="8314"/>
                  <a:pt x="8025" y="8417"/>
                </a:cubicBezTo>
                <a:lnTo>
                  <a:pt x="9391" y="9391"/>
                </a:lnTo>
                <a:lnTo>
                  <a:pt x="8417" y="8025"/>
                </a:lnTo>
                <a:cubicBezTo>
                  <a:pt x="8089" y="7570"/>
                  <a:pt x="8362" y="6932"/>
                  <a:pt x="8899" y="6841"/>
                </a:cubicBezTo>
                <a:lnTo>
                  <a:pt x="12506" y="6249"/>
                </a:lnTo>
                <a:lnTo>
                  <a:pt x="8899" y="5657"/>
                </a:lnTo>
                <a:cubicBezTo>
                  <a:pt x="8344" y="5566"/>
                  <a:pt x="8089" y="4928"/>
                  <a:pt x="8417" y="4473"/>
                </a:cubicBezTo>
                <a:lnTo>
                  <a:pt x="9391" y="3107"/>
                </a:lnTo>
                <a:lnTo>
                  <a:pt x="8025" y="4081"/>
                </a:lnTo>
                <a:cubicBezTo>
                  <a:pt x="7888" y="4183"/>
                  <a:pt x="7734" y="4229"/>
                  <a:pt x="7584" y="4229"/>
                </a:cubicBezTo>
                <a:cubicBezTo>
                  <a:pt x="7235" y="4229"/>
                  <a:pt x="6905" y="3981"/>
                  <a:pt x="6841" y="3599"/>
                </a:cubicBezTo>
                <a:lnTo>
                  <a:pt x="6249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0" name="Google Shape;920;p30"/>
          <p:cNvSpPr/>
          <p:nvPr/>
        </p:nvSpPr>
        <p:spPr>
          <a:xfrm>
            <a:off x="8784700" y="4356063"/>
            <a:ext cx="312675" cy="312450"/>
          </a:xfrm>
          <a:custGeom>
            <a:avLst/>
            <a:gdLst/>
            <a:ahLst/>
            <a:cxnLst/>
            <a:rect l="l" t="t" r="r" b="b"/>
            <a:pathLst>
              <a:path w="12507" h="12498" extrusionOk="0">
                <a:moveTo>
                  <a:pt x="6249" y="1"/>
                </a:moveTo>
                <a:lnTo>
                  <a:pt x="5657" y="3599"/>
                </a:lnTo>
                <a:cubicBezTo>
                  <a:pt x="5594" y="3985"/>
                  <a:pt x="5266" y="4231"/>
                  <a:pt x="4918" y="4231"/>
                </a:cubicBezTo>
                <a:cubicBezTo>
                  <a:pt x="4767" y="4231"/>
                  <a:pt x="4611" y="4184"/>
                  <a:pt x="4473" y="4081"/>
                </a:cubicBezTo>
                <a:lnTo>
                  <a:pt x="3107" y="3107"/>
                </a:lnTo>
                <a:lnTo>
                  <a:pt x="4090" y="4473"/>
                </a:lnTo>
                <a:cubicBezTo>
                  <a:pt x="4418" y="4928"/>
                  <a:pt x="4145" y="5566"/>
                  <a:pt x="3598" y="5657"/>
                </a:cubicBezTo>
                <a:lnTo>
                  <a:pt x="1" y="6249"/>
                </a:lnTo>
                <a:lnTo>
                  <a:pt x="3598" y="6841"/>
                </a:lnTo>
                <a:cubicBezTo>
                  <a:pt x="4154" y="6932"/>
                  <a:pt x="4418" y="7570"/>
                  <a:pt x="4090" y="8025"/>
                </a:cubicBezTo>
                <a:lnTo>
                  <a:pt x="3107" y="9391"/>
                </a:lnTo>
                <a:lnTo>
                  <a:pt x="4473" y="8417"/>
                </a:lnTo>
                <a:cubicBezTo>
                  <a:pt x="4610" y="8315"/>
                  <a:pt x="4764" y="8269"/>
                  <a:pt x="4914" y="8269"/>
                </a:cubicBezTo>
                <a:cubicBezTo>
                  <a:pt x="5263" y="8269"/>
                  <a:pt x="5593" y="8518"/>
                  <a:pt x="5657" y="8900"/>
                </a:cubicBezTo>
                <a:lnTo>
                  <a:pt x="6249" y="12497"/>
                </a:lnTo>
                <a:lnTo>
                  <a:pt x="6841" y="8900"/>
                </a:lnTo>
                <a:cubicBezTo>
                  <a:pt x="6904" y="8513"/>
                  <a:pt x="7232" y="8267"/>
                  <a:pt x="7579" y="8267"/>
                </a:cubicBezTo>
                <a:cubicBezTo>
                  <a:pt x="7731" y="8267"/>
                  <a:pt x="7887" y="8314"/>
                  <a:pt x="8025" y="8417"/>
                </a:cubicBezTo>
                <a:lnTo>
                  <a:pt x="9391" y="9391"/>
                </a:lnTo>
                <a:lnTo>
                  <a:pt x="8417" y="8025"/>
                </a:lnTo>
                <a:cubicBezTo>
                  <a:pt x="8089" y="7570"/>
                  <a:pt x="8362" y="6932"/>
                  <a:pt x="8899" y="6841"/>
                </a:cubicBezTo>
                <a:lnTo>
                  <a:pt x="12506" y="6249"/>
                </a:lnTo>
                <a:lnTo>
                  <a:pt x="8899" y="5657"/>
                </a:lnTo>
                <a:cubicBezTo>
                  <a:pt x="8344" y="5566"/>
                  <a:pt x="8089" y="4928"/>
                  <a:pt x="8417" y="4473"/>
                </a:cubicBezTo>
                <a:lnTo>
                  <a:pt x="9391" y="3107"/>
                </a:lnTo>
                <a:lnTo>
                  <a:pt x="8025" y="4081"/>
                </a:lnTo>
                <a:cubicBezTo>
                  <a:pt x="7888" y="4183"/>
                  <a:pt x="7734" y="4229"/>
                  <a:pt x="7584" y="4229"/>
                </a:cubicBezTo>
                <a:cubicBezTo>
                  <a:pt x="7235" y="4229"/>
                  <a:pt x="6905" y="3981"/>
                  <a:pt x="6841" y="3599"/>
                </a:cubicBezTo>
                <a:lnTo>
                  <a:pt x="6249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1" name="Google Shape;921;p30"/>
          <p:cNvSpPr/>
          <p:nvPr/>
        </p:nvSpPr>
        <p:spPr>
          <a:xfrm>
            <a:off x="171487" y="3877855"/>
            <a:ext cx="274626" cy="274626"/>
          </a:xfrm>
          <a:custGeom>
            <a:avLst/>
            <a:gdLst/>
            <a:ahLst/>
            <a:cxnLst/>
            <a:rect l="l" t="t" r="r" b="b"/>
            <a:pathLst>
              <a:path w="2142" h="2142" extrusionOk="0">
                <a:moveTo>
                  <a:pt x="1066" y="1"/>
                </a:moveTo>
                <a:lnTo>
                  <a:pt x="975" y="584"/>
                </a:lnTo>
                <a:cubicBezTo>
                  <a:pt x="948" y="784"/>
                  <a:pt x="784" y="948"/>
                  <a:pt x="575" y="985"/>
                </a:cubicBezTo>
                <a:lnTo>
                  <a:pt x="1" y="1076"/>
                </a:lnTo>
                <a:lnTo>
                  <a:pt x="575" y="1167"/>
                </a:lnTo>
                <a:cubicBezTo>
                  <a:pt x="784" y="1194"/>
                  <a:pt x="948" y="1358"/>
                  <a:pt x="975" y="1558"/>
                </a:cubicBezTo>
                <a:lnTo>
                  <a:pt x="1066" y="2141"/>
                </a:lnTo>
                <a:lnTo>
                  <a:pt x="1157" y="1558"/>
                </a:lnTo>
                <a:cubicBezTo>
                  <a:pt x="1194" y="1358"/>
                  <a:pt x="1358" y="1194"/>
                  <a:pt x="1558" y="1167"/>
                </a:cubicBezTo>
                <a:lnTo>
                  <a:pt x="2141" y="1076"/>
                </a:lnTo>
                <a:lnTo>
                  <a:pt x="1558" y="985"/>
                </a:lnTo>
                <a:cubicBezTo>
                  <a:pt x="1358" y="948"/>
                  <a:pt x="1194" y="784"/>
                  <a:pt x="1157" y="584"/>
                </a:cubicBezTo>
                <a:lnTo>
                  <a:pt x="1066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2" name="Google Shape;922;p30"/>
          <p:cNvSpPr/>
          <p:nvPr/>
        </p:nvSpPr>
        <p:spPr>
          <a:xfrm>
            <a:off x="280840" y="1709576"/>
            <a:ext cx="209552" cy="209525"/>
          </a:xfrm>
          <a:custGeom>
            <a:avLst/>
            <a:gdLst/>
            <a:ahLst/>
            <a:cxnLst/>
            <a:rect l="l" t="t" r="r" b="b"/>
            <a:pathLst>
              <a:path w="2142" h="2142" extrusionOk="0">
                <a:moveTo>
                  <a:pt x="1066" y="1"/>
                </a:moveTo>
                <a:lnTo>
                  <a:pt x="975" y="584"/>
                </a:lnTo>
                <a:cubicBezTo>
                  <a:pt x="948" y="784"/>
                  <a:pt x="784" y="948"/>
                  <a:pt x="575" y="985"/>
                </a:cubicBezTo>
                <a:lnTo>
                  <a:pt x="1" y="1076"/>
                </a:lnTo>
                <a:lnTo>
                  <a:pt x="575" y="1167"/>
                </a:lnTo>
                <a:cubicBezTo>
                  <a:pt x="784" y="1194"/>
                  <a:pt x="948" y="1358"/>
                  <a:pt x="975" y="1558"/>
                </a:cubicBezTo>
                <a:lnTo>
                  <a:pt x="1066" y="2141"/>
                </a:lnTo>
                <a:lnTo>
                  <a:pt x="1157" y="1558"/>
                </a:lnTo>
                <a:cubicBezTo>
                  <a:pt x="1194" y="1358"/>
                  <a:pt x="1358" y="1194"/>
                  <a:pt x="1558" y="1167"/>
                </a:cubicBezTo>
                <a:lnTo>
                  <a:pt x="2141" y="1076"/>
                </a:lnTo>
                <a:lnTo>
                  <a:pt x="1558" y="985"/>
                </a:lnTo>
                <a:cubicBezTo>
                  <a:pt x="1358" y="948"/>
                  <a:pt x="1194" y="784"/>
                  <a:pt x="1157" y="584"/>
                </a:cubicBezTo>
                <a:lnTo>
                  <a:pt x="1066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3" name="Google Shape;923;p30"/>
          <p:cNvSpPr/>
          <p:nvPr/>
        </p:nvSpPr>
        <p:spPr>
          <a:xfrm>
            <a:off x="2100254" y="154973"/>
            <a:ext cx="175114" cy="175114"/>
          </a:xfrm>
          <a:custGeom>
            <a:avLst/>
            <a:gdLst/>
            <a:ahLst/>
            <a:cxnLst/>
            <a:rect l="l" t="t" r="r" b="b"/>
            <a:pathLst>
              <a:path w="3098" h="3098" extrusionOk="0">
                <a:moveTo>
                  <a:pt x="1549" y="1"/>
                </a:moveTo>
                <a:lnTo>
                  <a:pt x="1413" y="839"/>
                </a:lnTo>
                <a:cubicBezTo>
                  <a:pt x="1367" y="1130"/>
                  <a:pt x="1130" y="1367"/>
                  <a:pt x="839" y="1412"/>
                </a:cubicBezTo>
                <a:lnTo>
                  <a:pt x="1" y="1549"/>
                </a:lnTo>
                <a:lnTo>
                  <a:pt x="839" y="1686"/>
                </a:lnTo>
                <a:cubicBezTo>
                  <a:pt x="1130" y="1731"/>
                  <a:pt x="1367" y="1977"/>
                  <a:pt x="1413" y="2269"/>
                </a:cubicBezTo>
                <a:lnTo>
                  <a:pt x="1549" y="3097"/>
                </a:lnTo>
                <a:lnTo>
                  <a:pt x="1686" y="2269"/>
                </a:lnTo>
                <a:cubicBezTo>
                  <a:pt x="1731" y="1977"/>
                  <a:pt x="1977" y="1731"/>
                  <a:pt x="2269" y="1686"/>
                </a:cubicBezTo>
                <a:lnTo>
                  <a:pt x="3098" y="1549"/>
                </a:lnTo>
                <a:lnTo>
                  <a:pt x="2269" y="1412"/>
                </a:lnTo>
                <a:cubicBezTo>
                  <a:pt x="1977" y="1367"/>
                  <a:pt x="1731" y="1130"/>
                  <a:pt x="1686" y="839"/>
                </a:cubicBezTo>
                <a:lnTo>
                  <a:pt x="1549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4" name="Google Shape;924;p30"/>
          <p:cNvSpPr/>
          <p:nvPr/>
        </p:nvSpPr>
        <p:spPr>
          <a:xfrm>
            <a:off x="8853479" y="1809135"/>
            <a:ext cx="175114" cy="175114"/>
          </a:xfrm>
          <a:custGeom>
            <a:avLst/>
            <a:gdLst/>
            <a:ahLst/>
            <a:cxnLst/>
            <a:rect l="l" t="t" r="r" b="b"/>
            <a:pathLst>
              <a:path w="3098" h="3098" extrusionOk="0">
                <a:moveTo>
                  <a:pt x="1549" y="1"/>
                </a:moveTo>
                <a:lnTo>
                  <a:pt x="1413" y="839"/>
                </a:lnTo>
                <a:cubicBezTo>
                  <a:pt x="1367" y="1130"/>
                  <a:pt x="1130" y="1367"/>
                  <a:pt x="839" y="1412"/>
                </a:cubicBezTo>
                <a:lnTo>
                  <a:pt x="1" y="1549"/>
                </a:lnTo>
                <a:lnTo>
                  <a:pt x="839" y="1686"/>
                </a:lnTo>
                <a:cubicBezTo>
                  <a:pt x="1130" y="1731"/>
                  <a:pt x="1367" y="1977"/>
                  <a:pt x="1413" y="2269"/>
                </a:cubicBezTo>
                <a:lnTo>
                  <a:pt x="1549" y="3097"/>
                </a:lnTo>
                <a:lnTo>
                  <a:pt x="1686" y="2269"/>
                </a:lnTo>
                <a:cubicBezTo>
                  <a:pt x="1731" y="1977"/>
                  <a:pt x="1977" y="1731"/>
                  <a:pt x="2269" y="1686"/>
                </a:cubicBezTo>
                <a:lnTo>
                  <a:pt x="3098" y="1549"/>
                </a:lnTo>
                <a:lnTo>
                  <a:pt x="2269" y="1412"/>
                </a:lnTo>
                <a:cubicBezTo>
                  <a:pt x="1977" y="1367"/>
                  <a:pt x="1731" y="1130"/>
                  <a:pt x="1686" y="839"/>
                </a:cubicBezTo>
                <a:lnTo>
                  <a:pt x="1549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925" name="Google Shape;925;p30"/>
          <p:cNvCxnSpPr/>
          <p:nvPr/>
        </p:nvCxnSpPr>
        <p:spPr>
          <a:xfrm rot="10800000" flipH="1">
            <a:off x="-90000" y="4761725"/>
            <a:ext cx="9324000" cy="90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26" name="Google Shape;926;p30"/>
          <p:cNvCxnSpPr/>
          <p:nvPr/>
        </p:nvCxnSpPr>
        <p:spPr>
          <a:xfrm rot="10800000" flipH="1">
            <a:off x="-90000" y="375650"/>
            <a:ext cx="9324000" cy="90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9_1_2">
    <p:spTree>
      <p:nvGrpSpPr>
        <p:cNvPr id="1" name="Shape 9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8" name="Google Shape;928;p31"/>
          <p:cNvSpPr/>
          <p:nvPr/>
        </p:nvSpPr>
        <p:spPr>
          <a:xfrm>
            <a:off x="2424988" y="4921494"/>
            <a:ext cx="129781" cy="129781"/>
          </a:xfrm>
          <a:custGeom>
            <a:avLst/>
            <a:gdLst/>
            <a:ahLst/>
            <a:cxnLst/>
            <a:rect l="l" t="t" r="r" b="b"/>
            <a:pathLst>
              <a:path w="2296" h="2296" extrusionOk="0">
                <a:moveTo>
                  <a:pt x="1148" y="1"/>
                </a:moveTo>
                <a:lnTo>
                  <a:pt x="1048" y="611"/>
                </a:lnTo>
                <a:cubicBezTo>
                  <a:pt x="1002" y="839"/>
                  <a:pt x="829" y="1012"/>
                  <a:pt x="611" y="1048"/>
                </a:cubicBezTo>
                <a:lnTo>
                  <a:pt x="0" y="1148"/>
                </a:lnTo>
                <a:lnTo>
                  <a:pt x="611" y="1249"/>
                </a:lnTo>
                <a:cubicBezTo>
                  <a:pt x="838" y="1294"/>
                  <a:pt x="1011" y="1467"/>
                  <a:pt x="1048" y="1686"/>
                </a:cubicBezTo>
                <a:lnTo>
                  <a:pt x="1148" y="2296"/>
                </a:lnTo>
                <a:lnTo>
                  <a:pt x="1248" y="1686"/>
                </a:lnTo>
                <a:cubicBezTo>
                  <a:pt x="1294" y="1458"/>
                  <a:pt x="1467" y="1285"/>
                  <a:pt x="1685" y="1249"/>
                </a:cubicBezTo>
                <a:lnTo>
                  <a:pt x="2296" y="1148"/>
                </a:lnTo>
                <a:lnTo>
                  <a:pt x="1685" y="1048"/>
                </a:lnTo>
                <a:cubicBezTo>
                  <a:pt x="1458" y="1003"/>
                  <a:pt x="1285" y="830"/>
                  <a:pt x="1248" y="611"/>
                </a:cubicBezTo>
                <a:lnTo>
                  <a:pt x="1148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9" name="Google Shape;929;p31"/>
          <p:cNvSpPr/>
          <p:nvPr/>
        </p:nvSpPr>
        <p:spPr>
          <a:xfrm>
            <a:off x="1768216" y="174950"/>
            <a:ext cx="121077" cy="122037"/>
          </a:xfrm>
          <a:custGeom>
            <a:avLst/>
            <a:gdLst/>
            <a:ahLst/>
            <a:cxnLst/>
            <a:rect l="l" t="t" r="r" b="b"/>
            <a:pathLst>
              <a:path w="2142" h="2159" extrusionOk="0">
                <a:moveTo>
                  <a:pt x="1066" y="0"/>
                </a:moveTo>
                <a:lnTo>
                  <a:pt x="975" y="592"/>
                </a:lnTo>
                <a:cubicBezTo>
                  <a:pt x="948" y="802"/>
                  <a:pt x="784" y="956"/>
                  <a:pt x="584" y="993"/>
                </a:cubicBezTo>
                <a:lnTo>
                  <a:pt x="1" y="1084"/>
                </a:lnTo>
                <a:lnTo>
                  <a:pt x="584" y="1175"/>
                </a:lnTo>
                <a:cubicBezTo>
                  <a:pt x="784" y="1211"/>
                  <a:pt x="948" y="1366"/>
                  <a:pt x="975" y="1576"/>
                </a:cubicBezTo>
                <a:lnTo>
                  <a:pt x="1066" y="2159"/>
                </a:lnTo>
                <a:lnTo>
                  <a:pt x="1157" y="1576"/>
                </a:lnTo>
                <a:cubicBezTo>
                  <a:pt x="1194" y="1366"/>
                  <a:pt x="1358" y="1211"/>
                  <a:pt x="1558" y="1175"/>
                </a:cubicBezTo>
                <a:lnTo>
                  <a:pt x="2141" y="1075"/>
                </a:lnTo>
                <a:lnTo>
                  <a:pt x="1558" y="984"/>
                </a:lnTo>
                <a:cubicBezTo>
                  <a:pt x="1358" y="947"/>
                  <a:pt x="1194" y="792"/>
                  <a:pt x="1157" y="583"/>
                </a:cubicBezTo>
                <a:lnTo>
                  <a:pt x="1066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0" name="Google Shape;930;p31"/>
          <p:cNvSpPr/>
          <p:nvPr/>
        </p:nvSpPr>
        <p:spPr>
          <a:xfrm>
            <a:off x="4917424" y="27750"/>
            <a:ext cx="188002" cy="187946"/>
          </a:xfrm>
          <a:custGeom>
            <a:avLst/>
            <a:gdLst/>
            <a:ahLst/>
            <a:cxnLst/>
            <a:rect l="l" t="t" r="r" b="b"/>
            <a:pathLst>
              <a:path w="3326" h="3325" extrusionOk="0">
                <a:moveTo>
                  <a:pt x="1658" y="0"/>
                </a:moveTo>
                <a:lnTo>
                  <a:pt x="1513" y="893"/>
                </a:lnTo>
                <a:cubicBezTo>
                  <a:pt x="1458" y="1211"/>
                  <a:pt x="1203" y="1457"/>
                  <a:pt x="884" y="1521"/>
                </a:cubicBezTo>
                <a:lnTo>
                  <a:pt x="1" y="1667"/>
                </a:lnTo>
                <a:lnTo>
                  <a:pt x="884" y="1813"/>
                </a:lnTo>
                <a:cubicBezTo>
                  <a:pt x="1203" y="1867"/>
                  <a:pt x="1458" y="2122"/>
                  <a:pt x="1513" y="2441"/>
                </a:cubicBezTo>
                <a:lnTo>
                  <a:pt x="1658" y="3325"/>
                </a:lnTo>
                <a:lnTo>
                  <a:pt x="1804" y="2441"/>
                </a:lnTo>
                <a:cubicBezTo>
                  <a:pt x="1868" y="2122"/>
                  <a:pt x="2114" y="1867"/>
                  <a:pt x="2433" y="1813"/>
                </a:cubicBezTo>
                <a:lnTo>
                  <a:pt x="3325" y="1667"/>
                </a:lnTo>
                <a:lnTo>
                  <a:pt x="2433" y="1521"/>
                </a:lnTo>
                <a:cubicBezTo>
                  <a:pt x="2114" y="1457"/>
                  <a:pt x="1868" y="1211"/>
                  <a:pt x="1804" y="893"/>
                </a:cubicBezTo>
                <a:lnTo>
                  <a:pt x="1658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1" name="Google Shape;931;p31"/>
          <p:cNvSpPr/>
          <p:nvPr/>
        </p:nvSpPr>
        <p:spPr>
          <a:xfrm>
            <a:off x="7046388" y="4882844"/>
            <a:ext cx="129781" cy="129781"/>
          </a:xfrm>
          <a:custGeom>
            <a:avLst/>
            <a:gdLst/>
            <a:ahLst/>
            <a:cxnLst/>
            <a:rect l="l" t="t" r="r" b="b"/>
            <a:pathLst>
              <a:path w="2296" h="2296" extrusionOk="0">
                <a:moveTo>
                  <a:pt x="1148" y="1"/>
                </a:moveTo>
                <a:lnTo>
                  <a:pt x="1048" y="611"/>
                </a:lnTo>
                <a:cubicBezTo>
                  <a:pt x="1002" y="839"/>
                  <a:pt x="829" y="1012"/>
                  <a:pt x="611" y="1048"/>
                </a:cubicBezTo>
                <a:lnTo>
                  <a:pt x="0" y="1148"/>
                </a:lnTo>
                <a:lnTo>
                  <a:pt x="611" y="1249"/>
                </a:lnTo>
                <a:cubicBezTo>
                  <a:pt x="838" y="1294"/>
                  <a:pt x="1011" y="1467"/>
                  <a:pt x="1048" y="1686"/>
                </a:cubicBezTo>
                <a:lnTo>
                  <a:pt x="1148" y="2296"/>
                </a:lnTo>
                <a:lnTo>
                  <a:pt x="1248" y="1686"/>
                </a:lnTo>
                <a:cubicBezTo>
                  <a:pt x="1294" y="1458"/>
                  <a:pt x="1467" y="1285"/>
                  <a:pt x="1685" y="1249"/>
                </a:cubicBezTo>
                <a:lnTo>
                  <a:pt x="2296" y="1148"/>
                </a:lnTo>
                <a:lnTo>
                  <a:pt x="1685" y="1048"/>
                </a:lnTo>
                <a:cubicBezTo>
                  <a:pt x="1458" y="1003"/>
                  <a:pt x="1285" y="830"/>
                  <a:pt x="1248" y="611"/>
                </a:cubicBezTo>
                <a:lnTo>
                  <a:pt x="1148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2" name="Google Shape;932;p31"/>
          <p:cNvSpPr/>
          <p:nvPr/>
        </p:nvSpPr>
        <p:spPr>
          <a:xfrm>
            <a:off x="8784704" y="451948"/>
            <a:ext cx="175114" cy="175114"/>
          </a:xfrm>
          <a:custGeom>
            <a:avLst/>
            <a:gdLst/>
            <a:ahLst/>
            <a:cxnLst/>
            <a:rect l="l" t="t" r="r" b="b"/>
            <a:pathLst>
              <a:path w="3098" h="3098" extrusionOk="0">
                <a:moveTo>
                  <a:pt x="1549" y="1"/>
                </a:moveTo>
                <a:lnTo>
                  <a:pt x="1413" y="839"/>
                </a:lnTo>
                <a:cubicBezTo>
                  <a:pt x="1367" y="1130"/>
                  <a:pt x="1130" y="1367"/>
                  <a:pt x="839" y="1412"/>
                </a:cubicBezTo>
                <a:lnTo>
                  <a:pt x="1" y="1549"/>
                </a:lnTo>
                <a:lnTo>
                  <a:pt x="839" y="1686"/>
                </a:lnTo>
                <a:cubicBezTo>
                  <a:pt x="1130" y="1731"/>
                  <a:pt x="1367" y="1977"/>
                  <a:pt x="1413" y="2269"/>
                </a:cubicBezTo>
                <a:lnTo>
                  <a:pt x="1549" y="3097"/>
                </a:lnTo>
                <a:lnTo>
                  <a:pt x="1686" y="2269"/>
                </a:lnTo>
                <a:cubicBezTo>
                  <a:pt x="1731" y="1977"/>
                  <a:pt x="1977" y="1731"/>
                  <a:pt x="2269" y="1686"/>
                </a:cubicBezTo>
                <a:lnTo>
                  <a:pt x="3098" y="1549"/>
                </a:lnTo>
                <a:lnTo>
                  <a:pt x="2269" y="1412"/>
                </a:lnTo>
                <a:cubicBezTo>
                  <a:pt x="1977" y="1367"/>
                  <a:pt x="1731" y="1130"/>
                  <a:pt x="1686" y="839"/>
                </a:cubicBezTo>
                <a:lnTo>
                  <a:pt x="1549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3" name="Google Shape;933;p31"/>
          <p:cNvSpPr/>
          <p:nvPr/>
        </p:nvSpPr>
        <p:spPr>
          <a:xfrm>
            <a:off x="14888" y="592825"/>
            <a:ext cx="312675" cy="312450"/>
          </a:xfrm>
          <a:custGeom>
            <a:avLst/>
            <a:gdLst/>
            <a:ahLst/>
            <a:cxnLst/>
            <a:rect l="l" t="t" r="r" b="b"/>
            <a:pathLst>
              <a:path w="12507" h="12498" extrusionOk="0">
                <a:moveTo>
                  <a:pt x="6249" y="1"/>
                </a:moveTo>
                <a:lnTo>
                  <a:pt x="5657" y="3599"/>
                </a:lnTo>
                <a:cubicBezTo>
                  <a:pt x="5594" y="3985"/>
                  <a:pt x="5266" y="4231"/>
                  <a:pt x="4918" y="4231"/>
                </a:cubicBezTo>
                <a:cubicBezTo>
                  <a:pt x="4767" y="4231"/>
                  <a:pt x="4611" y="4184"/>
                  <a:pt x="4473" y="4081"/>
                </a:cubicBezTo>
                <a:lnTo>
                  <a:pt x="3107" y="3107"/>
                </a:lnTo>
                <a:lnTo>
                  <a:pt x="4090" y="4473"/>
                </a:lnTo>
                <a:cubicBezTo>
                  <a:pt x="4418" y="4928"/>
                  <a:pt x="4145" y="5566"/>
                  <a:pt x="3598" y="5657"/>
                </a:cubicBezTo>
                <a:lnTo>
                  <a:pt x="1" y="6249"/>
                </a:lnTo>
                <a:lnTo>
                  <a:pt x="3598" y="6841"/>
                </a:lnTo>
                <a:cubicBezTo>
                  <a:pt x="4154" y="6932"/>
                  <a:pt x="4418" y="7570"/>
                  <a:pt x="4090" y="8025"/>
                </a:cubicBezTo>
                <a:lnTo>
                  <a:pt x="3107" y="9391"/>
                </a:lnTo>
                <a:lnTo>
                  <a:pt x="4473" y="8417"/>
                </a:lnTo>
                <a:cubicBezTo>
                  <a:pt x="4610" y="8315"/>
                  <a:pt x="4764" y="8269"/>
                  <a:pt x="4914" y="8269"/>
                </a:cubicBezTo>
                <a:cubicBezTo>
                  <a:pt x="5263" y="8269"/>
                  <a:pt x="5593" y="8518"/>
                  <a:pt x="5657" y="8900"/>
                </a:cubicBezTo>
                <a:lnTo>
                  <a:pt x="6249" y="12497"/>
                </a:lnTo>
                <a:lnTo>
                  <a:pt x="6841" y="8900"/>
                </a:lnTo>
                <a:cubicBezTo>
                  <a:pt x="6904" y="8513"/>
                  <a:pt x="7232" y="8267"/>
                  <a:pt x="7579" y="8267"/>
                </a:cubicBezTo>
                <a:cubicBezTo>
                  <a:pt x="7731" y="8267"/>
                  <a:pt x="7887" y="8314"/>
                  <a:pt x="8025" y="8417"/>
                </a:cubicBezTo>
                <a:lnTo>
                  <a:pt x="9391" y="9391"/>
                </a:lnTo>
                <a:lnTo>
                  <a:pt x="8417" y="8025"/>
                </a:lnTo>
                <a:cubicBezTo>
                  <a:pt x="8089" y="7570"/>
                  <a:pt x="8362" y="6932"/>
                  <a:pt x="8899" y="6841"/>
                </a:cubicBezTo>
                <a:lnTo>
                  <a:pt x="12506" y="6249"/>
                </a:lnTo>
                <a:lnTo>
                  <a:pt x="8899" y="5657"/>
                </a:lnTo>
                <a:cubicBezTo>
                  <a:pt x="8344" y="5566"/>
                  <a:pt x="8089" y="4928"/>
                  <a:pt x="8417" y="4473"/>
                </a:cubicBezTo>
                <a:lnTo>
                  <a:pt x="9391" y="3107"/>
                </a:lnTo>
                <a:lnTo>
                  <a:pt x="8025" y="4081"/>
                </a:lnTo>
                <a:cubicBezTo>
                  <a:pt x="7888" y="4183"/>
                  <a:pt x="7734" y="4229"/>
                  <a:pt x="7584" y="4229"/>
                </a:cubicBezTo>
                <a:cubicBezTo>
                  <a:pt x="7235" y="4229"/>
                  <a:pt x="6905" y="3981"/>
                  <a:pt x="6841" y="3599"/>
                </a:cubicBezTo>
                <a:lnTo>
                  <a:pt x="6249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4" name="Google Shape;934;p31"/>
          <p:cNvSpPr/>
          <p:nvPr/>
        </p:nvSpPr>
        <p:spPr>
          <a:xfrm>
            <a:off x="1311075" y="4919313"/>
            <a:ext cx="312675" cy="312450"/>
          </a:xfrm>
          <a:custGeom>
            <a:avLst/>
            <a:gdLst/>
            <a:ahLst/>
            <a:cxnLst/>
            <a:rect l="l" t="t" r="r" b="b"/>
            <a:pathLst>
              <a:path w="12507" h="12498" extrusionOk="0">
                <a:moveTo>
                  <a:pt x="6249" y="1"/>
                </a:moveTo>
                <a:lnTo>
                  <a:pt x="5657" y="3599"/>
                </a:lnTo>
                <a:cubicBezTo>
                  <a:pt x="5594" y="3985"/>
                  <a:pt x="5266" y="4231"/>
                  <a:pt x="4918" y="4231"/>
                </a:cubicBezTo>
                <a:cubicBezTo>
                  <a:pt x="4767" y="4231"/>
                  <a:pt x="4611" y="4184"/>
                  <a:pt x="4473" y="4081"/>
                </a:cubicBezTo>
                <a:lnTo>
                  <a:pt x="3107" y="3107"/>
                </a:lnTo>
                <a:lnTo>
                  <a:pt x="4090" y="4473"/>
                </a:lnTo>
                <a:cubicBezTo>
                  <a:pt x="4418" y="4928"/>
                  <a:pt x="4145" y="5566"/>
                  <a:pt x="3598" y="5657"/>
                </a:cubicBezTo>
                <a:lnTo>
                  <a:pt x="1" y="6249"/>
                </a:lnTo>
                <a:lnTo>
                  <a:pt x="3598" y="6841"/>
                </a:lnTo>
                <a:cubicBezTo>
                  <a:pt x="4154" y="6932"/>
                  <a:pt x="4418" y="7570"/>
                  <a:pt x="4090" y="8025"/>
                </a:cubicBezTo>
                <a:lnTo>
                  <a:pt x="3107" y="9391"/>
                </a:lnTo>
                <a:lnTo>
                  <a:pt x="4473" y="8417"/>
                </a:lnTo>
                <a:cubicBezTo>
                  <a:pt x="4610" y="8315"/>
                  <a:pt x="4764" y="8269"/>
                  <a:pt x="4914" y="8269"/>
                </a:cubicBezTo>
                <a:cubicBezTo>
                  <a:pt x="5263" y="8269"/>
                  <a:pt x="5593" y="8518"/>
                  <a:pt x="5657" y="8900"/>
                </a:cubicBezTo>
                <a:lnTo>
                  <a:pt x="6249" y="12497"/>
                </a:lnTo>
                <a:lnTo>
                  <a:pt x="6841" y="8900"/>
                </a:lnTo>
                <a:cubicBezTo>
                  <a:pt x="6904" y="8513"/>
                  <a:pt x="7232" y="8267"/>
                  <a:pt x="7579" y="8267"/>
                </a:cubicBezTo>
                <a:cubicBezTo>
                  <a:pt x="7731" y="8267"/>
                  <a:pt x="7887" y="8314"/>
                  <a:pt x="8025" y="8417"/>
                </a:cubicBezTo>
                <a:lnTo>
                  <a:pt x="9391" y="9391"/>
                </a:lnTo>
                <a:lnTo>
                  <a:pt x="8417" y="8025"/>
                </a:lnTo>
                <a:cubicBezTo>
                  <a:pt x="8089" y="7570"/>
                  <a:pt x="8362" y="6932"/>
                  <a:pt x="8899" y="6841"/>
                </a:cubicBezTo>
                <a:lnTo>
                  <a:pt x="12506" y="6249"/>
                </a:lnTo>
                <a:lnTo>
                  <a:pt x="8899" y="5657"/>
                </a:lnTo>
                <a:cubicBezTo>
                  <a:pt x="8344" y="5566"/>
                  <a:pt x="8089" y="4928"/>
                  <a:pt x="8417" y="4473"/>
                </a:cubicBezTo>
                <a:lnTo>
                  <a:pt x="9391" y="3107"/>
                </a:lnTo>
                <a:lnTo>
                  <a:pt x="8025" y="4081"/>
                </a:lnTo>
                <a:cubicBezTo>
                  <a:pt x="7888" y="4183"/>
                  <a:pt x="7734" y="4229"/>
                  <a:pt x="7584" y="4229"/>
                </a:cubicBezTo>
                <a:cubicBezTo>
                  <a:pt x="7235" y="4229"/>
                  <a:pt x="6905" y="3981"/>
                  <a:pt x="6841" y="3599"/>
                </a:cubicBezTo>
                <a:lnTo>
                  <a:pt x="6249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5" name="Google Shape;935;p31"/>
          <p:cNvSpPr/>
          <p:nvPr/>
        </p:nvSpPr>
        <p:spPr>
          <a:xfrm>
            <a:off x="2937500" y="-92375"/>
            <a:ext cx="312675" cy="312450"/>
          </a:xfrm>
          <a:custGeom>
            <a:avLst/>
            <a:gdLst/>
            <a:ahLst/>
            <a:cxnLst/>
            <a:rect l="l" t="t" r="r" b="b"/>
            <a:pathLst>
              <a:path w="12507" h="12498" extrusionOk="0">
                <a:moveTo>
                  <a:pt x="6249" y="1"/>
                </a:moveTo>
                <a:lnTo>
                  <a:pt x="5657" y="3599"/>
                </a:lnTo>
                <a:cubicBezTo>
                  <a:pt x="5594" y="3985"/>
                  <a:pt x="5266" y="4231"/>
                  <a:pt x="4918" y="4231"/>
                </a:cubicBezTo>
                <a:cubicBezTo>
                  <a:pt x="4767" y="4231"/>
                  <a:pt x="4611" y="4184"/>
                  <a:pt x="4473" y="4081"/>
                </a:cubicBezTo>
                <a:lnTo>
                  <a:pt x="3107" y="3107"/>
                </a:lnTo>
                <a:lnTo>
                  <a:pt x="4090" y="4473"/>
                </a:lnTo>
                <a:cubicBezTo>
                  <a:pt x="4418" y="4928"/>
                  <a:pt x="4145" y="5566"/>
                  <a:pt x="3598" y="5657"/>
                </a:cubicBezTo>
                <a:lnTo>
                  <a:pt x="1" y="6249"/>
                </a:lnTo>
                <a:lnTo>
                  <a:pt x="3598" y="6841"/>
                </a:lnTo>
                <a:cubicBezTo>
                  <a:pt x="4154" y="6932"/>
                  <a:pt x="4418" y="7570"/>
                  <a:pt x="4090" y="8025"/>
                </a:cubicBezTo>
                <a:lnTo>
                  <a:pt x="3107" y="9391"/>
                </a:lnTo>
                <a:lnTo>
                  <a:pt x="4473" y="8417"/>
                </a:lnTo>
                <a:cubicBezTo>
                  <a:pt x="4610" y="8315"/>
                  <a:pt x="4764" y="8269"/>
                  <a:pt x="4914" y="8269"/>
                </a:cubicBezTo>
                <a:cubicBezTo>
                  <a:pt x="5263" y="8269"/>
                  <a:pt x="5593" y="8518"/>
                  <a:pt x="5657" y="8900"/>
                </a:cubicBezTo>
                <a:lnTo>
                  <a:pt x="6249" y="12497"/>
                </a:lnTo>
                <a:lnTo>
                  <a:pt x="6841" y="8900"/>
                </a:lnTo>
                <a:cubicBezTo>
                  <a:pt x="6904" y="8513"/>
                  <a:pt x="7232" y="8267"/>
                  <a:pt x="7579" y="8267"/>
                </a:cubicBezTo>
                <a:cubicBezTo>
                  <a:pt x="7731" y="8267"/>
                  <a:pt x="7887" y="8314"/>
                  <a:pt x="8025" y="8417"/>
                </a:cubicBezTo>
                <a:lnTo>
                  <a:pt x="9391" y="9391"/>
                </a:lnTo>
                <a:lnTo>
                  <a:pt x="8417" y="8025"/>
                </a:lnTo>
                <a:cubicBezTo>
                  <a:pt x="8089" y="7570"/>
                  <a:pt x="8362" y="6932"/>
                  <a:pt x="8899" y="6841"/>
                </a:cubicBezTo>
                <a:lnTo>
                  <a:pt x="12506" y="6249"/>
                </a:lnTo>
                <a:lnTo>
                  <a:pt x="8899" y="5657"/>
                </a:lnTo>
                <a:cubicBezTo>
                  <a:pt x="8344" y="5566"/>
                  <a:pt x="8089" y="4928"/>
                  <a:pt x="8417" y="4473"/>
                </a:cubicBezTo>
                <a:lnTo>
                  <a:pt x="9391" y="3107"/>
                </a:lnTo>
                <a:lnTo>
                  <a:pt x="8025" y="4081"/>
                </a:lnTo>
                <a:cubicBezTo>
                  <a:pt x="7888" y="4183"/>
                  <a:pt x="7734" y="4229"/>
                  <a:pt x="7584" y="4229"/>
                </a:cubicBezTo>
                <a:cubicBezTo>
                  <a:pt x="7235" y="4229"/>
                  <a:pt x="6905" y="3981"/>
                  <a:pt x="6841" y="3599"/>
                </a:cubicBezTo>
                <a:lnTo>
                  <a:pt x="6249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6" name="Google Shape;936;p31"/>
          <p:cNvSpPr/>
          <p:nvPr/>
        </p:nvSpPr>
        <p:spPr>
          <a:xfrm>
            <a:off x="7046388" y="-15450"/>
            <a:ext cx="312675" cy="312450"/>
          </a:xfrm>
          <a:custGeom>
            <a:avLst/>
            <a:gdLst/>
            <a:ahLst/>
            <a:cxnLst/>
            <a:rect l="l" t="t" r="r" b="b"/>
            <a:pathLst>
              <a:path w="12507" h="12498" extrusionOk="0">
                <a:moveTo>
                  <a:pt x="6249" y="1"/>
                </a:moveTo>
                <a:lnTo>
                  <a:pt x="5657" y="3599"/>
                </a:lnTo>
                <a:cubicBezTo>
                  <a:pt x="5594" y="3985"/>
                  <a:pt x="5266" y="4231"/>
                  <a:pt x="4918" y="4231"/>
                </a:cubicBezTo>
                <a:cubicBezTo>
                  <a:pt x="4767" y="4231"/>
                  <a:pt x="4611" y="4184"/>
                  <a:pt x="4473" y="4081"/>
                </a:cubicBezTo>
                <a:lnTo>
                  <a:pt x="3107" y="3107"/>
                </a:lnTo>
                <a:lnTo>
                  <a:pt x="4090" y="4473"/>
                </a:lnTo>
                <a:cubicBezTo>
                  <a:pt x="4418" y="4928"/>
                  <a:pt x="4145" y="5566"/>
                  <a:pt x="3598" y="5657"/>
                </a:cubicBezTo>
                <a:lnTo>
                  <a:pt x="1" y="6249"/>
                </a:lnTo>
                <a:lnTo>
                  <a:pt x="3598" y="6841"/>
                </a:lnTo>
                <a:cubicBezTo>
                  <a:pt x="4154" y="6932"/>
                  <a:pt x="4418" y="7570"/>
                  <a:pt x="4090" y="8025"/>
                </a:cubicBezTo>
                <a:lnTo>
                  <a:pt x="3107" y="9391"/>
                </a:lnTo>
                <a:lnTo>
                  <a:pt x="4473" y="8417"/>
                </a:lnTo>
                <a:cubicBezTo>
                  <a:pt x="4610" y="8315"/>
                  <a:pt x="4764" y="8269"/>
                  <a:pt x="4914" y="8269"/>
                </a:cubicBezTo>
                <a:cubicBezTo>
                  <a:pt x="5263" y="8269"/>
                  <a:pt x="5593" y="8518"/>
                  <a:pt x="5657" y="8900"/>
                </a:cubicBezTo>
                <a:lnTo>
                  <a:pt x="6249" y="12497"/>
                </a:lnTo>
                <a:lnTo>
                  <a:pt x="6841" y="8900"/>
                </a:lnTo>
                <a:cubicBezTo>
                  <a:pt x="6904" y="8513"/>
                  <a:pt x="7232" y="8267"/>
                  <a:pt x="7579" y="8267"/>
                </a:cubicBezTo>
                <a:cubicBezTo>
                  <a:pt x="7731" y="8267"/>
                  <a:pt x="7887" y="8314"/>
                  <a:pt x="8025" y="8417"/>
                </a:cubicBezTo>
                <a:lnTo>
                  <a:pt x="9391" y="9391"/>
                </a:lnTo>
                <a:lnTo>
                  <a:pt x="8417" y="8025"/>
                </a:lnTo>
                <a:cubicBezTo>
                  <a:pt x="8089" y="7570"/>
                  <a:pt x="8362" y="6932"/>
                  <a:pt x="8899" y="6841"/>
                </a:cubicBezTo>
                <a:lnTo>
                  <a:pt x="12506" y="6249"/>
                </a:lnTo>
                <a:lnTo>
                  <a:pt x="8899" y="5657"/>
                </a:lnTo>
                <a:cubicBezTo>
                  <a:pt x="8344" y="5566"/>
                  <a:pt x="8089" y="4928"/>
                  <a:pt x="8417" y="4473"/>
                </a:cubicBezTo>
                <a:lnTo>
                  <a:pt x="9391" y="3107"/>
                </a:lnTo>
                <a:lnTo>
                  <a:pt x="8025" y="4081"/>
                </a:lnTo>
                <a:cubicBezTo>
                  <a:pt x="7888" y="4183"/>
                  <a:pt x="7734" y="4229"/>
                  <a:pt x="7584" y="4229"/>
                </a:cubicBezTo>
                <a:cubicBezTo>
                  <a:pt x="7235" y="4229"/>
                  <a:pt x="6905" y="3981"/>
                  <a:pt x="6841" y="3599"/>
                </a:cubicBezTo>
                <a:lnTo>
                  <a:pt x="6249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7" name="Google Shape;937;p31"/>
          <p:cNvSpPr/>
          <p:nvPr/>
        </p:nvSpPr>
        <p:spPr>
          <a:xfrm>
            <a:off x="63975" y="3194175"/>
            <a:ext cx="312675" cy="312450"/>
          </a:xfrm>
          <a:custGeom>
            <a:avLst/>
            <a:gdLst/>
            <a:ahLst/>
            <a:cxnLst/>
            <a:rect l="l" t="t" r="r" b="b"/>
            <a:pathLst>
              <a:path w="12507" h="12498" extrusionOk="0">
                <a:moveTo>
                  <a:pt x="6249" y="1"/>
                </a:moveTo>
                <a:lnTo>
                  <a:pt x="5657" y="3599"/>
                </a:lnTo>
                <a:cubicBezTo>
                  <a:pt x="5594" y="3985"/>
                  <a:pt x="5266" y="4231"/>
                  <a:pt x="4918" y="4231"/>
                </a:cubicBezTo>
                <a:cubicBezTo>
                  <a:pt x="4767" y="4231"/>
                  <a:pt x="4611" y="4184"/>
                  <a:pt x="4473" y="4081"/>
                </a:cubicBezTo>
                <a:lnTo>
                  <a:pt x="3107" y="3107"/>
                </a:lnTo>
                <a:lnTo>
                  <a:pt x="4090" y="4473"/>
                </a:lnTo>
                <a:cubicBezTo>
                  <a:pt x="4418" y="4928"/>
                  <a:pt x="4145" y="5566"/>
                  <a:pt x="3598" y="5657"/>
                </a:cubicBezTo>
                <a:lnTo>
                  <a:pt x="1" y="6249"/>
                </a:lnTo>
                <a:lnTo>
                  <a:pt x="3598" y="6841"/>
                </a:lnTo>
                <a:cubicBezTo>
                  <a:pt x="4154" y="6932"/>
                  <a:pt x="4418" y="7570"/>
                  <a:pt x="4090" y="8025"/>
                </a:cubicBezTo>
                <a:lnTo>
                  <a:pt x="3107" y="9391"/>
                </a:lnTo>
                <a:lnTo>
                  <a:pt x="4473" y="8417"/>
                </a:lnTo>
                <a:cubicBezTo>
                  <a:pt x="4610" y="8315"/>
                  <a:pt x="4764" y="8269"/>
                  <a:pt x="4914" y="8269"/>
                </a:cubicBezTo>
                <a:cubicBezTo>
                  <a:pt x="5263" y="8269"/>
                  <a:pt x="5593" y="8518"/>
                  <a:pt x="5657" y="8900"/>
                </a:cubicBezTo>
                <a:lnTo>
                  <a:pt x="6249" y="12497"/>
                </a:lnTo>
                <a:lnTo>
                  <a:pt x="6841" y="8900"/>
                </a:lnTo>
                <a:cubicBezTo>
                  <a:pt x="6904" y="8513"/>
                  <a:pt x="7232" y="8267"/>
                  <a:pt x="7579" y="8267"/>
                </a:cubicBezTo>
                <a:cubicBezTo>
                  <a:pt x="7731" y="8267"/>
                  <a:pt x="7887" y="8314"/>
                  <a:pt x="8025" y="8417"/>
                </a:cubicBezTo>
                <a:lnTo>
                  <a:pt x="9391" y="9391"/>
                </a:lnTo>
                <a:lnTo>
                  <a:pt x="8417" y="8025"/>
                </a:lnTo>
                <a:cubicBezTo>
                  <a:pt x="8089" y="7570"/>
                  <a:pt x="8362" y="6932"/>
                  <a:pt x="8899" y="6841"/>
                </a:cubicBezTo>
                <a:lnTo>
                  <a:pt x="12506" y="6249"/>
                </a:lnTo>
                <a:lnTo>
                  <a:pt x="8899" y="5657"/>
                </a:lnTo>
                <a:cubicBezTo>
                  <a:pt x="8344" y="5566"/>
                  <a:pt x="8089" y="4928"/>
                  <a:pt x="8417" y="4473"/>
                </a:cubicBezTo>
                <a:lnTo>
                  <a:pt x="9391" y="3107"/>
                </a:lnTo>
                <a:lnTo>
                  <a:pt x="8025" y="4081"/>
                </a:lnTo>
                <a:cubicBezTo>
                  <a:pt x="7888" y="4183"/>
                  <a:pt x="7734" y="4229"/>
                  <a:pt x="7584" y="4229"/>
                </a:cubicBezTo>
                <a:cubicBezTo>
                  <a:pt x="7235" y="4229"/>
                  <a:pt x="6905" y="3981"/>
                  <a:pt x="6841" y="3599"/>
                </a:cubicBezTo>
                <a:lnTo>
                  <a:pt x="6249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8" name="Google Shape;938;p31"/>
          <p:cNvSpPr/>
          <p:nvPr/>
        </p:nvSpPr>
        <p:spPr>
          <a:xfrm>
            <a:off x="5280975" y="4919300"/>
            <a:ext cx="312675" cy="312450"/>
          </a:xfrm>
          <a:custGeom>
            <a:avLst/>
            <a:gdLst/>
            <a:ahLst/>
            <a:cxnLst/>
            <a:rect l="l" t="t" r="r" b="b"/>
            <a:pathLst>
              <a:path w="12507" h="12498" extrusionOk="0">
                <a:moveTo>
                  <a:pt x="6249" y="1"/>
                </a:moveTo>
                <a:lnTo>
                  <a:pt x="5657" y="3599"/>
                </a:lnTo>
                <a:cubicBezTo>
                  <a:pt x="5594" y="3985"/>
                  <a:pt x="5266" y="4231"/>
                  <a:pt x="4918" y="4231"/>
                </a:cubicBezTo>
                <a:cubicBezTo>
                  <a:pt x="4767" y="4231"/>
                  <a:pt x="4611" y="4184"/>
                  <a:pt x="4473" y="4081"/>
                </a:cubicBezTo>
                <a:lnTo>
                  <a:pt x="3107" y="3107"/>
                </a:lnTo>
                <a:lnTo>
                  <a:pt x="4090" y="4473"/>
                </a:lnTo>
                <a:cubicBezTo>
                  <a:pt x="4418" y="4928"/>
                  <a:pt x="4145" y="5566"/>
                  <a:pt x="3598" y="5657"/>
                </a:cubicBezTo>
                <a:lnTo>
                  <a:pt x="1" y="6249"/>
                </a:lnTo>
                <a:lnTo>
                  <a:pt x="3598" y="6841"/>
                </a:lnTo>
                <a:cubicBezTo>
                  <a:pt x="4154" y="6932"/>
                  <a:pt x="4418" y="7570"/>
                  <a:pt x="4090" y="8025"/>
                </a:cubicBezTo>
                <a:lnTo>
                  <a:pt x="3107" y="9391"/>
                </a:lnTo>
                <a:lnTo>
                  <a:pt x="4473" y="8417"/>
                </a:lnTo>
                <a:cubicBezTo>
                  <a:pt x="4610" y="8315"/>
                  <a:pt x="4764" y="8269"/>
                  <a:pt x="4914" y="8269"/>
                </a:cubicBezTo>
                <a:cubicBezTo>
                  <a:pt x="5263" y="8269"/>
                  <a:pt x="5593" y="8518"/>
                  <a:pt x="5657" y="8900"/>
                </a:cubicBezTo>
                <a:lnTo>
                  <a:pt x="6249" y="12497"/>
                </a:lnTo>
                <a:lnTo>
                  <a:pt x="6841" y="8900"/>
                </a:lnTo>
                <a:cubicBezTo>
                  <a:pt x="6904" y="8513"/>
                  <a:pt x="7232" y="8267"/>
                  <a:pt x="7579" y="8267"/>
                </a:cubicBezTo>
                <a:cubicBezTo>
                  <a:pt x="7731" y="8267"/>
                  <a:pt x="7887" y="8314"/>
                  <a:pt x="8025" y="8417"/>
                </a:cubicBezTo>
                <a:lnTo>
                  <a:pt x="9391" y="9391"/>
                </a:lnTo>
                <a:lnTo>
                  <a:pt x="8417" y="8025"/>
                </a:lnTo>
                <a:cubicBezTo>
                  <a:pt x="8089" y="7570"/>
                  <a:pt x="8362" y="6932"/>
                  <a:pt x="8899" y="6841"/>
                </a:cubicBezTo>
                <a:lnTo>
                  <a:pt x="12506" y="6249"/>
                </a:lnTo>
                <a:lnTo>
                  <a:pt x="8899" y="5657"/>
                </a:lnTo>
                <a:cubicBezTo>
                  <a:pt x="8344" y="5566"/>
                  <a:pt x="8089" y="4928"/>
                  <a:pt x="8417" y="4473"/>
                </a:cubicBezTo>
                <a:lnTo>
                  <a:pt x="9391" y="3107"/>
                </a:lnTo>
                <a:lnTo>
                  <a:pt x="8025" y="4081"/>
                </a:lnTo>
                <a:cubicBezTo>
                  <a:pt x="7888" y="4183"/>
                  <a:pt x="7734" y="4229"/>
                  <a:pt x="7584" y="4229"/>
                </a:cubicBezTo>
                <a:cubicBezTo>
                  <a:pt x="7235" y="4229"/>
                  <a:pt x="6905" y="3981"/>
                  <a:pt x="6841" y="3599"/>
                </a:cubicBezTo>
                <a:lnTo>
                  <a:pt x="6249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9" name="Google Shape;939;p31"/>
          <p:cNvSpPr/>
          <p:nvPr/>
        </p:nvSpPr>
        <p:spPr>
          <a:xfrm>
            <a:off x="8784700" y="4344750"/>
            <a:ext cx="312675" cy="312450"/>
          </a:xfrm>
          <a:custGeom>
            <a:avLst/>
            <a:gdLst/>
            <a:ahLst/>
            <a:cxnLst/>
            <a:rect l="l" t="t" r="r" b="b"/>
            <a:pathLst>
              <a:path w="12507" h="12498" extrusionOk="0">
                <a:moveTo>
                  <a:pt x="6249" y="1"/>
                </a:moveTo>
                <a:lnTo>
                  <a:pt x="5657" y="3599"/>
                </a:lnTo>
                <a:cubicBezTo>
                  <a:pt x="5594" y="3985"/>
                  <a:pt x="5266" y="4231"/>
                  <a:pt x="4918" y="4231"/>
                </a:cubicBezTo>
                <a:cubicBezTo>
                  <a:pt x="4767" y="4231"/>
                  <a:pt x="4611" y="4184"/>
                  <a:pt x="4473" y="4081"/>
                </a:cubicBezTo>
                <a:lnTo>
                  <a:pt x="3107" y="3107"/>
                </a:lnTo>
                <a:lnTo>
                  <a:pt x="4090" y="4473"/>
                </a:lnTo>
                <a:cubicBezTo>
                  <a:pt x="4418" y="4928"/>
                  <a:pt x="4145" y="5566"/>
                  <a:pt x="3598" y="5657"/>
                </a:cubicBezTo>
                <a:lnTo>
                  <a:pt x="1" y="6249"/>
                </a:lnTo>
                <a:lnTo>
                  <a:pt x="3598" y="6841"/>
                </a:lnTo>
                <a:cubicBezTo>
                  <a:pt x="4154" y="6932"/>
                  <a:pt x="4418" y="7570"/>
                  <a:pt x="4090" y="8025"/>
                </a:cubicBezTo>
                <a:lnTo>
                  <a:pt x="3107" y="9391"/>
                </a:lnTo>
                <a:lnTo>
                  <a:pt x="4473" y="8417"/>
                </a:lnTo>
                <a:cubicBezTo>
                  <a:pt x="4610" y="8315"/>
                  <a:pt x="4764" y="8269"/>
                  <a:pt x="4914" y="8269"/>
                </a:cubicBezTo>
                <a:cubicBezTo>
                  <a:pt x="5263" y="8269"/>
                  <a:pt x="5593" y="8518"/>
                  <a:pt x="5657" y="8900"/>
                </a:cubicBezTo>
                <a:lnTo>
                  <a:pt x="6249" y="12497"/>
                </a:lnTo>
                <a:lnTo>
                  <a:pt x="6841" y="8900"/>
                </a:lnTo>
                <a:cubicBezTo>
                  <a:pt x="6904" y="8513"/>
                  <a:pt x="7232" y="8267"/>
                  <a:pt x="7579" y="8267"/>
                </a:cubicBezTo>
                <a:cubicBezTo>
                  <a:pt x="7731" y="8267"/>
                  <a:pt x="7887" y="8314"/>
                  <a:pt x="8025" y="8417"/>
                </a:cubicBezTo>
                <a:lnTo>
                  <a:pt x="9391" y="9391"/>
                </a:lnTo>
                <a:lnTo>
                  <a:pt x="8417" y="8025"/>
                </a:lnTo>
                <a:cubicBezTo>
                  <a:pt x="8089" y="7570"/>
                  <a:pt x="8362" y="6932"/>
                  <a:pt x="8899" y="6841"/>
                </a:cubicBezTo>
                <a:lnTo>
                  <a:pt x="12506" y="6249"/>
                </a:lnTo>
                <a:lnTo>
                  <a:pt x="8899" y="5657"/>
                </a:lnTo>
                <a:cubicBezTo>
                  <a:pt x="8344" y="5566"/>
                  <a:pt x="8089" y="4928"/>
                  <a:pt x="8417" y="4473"/>
                </a:cubicBezTo>
                <a:lnTo>
                  <a:pt x="9391" y="3107"/>
                </a:lnTo>
                <a:lnTo>
                  <a:pt x="8025" y="4081"/>
                </a:lnTo>
                <a:cubicBezTo>
                  <a:pt x="7888" y="4183"/>
                  <a:pt x="7734" y="4229"/>
                  <a:pt x="7584" y="4229"/>
                </a:cubicBezTo>
                <a:cubicBezTo>
                  <a:pt x="7235" y="4229"/>
                  <a:pt x="6905" y="3981"/>
                  <a:pt x="6841" y="3599"/>
                </a:cubicBezTo>
                <a:lnTo>
                  <a:pt x="6249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0" name="Google Shape;940;p31"/>
          <p:cNvSpPr/>
          <p:nvPr/>
        </p:nvSpPr>
        <p:spPr>
          <a:xfrm>
            <a:off x="344112" y="4291555"/>
            <a:ext cx="274626" cy="274626"/>
          </a:xfrm>
          <a:custGeom>
            <a:avLst/>
            <a:gdLst/>
            <a:ahLst/>
            <a:cxnLst/>
            <a:rect l="l" t="t" r="r" b="b"/>
            <a:pathLst>
              <a:path w="2142" h="2142" extrusionOk="0">
                <a:moveTo>
                  <a:pt x="1066" y="1"/>
                </a:moveTo>
                <a:lnTo>
                  <a:pt x="975" y="584"/>
                </a:lnTo>
                <a:cubicBezTo>
                  <a:pt x="948" y="784"/>
                  <a:pt x="784" y="948"/>
                  <a:pt x="575" y="985"/>
                </a:cubicBezTo>
                <a:lnTo>
                  <a:pt x="1" y="1076"/>
                </a:lnTo>
                <a:lnTo>
                  <a:pt x="575" y="1167"/>
                </a:lnTo>
                <a:cubicBezTo>
                  <a:pt x="784" y="1194"/>
                  <a:pt x="948" y="1358"/>
                  <a:pt x="975" y="1558"/>
                </a:cubicBezTo>
                <a:lnTo>
                  <a:pt x="1066" y="2141"/>
                </a:lnTo>
                <a:lnTo>
                  <a:pt x="1157" y="1558"/>
                </a:lnTo>
                <a:cubicBezTo>
                  <a:pt x="1194" y="1358"/>
                  <a:pt x="1358" y="1194"/>
                  <a:pt x="1558" y="1167"/>
                </a:cubicBezTo>
                <a:lnTo>
                  <a:pt x="2141" y="1076"/>
                </a:lnTo>
                <a:lnTo>
                  <a:pt x="1558" y="985"/>
                </a:lnTo>
                <a:cubicBezTo>
                  <a:pt x="1358" y="948"/>
                  <a:pt x="1194" y="784"/>
                  <a:pt x="1157" y="584"/>
                </a:cubicBezTo>
                <a:lnTo>
                  <a:pt x="1066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1" name="Google Shape;941;p31"/>
          <p:cNvSpPr/>
          <p:nvPr/>
        </p:nvSpPr>
        <p:spPr>
          <a:xfrm>
            <a:off x="436790" y="973976"/>
            <a:ext cx="209552" cy="209525"/>
          </a:xfrm>
          <a:custGeom>
            <a:avLst/>
            <a:gdLst/>
            <a:ahLst/>
            <a:cxnLst/>
            <a:rect l="l" t="t" r="r" b="b"/>
            <a:pathLst>
              <a:path w="2142" h="2142" extrusionOk="0">
                <a:moveTo>
                  <a:pt x="1066" y="1"/>
                </a:moveTo>
                <a:lnTo>
                  <a:pt x="975" y="584"/>
                </a:lnTo>
                <a:cubicBezTo>
                  <a:pt x="948" y="784"/>
                  <a:pt x="784" y="948"/>
                  <a:pt x="575" y="985"/>
                </a:cubicBezTo>
                <a:lnTo>
                  <a:pt x="1" y="1076"/>
                </a:lnTo>
                <a:lnTo>
                  <a:pt x="575" y="1167"/>
                </a:lnTo>
                <a:cubicBezTo>
                  <a:pt x="784" y="1194"/>
                  <a:pt x="948" y="1358"/>
                  <a:pt x="975" y="1558"/>
                </a:cubicBezTo>
                <a:lnTo>
                  <a:pt x="1066" y="2141"/>
                </a:lnTo>
                <a:lnTo>
                  <a:pt x="1157" y="1558"/>
                </a:lnTo>
                <a:cubicBezTo>
                  <a:pt x="1194" y="1358"/>
                  <a:pt x="1358" y="1194"/>
                  <a:pt x="1558" y="1167"/>
                </a:cubicBezTo>
                <a:lnTo>
                  <a:pt x="2141" y="1076"/>
                </a:lnTo>
                <a:lnTo>
                  <a:pt x="1558" y="985"/>
                </a:lnTo>
                <a:cubicBezTo>
                  <a:pt x="1358" y="948"/>
                  <a:pt x="1194" y="784"/>
                  <a:pt x="1157" y="584"/>
                </a:cubicBezTo>
                <a:lnTo>
                  <a:pt x="1066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2" name="Google Shape;942;p31"/>
          <p:cNvSpPr/>
          <p:nvPr/>
        </p:nvSpPr>
        <p:spPr>
          <a:xfrm>
            <a:off x="327566" y="34173"/>
            <a:ext cx="175114" cy="175114"/>
          </a:xfrm>
          <a:custGeom>
            <a:avLst/>
            <a:gdLst/>
            <a:ahLst/>
            <a:cxnLst/>
            <a:rect l="l" t="t" r="r" b="b"/>
            <a:pathLst>
              <a:path w="3098" h="3098" extrusionOk="0">
                <a:moveTo>
                  <a:pt x="1549" y="1"/>
                </a:moveTo>
                <a:lnTo>
                  <a:pt x="1413" y="839"/>
                </a:lnTo>
                <a:cubicBezTo>
                  <a:pt x="1367" y="1130"/>
                  <a:pt x="1130" y="1367"/>
                  <a:pt x="839" y="1412"/>
                </a:cubicBezTo>
                <a:lnTo>
                  <a:pt x="1" y="1549"/>
                </a:lnTo>
                <a:lnTo>
                  <a:pt x="839" y="1686"/>
                </a:lnTo>
                <a:cubicBezTo>
                  <a:pt x="1130" y="1731"/>
                  <a:pt x="1367" y="1977"/>
                  <a:pt x="1413" y="2269"/>
                </a:cubicBezTo>
                <a:lnTo>
                  <a:pt x="1549" y="3097"/>
                </a:lnTo>
                <a:lnTo>
                  <a:pt x="1686" y="2269"/>
                </a:lnTo>
                <a:cubicBezTo>
                  <a:pt x="1731" y="1977"/>
                  <a:pt x="1977" y="1731"/>
                  <a:pt x="2269" y="1686"/>
                </a:cubicBezTo>
                <a:lnTo>
                  <a:pt x="3098" y="1549"/>
                </a:lnTo>
                <a:lnTo>
                  <a:pt x="2269" y="1412"/>
                </a:lnTo>
                <a:cubicBezTo>
                  <a:pt x="1977" y="1367"/>
                  <a:pt x="1731" y="1130"/>
                  <a:pt x="1686" y="839"/>
                </a:cubicBezTo>
                <a:lnTo>
                  <a:pt x="1549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3" name="Google Shape;943;p31"/>
          <p:cNvSpPr/>
          <p:nvPr/>
        </p:nvSpPr>
        <p:spPr>
          <a:xfrm>
            <a:off x="8853479" y="3111460"/>
            <a:ext cx="175114" cy="175114"/>
          </a:xfrm>
          <a:custGeom>
            <a:avLst/>
            <a:gdLst/>
            <a:ahLst/>
            <a:cxnLst/>
            <a:rect l="l" t="t" r="r" b="b"/>
            <a:pathLst>
              <a:path w="3098" h="3098" extrusionOk="0">
                <a:moveTo>
                  <a:pt x="1549" y="1"/>
                </a:moveTo>
                <a:lnTo>
                  <a:pt x="1413" y="839"/>
                </a:lnTo>
                <a:cubicBezTo>
                  <a:pt x="1367" y="1130"/>
                  <a:pt x="1130" y="1367"/>
                  <a:pt x="839" y="1412"/>
                </a:cubicBezTo>
                <a:lnTo>
                  <a:pt x="1" y="1549"/>
                </a:lnTo>
                <a:lnTo>
                  <a:pt x="839" y="1686"/>
                </a:lnTo>
                <a:cubicBezTo>
                  <a:pt x="1130" y="1731"/>
                  <a:pt x="1367" y="1977"/>
                  <a:pt x="1413" y="2269"/>
                </a:cubicBezTo>
                <a:lnTo>
                  <a:pt x="1549" y="3097"/>
                </a:lnTo>
                <a:lnTo>
                  <a:pt x="1686" y="2269"/>
                </a:lnTo>
                <a:cubicBezTo>
                  <a:pt x="1731" y="1977"/>
                  <a:pt x="1977" y="1731"/>
                  <a:pt x="2269" y="1686"/>
                </a:cubicBezTo>
                <a:lnTo>
                  <a:pt x="3098" y="1549"/>
                </a:lnTo>
                <a:lnTo>
                  <a:pt x="2269" y="1412"/>
                </a:lnTo>
                <a:cubicBezTo>
                  <a:pt x="1977" y="1367"/>
                  <a:pt x="1731" y="1130"/>
                  <a:pt x="1686" y="839"/>
                </a:cubicBezTo>
                <a:lnTo>
                  <a:pt x="1549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944" name="Google Shape;944;p31"/>
          <p:cNvCxnSpPr/>
          <p:nvPr/>
        </p:nvCxnSpPr>
        <p:spPr>
          <a:xfrm rot="10800000" flipH="1">
            <a:off x="-90000" y="4761725"/>
            <a:ext cx="9324000" cy="90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45" name="Google Shape;945;p31"/>
          <p:cNvCxnSpPr/>
          <p:nvPr/>
        </p:nvCxnSpPr>
        <p:spPr>
          <a:xfrm rot="10800000" flipH="1">
            <a:off x="-90000" y="375650"/>
            <a:ext cx="9324000" cy="90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46" name="Google Shape;946;p31"/>
          <p:cNvSpPr/>
          <p:nvPr/>
        </p:nvSpPr>
        <p:spPr>
          <a:xfrm>
            <a:off x="376653" y="2199714"/>
            <a:ext cx="209552" cy="209525"/>
          </a:xfrm>
          <a:custGeom>
            <a:avLst/>
            <a:gdLst/>
            <a:ahLst/>
            <a:cxnLst/>
            <a:rect l="l" t="t" r="r" b="b"/>
            <a:pathLst>
              <a:path w="2142" h="2142" extrusionOk="0">
                <a:moveTo>
                  <a:pt x="1066" y="1"/>
                </a:moveTo>
                <a:lnTo>
                  <a:pt x="975" y="584"/>
                </a:lnTo>
                <a:cubicBezTo>
                  <a:pt x="948" y="784"/>
                  <a:pt x="784" y="948"/>
                  <a:pt x="575" y="985"/>
                </a:cubicBezTo>
                <a:lnTo>
                  <a:pt x="1" y="1076"/>
                </a:lnTo>
                <a:lnTo>
                  <a:pt x="575" y="1167"/>
                </a:lnTo>
                <a:cubicBezTo>
                  <a:pt x="784" y="1194"/>
                  <a:pt x="948" y="1358"/>
                  <a:pt x="975" y="1558"/>
                </a:cubicBezTo>
                <a:lnTo>
                  <a:pt x="1066" y="2141"/>
                </a:lnTo>
                <a:lnTo>
                  <a:pt x="1157" y="1558"/>
                </a:lnTo>
                <a:cubicBezTo>
                  <a:pt x="1194" y="1358"/>
                  <a:pt x="1358" y="1194"/>
                  <a:pt x="1558" y="1167"/>
                </a:cubicBezTo>
                <a:lnTo>
                  <a:pt x="2141" y="1076"/>
                </a:lnTo>
                <a:lnTo>
                  <a:pt x="1558" y="985"/>
                </a:lnTo>
                <a:cubicBezTo>
                  <a:pt x="1358" y="948"/>
                  <a:pt x="1194" y="784"/>
                  <a:pt x="1157" y="584"/>
                </a:cubicBezTo>
                <a:lnTo>
                  <a:pt x="1066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7" name="Google Shape;947;p31"/>
          <p:cNvSpPr/>
          <p:nvPr/>
        </p:nvSpPr>
        <p:spPr>
          <a:xfrm>
            <a:off x="110730" y="1592009"/>
            <a:ext cx="121020" cy="121020"/>
          </a:xfrm>
          <a:custGeom>
            <a:avLst/>
            <a:gdLst/>
            <a:ahLst/>
            <a:cxnLst/>
            <a:rect l="l" t="t" r="r" b="b"/>
            <a:pathLst>
              <a:path w="2141" h="2141" extrusionOk="0">
                <a:moveTo>
                  <a:pt x="1066" y="0"/>
                </a:moveTo>
                <a:lnTo>
                  <a:pt x="975" y="583"/>
                </a:lnTo>
                <a:cubicBezTo>
                  <a:pt x="938" y="783"/>
                  <a:pt x="784" y="947"/>
                  <a:pt x="583" y="975"/>
                </a:cubicBezTo>
                <a:lnTo>
                  <a:pt x="0" y="1066"/>
                </a:lnTo>
                <a:lnTo>
                  <a:pt x="583" y="1157"/>
                </a:lnTo>
                <a:cubicBezTo>
                  <a:pt x="784" y="1193"/>
                  <a:pt x="938" y="1357"/>
                  <a:pt x="975" y="1558"/>
                </a:cubicBezTo>
                <a:lnTo>
                  <a:pt x="1066" y="2140"/>
                </a:lnTo>
                <a:lnTo>
                  <a:pt x="1157" y="1558"/>
                </a:lnTo>
                <a:cubicBezTo>
                  <a:pt x="1194" y="1357"/>
                  <a:pt x="1357" y="1193"/>
                  <a:pt x="1558" y="1157"/>
                </a:cubicBezTo>
                <a:lnTo>
                  <a:pt x="2141" y="1066"/>
                </a:lnTo>
                <a:lnTo>
                  <a:pt x="1558" y="975"/>
                </a:lnTo>
                <a:cubicBezTo>
                  <a:pt x="1357" y="947"/>
                  <a:pt x="1194" y="783"/>
                  <a:pt x="1157" y="583"/>
                </a:cubicBezTo>
                <a:lnTo>
                  <a:pt x="1066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8" name="Google Shape;948;p31"/>
          <p:cNvSpPr/>
          <p:nvPr/>
        </p:nvSpPr>
        <p:spPr>
          <a:xfrm>
            <a:off x="4040066" y="99729"/>
            <a:ext cx="121077" cy="121077"/>
          </a:xfrm>
          <a:custGeom>
            <a:avLst/>
            <a:gdLst/>
            <a:ahLst/>
            <a:cxnLst/>
            <a:rect l="l" t="t" r="r" b="b"/>
            <a:pathLst>
              <a:path w="2142" h="2142" extrusionOk="0">
                <a:moveTo>
                  <a:pt x="1066" y="1"/>
                </a:moveTo>
                <a:lnTo>
                  <a:pt x="975" y="584"/>
                </a:lnTo>
                <a:cubicBezTo>
                  <a:pt x="948" y="784"/>
                  <a:pt x="784" y="948"/>
                  <a:pt x="575" y="985"/>
                </a:cubicBezTo>
                <a:lnTo>
                  <a:pt x="1" y="1076"/>
                </a:lnTo>
                <a:lnTo>
                  <a:pt x="575" y="1167"/>
                </a:lnTo>
                <a:cubicBezTo>
                  <a:pt x="784" y="1194"/>
                  <a:pt x="948" y="1358"/>
                  <a:pt x="975" y="1558"/>
                </a:cubicBezTo>
                <a:lnTo>
                  <a:pt x="1066" y="2141"/>
                </a:lnTo>
                <a:lnTo>
                  <a:pt x="1157" y="1558"/>
                </a:lnTo>
                <a:cubicBezTo>
                  <a:pt x="1194" y="1358"/>
                  <a:pt x="1358" y="1194"/>
                  <a:pt x="1558" y="1167"/>
                </a:cubicBezTo>
                <a:lnTo>
                  <a:pt x="2141" y="1076"/>
                </a:lnTo>
                <a:lnTo>
                  <a:pt x="1558" y="985"/>
                </a:lnTo>
                <a:cubicBezTo>
                  <a:pt x="1358" y="948"/>
                  <a:pt x="1194" y="784"/>
                  <a:pt x="1157" y="584"/>
                </a:cubicBezTo>
                <a:lnTo>
                  <a:pt x="1066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9" name="Google Shape;949;p31"/>
          <p:cNvSpPr/>
          <p:nvPr/>
        </p:nvSpPr>
        <p:spPr>
          <a:xfrm>
            <a:off x="7875829" y="-23702"/>
            <a:ext cx="175114" cy="175114"/>
          </a:xfrm>
          <a:custGeom>
            <a:avLst/>
            <a:gdLst/>
            <a:ahLst/>
            <a:cxnLst/>
            <a:rect l="l" t="t" r="r" b="b"/>
            <a:pathLst>
              <a:path w="3098" h="3098" extrusionOk="0">
                <a:moveTo>
                  <a:pt x="1549" y="1"/>
                </a:moveTo>
                <a:lnTo>
                  <a:pt x="1413" y="839"/>
                </a:lnTo>
                <a:cubicBezTo>
                  <a:pt x="1367" y="1130"/>
                  <a:pt x="1130" y="1367"/>
                  <a:pt x="839" y="1412"/>
                </a:cubicBezTo>
                <a:lnTo>
                  <a:pt x="1" y="1549"/>
                </a:lnTo>
                <a:lnTo>
                  <a:pt x="839" y="1686"/>
                </a:lnTo>
                <a:cubicBezTo>
                  <a:pt x="1130" y="1731"/>
                  <a:pt x="1367" y="1977"/>
                  <a:pt x="1413" y="2269"/>
                </a:cubicBezTo>
                <a:lnTo>
                  <a:pt x="1549" y="3097"/>
                </a:lnTo>
                <a:lnTo>
                  <a:pt x="1686" y="2269"/>
                </a:lnTo>
                <a:cubicBezTo>
                  <a:pt x="1731" y="1977"/>
                  <a:pt x="1977" y="1731"/>
                  <a:pt x="2269" y="1686"/>
                </a:cubicBezTo>
                <a:lnTo>
                  <a:pt x="3098" y="1549"/>
                </a:lnTo>
                <a:lnTo>
                  <a:pt x="2269" y="1412"/>
                </a:lnTo>
                <a:cubicBezTo>
                  <a:pt x="1977" y="1367"/>
                  <a:pt x="1731" y="1130"/>
                  <a:pt x="1686" y="839"/>
                </a:cubicBezTo>
                <a:lnTo>
                  <a:pt x="1549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0" name="Google Shape;950;p31"/>
          <p:cNvSpPr/>
          <p:nvPr/>
        </p:nvSpPr>
        <p:spPr>
          <a:xfrm>
            <a:off x="8480529" y="53223"/>
            <a:ext cx="175114" cy="175114"/>
          </a:xfrm>
          <a:custGeom>
            <a:avLst/>
            <a:gdLst/>
            <a:ahLst/>
            <a:cxnLst/>
            <a:rect l="l" t="t" r="r" b="b"/>
            <a:pathLst>
              <a:path w="3098" h="3098" extrusionOk="0">
                <a:moveTo>
                  <a:pt x="1549" y="1"/>
                </a:moveTo>
                <a:lnTo>
                  <a:pt x="1413" y="839"/>
                </a:lnTo>
                <a:cubicBezTo>
                  <a:pt x="1367" y="1130"/>
                  <a:pt x="1130" y="1367"/>
                  <a:pt x="839" y="1412"/>
                </a:cubicBezTo>
                <a:lnTo>
                  <a:pt x="1" y="1549"/>
                </a:lnTo>
                <a:lnTo>
                  <a:pt x="839" y="1686"/>
                </a:lnTo>
                <a:cubicBezTo>
                  <a:pt x="1130" y="1731"/>
                  <a:pt x="1367" y="1977"/>
                  <a:pt x="1413" y="2269"/>
                </a:cubicBezTo>
                <a:lnTo>
                  <a:pt x="1549" y="3097"/>
                </a:lnTo>
                <a:lnTo>
                  <a:pt x="1686" y="2269"/>
                </a:lnTo>
                <a:cubicBezTo>
                  <a:pt x="1731" y="1977"/>
                  <a:pt x="1977" y="1731"/>
                  <a:pt x="2269" y="1686"/>
                </a:cubicBezTo>
                <a:lnTo>
                  <a:pt x="3098" y="1549"/>
                </a:lnTo>
                <a:lnTo>
                  <a:pt x="2269" y="1412"/>
                </a:lnTo>
                <a:cubicBezTo>
                  <a:pt x="1977" y="1367"/>
                  <a:pt x="1731" y="1130"/>
                  <a:pt x="1686" y="839"/>
                </a:cubicBezTo>
                <a:lnTo>
                  <a:pt x="1549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1" name="Google Shape;951;p31"/>
          <p:cNvSpPr/>
          <p:nvPr/>
        </p:nvSpPr>
        <p:spPr>
          <a:xfrm>
            <a:off x="8430775" y="3549680"/>
            <a:ext cx="274626" cy="274626"/>
          </a:xfrm>
          <a:custGeom>
            <a:avLst/>
            <a:gdLst/>
            <a:ahLst/>
            <a:cxnLst/>
            <a:rect l="l" t="t" r="r" b="b"/>
            <a:pathLst>
              <a:path w="2142" h="2142" extrusionOk="0">
                <a:moveTo>
                  <a:pt x="1066" y="1"/>
                </a:moveTo>
                <a:lnTo>
                  <a:pt x="975" y="584"/>
                </a:lnTo>
                <a:cubicBezTo>
                  <a:pt x="948" y="784"/>
                  <a:pt x="784" y="948"/>
                  <a:pt x="575" y="985"/>
                </a:cubicBezTo>
                <a:lnTo>
                  <a:pt x="1" y="1076"/>
                </a:lnTo>
                <a:lnTo>
                  <a:pt x="575" y="1167"/>
                </a:lnTo>
                <a:cubicBezTo>
                  <a:pt x="784" y="1194"/>
                  <a:pt x="948" y="1358"/>
                  <a:pt x="975" y="1558"/>
                </a:cubicBezTo>
                <a:lnTo>
                  <a:pt x="1066" y="2141"/>
                </a:lnTo>
                <a:lnTo>
                  <a:pt x="1157" y="1558"/>
                </a:lnTo>
                <a:cubicBezTo>
                  <a:pt x="1194" y="1358"/>
                  <a:pt x="1358" y="1194"/>
                  <a:pt x="1558" y="1167"/>
                </a:cubicBezTo>
                <a:lnTo>
                  <a:pt x="2141" y="1076"/>
                </a:lnTo>
                <a:lnTo>
                  <a:pt x="1558" y="985"/>
                </a:lnTo>
                <a:cubicBezTo>
                  <a:pt x="1358" y="948"/>
                  <a:pt x="1194" y="784"/>
                  <a:pt x="1157" y="584"/>
                </a:cubicBezTo>
                <a:lnTo>
                  <a:pt x="1066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2" name="Google Shape;952;p31"/>
          <p:cNvSpPr/>
          <p:nvPr/>
        </p:nvSpPr>
        <p:spPr>
          <a:xfrm>
            <a:off x="3315050" y="5008068"/>
            <a:ext cx="274626" cy="274626"/>
          </a:xfrm>
          <a:custGeom>
            <a:avLst/>
            <a:gdLst/>
            <a:ahLst/>
            <a:cxnLst/>
            <a:rect l="l" t="t" r="r" b="b"/>
            <a:pathLst>
              <a:path w="2142" h="2142" extrusionOk="0">
                <a:moveTo>
                  <a:pt x="1066" y="1"/>
                </a:moveTo>
                <a:lnTo>
                  <a:pt x="975" y="584"/>
                </a:lnTo>
                <a:cubicBezTo>
                  <a:pt x="948" y="784"/>
                  <a:pt x="784" y="948"/>
                  <a:pt x="575" y="985"/>
                </a:cubicBezTo>
                <a:lnTo>
                  <a:pt x="1" y="1076"/>
                </a:lnTo>
                <a:lnTo>
                  <a:pt x="575" y="1167"/>
                </a:lnTo>
                <a:cubicBezTo>
                  <a:pt x="784" y="1194"/>
                  <a:pt x="948" y="1358"/>
                  <a:pt x="975" y="1558"/>
                </a:cubicBezTo>
                <a:lnTo>
                  <a:pt x="1066" y="2141"/>
                </a:lnTo>
                <a:lnTo>
                  <a:pt x="1157" y="1558"/>
                </a:lnTo>
                <a:cubicBezTo>
                  <a:pt x="1194" y="1358"/>
                  <a:pt x="1358" y="1194"/>
                  <a:pt x="1558" y="1167"/>
                </a:cubicBezTo>
                <a:lnTo>
                  <a:pt x="2141" y="1076"/>
                </a:lnTo>
                <a:lnTo>
                  <a:pt x="1558" y="985"/>
                </a:lnTo>
                <a:cubicBezTo>
                  <a:pt x="1358" y="948"/>
                  <a:pt x="1194" y="784"/>
                  <a:pt x="1157" y="584"/>
                </a:cubicBezTo>
                <a:lnTo>
                  <a:pt x="1066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3" name="Google Shape;953;p31"/>
          <p:cNvSpPr/>
          <p:nvPr/>
        </p:nvSpPr>
        <p:spPr>
          <a:xfrm>
            <a:off x="6283812" y="4849080"/>
            <a:ext cx="274626" cy="274626"/>
          </a:xfrm>
          <a:custGeom>
            <a:avLst/>
            <a:gdLst/>
            <a:ahLst/>
            <a:cxnLst/>
            <a:rect l="l" t="t" r="r" b="b"/>
            <a:pathLst>
              <a:path w="2142" h="2142" extrusionOk="0">
                <a:moveTo>
                  <a:pt x="1066" y="1"/>
                </a:moveTo>
                <a:lnTo>
                  <a:pt x="975" y="584"/>
                </a:lnTo>
                <a:cubicBezTo>
                  <a:pt x="948" y="784"/>
                  <a:pt x="784" y="948"/>
                  <a:pt x="575" y="985"/>
                </a:cubicBezTo>
                <a:lnTo>
                  <a:pt x="1" y="1076"/>
                </a:lnTo>
                <a:lnTo>
                  <a:pt x="575" y="1167"/>
                </a:lnTo>
                <a:cubicBezTo>
                  <a:pt x="784" y="1194"/>
                  <a:pt x="948" y="1358"/>
                  <a:pt x="975" y="1558"/>
                </a:cubicBezTo>
                <a:lnTo>
                  <a:pt x="1066" y="2141"/>
                </a:lnTo>
                <a:lnTo>
                  <a:pt x="1157" y="1558"/>
                </a:lnTo>
                <a:cubicBezTo>
                  <a:pt x="1194" y="1358"/>
                  <a:pt x="1358" y="1194"/>
                  <a:pt x="1558" y="1167"/>
                </a:cubicBezTo>
                <a:lnTo>
                  <a:pt x="2141" y="1076"/>
                </a:lnTo>
                <a:lnTo>
                  <a:pt x="1558" y="985"/>
                </a:lnTo>
                <a:cubicBezTo>
                  <a:pt x="1358" y="948"/>
                  <a:pt x="1194" y="784"/>
                  <a:pt x="1157" y="584"/>
                </a:cubicBezTo>
                <a:lnTo>
                  <a:pt x="1066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4" name="Google Shape;954;p31"/>
          <p:cNvSpPr/>
          <p:nvPr/>
        </p:nvSpPr>
        <p:spPr>
          <a:xfrm>
            <a:off x="155413" y="4882844"/>
            <a:ext cx="129781" cy="129781"/>
          </a:xfrm>
          <a:custGeom>
            <a:avLst/>
            <a:gdLst/>
            <a:ahLst/>
            <a:cxnLst/>
            <a:rect l="l" t="t" r="r" b="b"/>
            <a:pathLst>
              <a:path w="2296" h="2296" extrusionOk="0">
                <a:moveTo>
                  <a:pt x="1148" y="1"/>
                </a:moveTo>
                <a:lnTo>
                  <a:pt x="1048" y="611"/>
                </a:lnTo>
                <a:cubicBezTo>
                  <a:pt x="1002" y="839"/>
                  <a:pt x="829" y="1012"/>
                  <a:pt x="611" y="1048"/>
                </a:cubicBezTo>
                <a:lnTo>
                  <a:pt x="0" y="1148"/>
                </a:lnTo>
                <a:lnTo>
                  <a:pt x="611" y="1249"/>
                </a:lnTo>
                <a:cubicBezTo>
                  <a:pt x="838" y="1294"/>
                  <a:pt x="1011" y="1467"/>
                  <a:pt x="1048" y="1686"/>
                </a:cubicBezTo>
                <a:lnTo>
                  <a:pt x="1148" y="2296"/>
                </a:lnTo>
                <a:lnTo>
                  <a:pt x="1248" y="1686"/>
                </a:lnTo>
                <a:cubicBezTo>
                  <a:pt x="1294" y="1458"/>
                  <a:pt x="1467" y="1285"/>
                  <a:pt x="1685" y="1249"/>
                </a:cubicBezTo>
                <a:lnTo>
                  <a:pt x="2296" y="1148"/>
                </a:lnTo>
                <a:lnTo>
                  <a:pt x="1685" y="1048"/>
                </a:lnTo>
                <a:cubicBezTo>
                  <a:pt x="1458" y="1003"/>
                  <a:pt x="1285" y="830"/>
                  <a:pt x="1248" y="611"/>
                </a:cubicBezTo>
                <a:lnTo>
                  <a:pt x="1148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5" name="Google Shape;955;p31"/>
          <p:cNvSpPr/>
          <p:nvPr/>
        </p:nvSpPr>
        <p:spPr>
          <a:xfrm>
            <a:off x="7738275" y="4830163"/>
            <a:ext cx="312675" cy="312450"/>
          </a:xfrm>
          <a:custGeom>
            <a:avLst/>
            <a:gdLst/>
            <a:ahLst/>
            <a:cxnLst/>
            <a:rect l="l" t="t" r="r" b="b"/>
            <a:pathLst>
              <a:path w="12507" h="12498" extrusionOk="0">
                <a:moveTo>
                  <a:pt x="6249" y="1"/>
                </a:moveTo>
                <a:lnTo>
                  <a:pt x="5657" y="3599"/>
                </a:lnTo>
                <a:cubicBezTo>
                  <a:pt x="5594" y="3985"/>
                  <a:pt x="5266" y="4231"/>
                  <a:pt x="4918" y="4231"/>
                </a:cubicBezTo>
                <a:cubicBezTo>
                  <a:pt x="4767" y="4231"/>
                  <a:pt x="4611" y="4184"/>
                  <a:pt x="4473" y="4081"/>
                </a:cubicBezTo>
                <a:lnTo>
                  <a:pt x="3107" y="3107"/>
                </a:lnTo>
                <a:lnTo>
                  <a:pt x="4090" y="4473"/>
                </a:lnTo>
                <a:cubicBezTo>
                  <a:pt x="4418" y="4928"/>
                  <a:pt x="4145" y="5566"/>
                  <a:pt x="3598" y="5657"/>
                </a:cubicBezTo>
                <a:lnTo>
                  <a:pt x="1" y="6249"/>
                </a:lnTo>
                <a:lnTo>
                  <a:pt x="3598" y="6841"/>
                </a:lnTo>
                <a:cubicBezTo>
                  <a:pt x="4154" y="6932"/>
                  <a:pt x="4418" y="7570"/>
                  <a:pt x="4090" y="8025"/>
                </a:cubicBezTo>
                <a:lnTo>
                  <a:pt x="3107" y="9391"/>
                </a:lnTo>
                <a:lnTo>
                  <a:pt x="4473" y="8417"/>
                </a:lnTo>
                <a:cubicBezTo>
                  <a:pt x="4610" y="8315"/>
                  <a:pt x="4764" y="8269"/>
                  <a:pt x="4914" y="8269"/>
                </a:cubicBezTo>
                <a:cubicBezTo>
                  <a:pt x="5263" y="8269"/>
                  <a:pt x="5593" y="8518"/>
                  <a:pt x="5657" y="8900"/>
                </a:cubicBezTo>
                <a:lnTo>
                  <a:pt x="6249" y="12497"/>
                </a:lnTo>
                <a:lnTo>
                  <a:pt x="6841" y="8900"/>
                </a:lnTo>
                <a:cubicBezTo>
                  <a:pt x="6904" y="8513"/>
                  <a:pt x="7232" y="8267"/>
                  <a:pt x="7579" y="8267"/>
                </a:cubicBezTo>
                <a:cubicBezTo>
                  <a:pt x="7731" y="8267"/>
                  <a:pt x="7887" y="8314"/>
                  <a:pt x="8025" y="8417"/>
                </a:cubicBezTo>
                <a:lnTo>
                  <a:pt x="9391" y="9391"/>
                </a:lnTo>
                <a:lnTo>
                  <a:pt x="8417" y="8025"/>
                </a:lnTo>
                <a:cubicBezTo>
                  <a:pt x="8089" y="7570"/>
                  <a:pt x="8362" y="6932"/>
                  <a:pt x="8899" y="6841"/>
                </a:cubicBezTo>
                <a:lnTo>
                  <a:pt x="12506" y="6249"/>
                </a:lnTo>
                <a:lnTo>
                  <a:pt x="8899" y="5657"/>
                </a:lnTo>
                <a:cubicBezTo>
                  <a:pt x="8344" y="5566"/>
                  <a:pt x="8089" y="4928"/>
                  <a:pt x="8417" y="4473"/>
                </a:cubicBezTo>
                <a:lnTo>
                  <a:pt x="9391" y="3107"/>
                </a:lnTo>
                <a:lnTo>
                  <a:pt x="8025" y="4081"/>
                </a:lnTo>
                <a:cubicBezTo>
                  <a:pt x="7888" y="4183"/>
                  <a:pt x="7734" y="4229"/>
                  <a:pt x="7584" y="4229"/>
                </a:cubicBezTo>
                <a:cubicBezTo>
                  <a:pt x="7235" y="4229"/>
                  <a:pt x="6905" y="3981"/>
                  <a:pt x="6841" y="3599"/>
                </a:cubicBezTo>
                <a:lnTo>
                  <a:pt x="6249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6" name="Google Shape;956;p31"/>
          <p:cNvSpPr/>
          <p:nvPr/>
        </p:nvSpPr>
        <p:spPr>
          <a:xfrm>
            <a:off x="8701643" y="4925871"/>
            <a:ext cx="121020" cy="121020"/>
          </a:xfrm>
          <a:custGeom>
            <a:avLst/>
            <a:gdLst/>
            <a:ahLst/>
            <a:cxnLst/>
            <a:rect l="l" t="t" r="r" b="b"/>
            <a:pathLst>
              <a:path w="2141" h="2141" extrusionOk="0">
                <a:moveTo>
                  <a:pt x="1066" y="0"/>
                </a:moveTo>
                <a:lnTo>
                  <a:pt x="975" y="583"/>
                </a:lnTo>
                <a:cubicBezTo>
                  <a:pt x="938" y="783"/>
                  <a:pt x="784" y="947"/>
                  <a:pt x="583" y="975"/>
                </a:cubicBezTo>
                <a:lnTo>
                  <a:pt x="0" y="1066"/>
                </a:lnTo>
                <a:lnTo>
                  <a:pt x="583" y="1157"/>
                </a:lnTo>
                <a:cubicBezTo>
                  <a:pt x="784" y="1193"/>
                  <a:pt x="938" y="1357"/>
                  <a:pt x="975" y="1558"/>
                </a:cubicBezTo>
                <a:lnTo>
                  <a:pt x="1066" y="2140"/>
                </a:lnTo>
                <a:lnTo>
                  <a:pt x="1157" y="1558"/>
                </a:lnTo>
                <a:cubicBezTo>
                  <a:pt x="1194" y="1357"/>
                  <a:pt x="1357" y="1193"/>
                  <a:pt x="1558" y="1157"/>
                </a:cubicBezTo>
                <a:lnTo>
                  <a:pt x="2141" y="1066"/>
                </a:lnTo>
                <a:lnTo>
                  <a:pt x="1558" y="975"/>
                </a:lnTo>
                <a:cubicBezTo>
                  <a:pt x="1357" y="947"/>
                  <a:pt x="1194" y="783"/>
                  <a:pt x="1157" y="583"/>
                </a:cubicBezTo>
                <a:lnTo>
                  <a:pt x="1066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7" name="Google Shape;957;p31"/>
          <p:cNvSpPr/>
          <p:nvPr/>
        </p:nvSpPr>
        <p:spPr>
          <a:xfrm>
            <a:off x="8510000" y="2299788"/>
            <a:ext cx="312675" cy="312450"/>
          </a:xfrm>
          <a:custGeom>
            <a:avLst/>
            <a:gdLst/>
            <a:ahLst/>
            <a:cxnLst/>
            <a:rect l="l" t="t" r="r" b="b"/>
            <a:pathLst>
              <a:path w="12507" h="12498" extrusionOk="0">
                <a:moveTo>
                  <a:pt x="6249" y="1"/>
                </a:moveTo>
                <a:lnTo>
                  <a:pt x="5657" y="3599"/>
                </a:lnTo>
                <a:cubicBezTo>
                  <a:pt x="5594" y="3985"/>
                  <a:pt x="5266" y="4231"/>
                  <a:pt x="4918" y="4231"/>
                </a:cubicBezTo>
                <a:cubicBezTo>
                  <a:pt x="4767" y="4231"/>
                  <a:pt x="4611" y="4184"/>
                  <a:pt x="4473" y="4081"/>
                </a:cubicBezTo>
                <a:lnTo>
                  <a:pt x="3107" y="3107"/>
                </a:lnTo>
                <a:lnTo>
                  <a:pt x="4090" y="4473"/>
                </a:lnTo>
                <a:cubicBezTo>
                  <a:pt x="4418" y="4928"/>
                  <a:pt x="4145" y="5566"/>
                  <a:pt x="3598" y="5657"/>
                </a:cubicBezTo>
                <a:lnTo>
                  <a:pt x="1" y="6249"/>
                </a:lnTo>
                <a:lnTo>
                  <a:pt x="3598" y="6841"/>
                </a:lnTo>
                <a:cubicBezTo>
                  <a:pt x="4154" y="6932"/>
                  <a:pt x="4418" y="7570"/>
                  <a:pt x="4090" y="8025"/>
                </a:cubicBezTo>
                <a:lnTo>
                  <a:pt x="3107" y="9391"/>
                </a:lnTo>
                <a:lnTo>
                  <a:pt x="4473" y="8417"/>
                </a:lnTo>
                <a:cubicBezTo>
                  <a:pt x="4610" y="8315"/>
                  <a:pt x="4764" y="8269"/>
                  <a:pt x="4914" y="8269"/>
                </a:cubicBezTo>
                <a:cubicBezTo>
                  <a:pt x="5263" y="8269"/>
                  <a:pt x="5593" y="8518"/>
                  <a:pt x="5657" y="8900"/>
                </a:cubicBezTo>
                <a:lnTo>
                  <a:pt x="6249" y="12497"/>
                </a:lnTo>
                <a:lnTo>
                  <a:pt x="6841" y="8900"/>
                </a:lnTo>
                <a:cubicBezTo>
                  <a:pt x="6904" y="8513"/>
                  <a:pt x="7232" y="8267"/>
                  <a:pt x="7579" y="8267"/>
                </a:cubicBezTo>
                <a:cubicBezTo>
                  <a:pt x="7731" y="8267"/>
                  <a:pt x="7887" y="8314"/>
                  <a:pt x="8025" y="8417"/>
                </a:cubicBezTo>
                <a:lnTo>
                  <a:pt x="9391" y="9391"/>
                </a:lnTo>
                <a:lnTo>
                  <a:pt x="8417" y="8025"/>
                </a:lnTo>
                <a:cubicBezTo>
                  <a:pt x="8089" y="7570"/>
                  <a:pt x="8362" y="6932"/>
                  <a:pt x="8899" y="6841"/>
                </a:cubicBezTo>
                <a:lnTo>
                  <a:pt x="12506" y="6249"/>
                </a:lnTo>
                <a:lnTo>
                  <a:pt x="8899" y="5657"/>
                </a:lnTo>
                <a:cubicBezTo>
                  <a:pt x="8344" y="5566"/>
                  <a:pt x="8089" y="4928"/>
                  <a:pt x="8417" y="4473"/>
                </a:cubicBezTo>
                <a:lnTo>
                  <a:pt x="9391" y="3107"/>
                </a:lnTo>
                <a:lnTo>
                  <a:pt x="8025" y="4081"/>
                </a:lnTo>
                <a:cubicBezTo>
                  <a:pt x="7888" y="4183"/>
                  <a:pt x="7734" y="4229"/>
                  <a:pt x="7584" y="4229"/>
                </a:cubicBezTo>
                <a:cubicBezTo>
                  <a:pt x="7235" y="4229"/>
                  <a:pt x="6905" y="3981"/>
                  <a:pt x="6841" y="3599"/>
                </a:cubicBezTo>
                <a:lnTo>
                  <a:pt x="6249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8" name="Google Shape;958;p31"/>
          <p:cNvSpPr/>
          <p:nvPr/>
        </p:nvSpPr>
        <p:spPr>
          <a:xfrm>
            <a:off x="4312713" y="4882844"/>
            <a:ext cx="129781" cy="129781"/>
          </a:xfrm>
          <a:custGeom>
            <a:avLst/>
            <a:gdLst/>
            <a:ahLst/>
            <a:cxnLst/>
            <a:rect l="l" t="t" r="r" b="b"/>
            <a:pathLst>
              <a:path w="2296" h="2296" extrusionOk="0">
                <a:moveTo>
                  <a:pt x="1148" y="1"/>
                </a:moveTo>
                <a:lnTo>
                  <a:pt x="1048" y="611"/>
                </a:lnTo>
                <a:cubicBezTo>
                  <a:pt x="1002" y="839"/>
                  <a:pt x="829" y="1012"/>
                  <a:pt x="611" y="1048"/>
                </a:cubicBezTo>
                <a:lnTo>
                  <a:pt x="0" y="1148"/>
                </a:lnTo>
                <a:lnTo>
                  <a:pt x="611" y="1249"/>
                </a:lnTo>
                <a:cubicBezTo>
                  <a:pt x="838" y="1294"/>
                  <a:pt x="1011" y="1467"/>
                  <a:pt x="1048" y="1686"/>
                </a:cubicBezTo>
                <a:lnTo>
                  <a:pt x="1148" y="2296"/>
                </a:lnTo>
                <a:lnTo>
                  <a:pt x="1248" y="1686"/>
                </a:lnTo>
                <a:cubicBezTo>
                  <a:pt x="1294" y="1458"/>
                  <a:pt x="1467" y="1285"/>
                  <a:pt x="1685" y="1249"/>
                </a:cubicBezTo>
                <a:lnTo>
                  <a:pt x="2296" y="1148"/>
                </a:lnTo>
                <a:lnTo>
                  <a:pt x="1685" y="1048"/>
                </a:lnTo>
                <a:cubicBezTo>
                  <a:pt x="1458" y="1003"/>
                  <a:pt x="1285" y="830"/>
                  <a:pt x="1248" y="611"/>
                </a:cubicBezTo>
                <a:lnTo>
                  <a:pt x="1148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9" name="Google Shape;959;p31"/>
          <p:cNvSpPr/>
          <p:nvPr/>
        </p:nvSpPr>
        <p:spPr>
          <a:xfrm>
            <a:off x="8853479" y="1878173"/>
            <a:ext cx="175114" cy="175114"/>
          </a:xfrm>
          <a:custGeom>
            <a:avLst/>
            <a:gdLst/>
            <a:ahLst/>
            <a:cxnLst/>
            <a:rect l="l" t="t" r="r" b="b"/>
            <a:pathLst>
              <a:path w="3098" h="3098" extrusionOk="0">
                <a:moveTo>
                  <a:pt x="1549" y="1"/>
                </a:moveTo>
                <a:lnTo>
                  <a:pt x="1413" y="839"/>
                </a:lnTo>
                <a:cubicBezTo>
                  <a:pt x="1367" y="1130"/>
                  <a:pt x="1130" y="1367"/>
                  <a:pt x="839" y="1412"/>
                </a:cubicBezTo>
                <a:lnTo>
                  <a:pt x="1" y="1549"/>
                </a:lnTo>
                <a:lnTo>
                  <a:pt x="839" y="1686"/>
                </a:lnTo>
                <a:cubicBezTo>
                  <a:pt x="1130" y="1731"/>
                  <a:pt x="1367" y="1977"/>
                  <a:pt x="1413" y="2269"/>
                </a:cubicBezTo>
                <a:lnTo>
                  <a:pt x="1549" y="3097"/>
                </a:lnTo>
                <a:lnTo>
                  <a:pt x="1686" y="2269"/>
                </a:lnTo>
                <a:cubicBezTo>
                  <a:pt x="1731" y="1977"/>
                  <a:pt x="1977" y="1731"/>
                  <a:pt x="2269" y="1686"/>
                </a:cubicBezTo>
                <a:lnTo>
                  <a:pt x="3098" y="1549"/>
                </a:lnTo>
                <a:lnTo>
                  <a:pt x="2269" y="1412"/>
                </a:lnTo>
                <a:cubicBezTo>
                  <a:pt x="1977" y="1367"/>
                  <a:pt x="1731" y="1130"/>
                  <a:pt x="1686" y="839"/>
                </a:cubicBezTo>
                <a:lnTo>
                  <a:pt x="1549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0" name="Google Shape;960;p31"/>
          <p:cNvSpPr/>
          <p:nvPr/>
        </p:nvSpPr>
        <p:spPr>
          <a:xfrm>
            <a:off x="8529025" y="1204905"/>
            <a:ext cx="274626" cy="274626"/>
          </a:xfrm>
          <a:custGeom>
            <a:avLst/>
            <a:gdLst/>
            <a:ahLst/>
            <a:cxnLst/>
            <a:rect l="l" t="t" r="r" b="b"/>
            <a:pathLst>
              <a:path w="2142" h="2142" extrusionOk="0">
                <a:moveTo>
                  <a:pt x="1066" y="1"/>
                </a:moveTo>
                <a:lnTo>
                  <a:pt x="975" y="584"/>
                </a:lnTo>
                <a:cubicBezTo>
                  <a:pt x="948" y="784"/>
                  <a:pt x="784" y="948"/>
                  <a:pt x="575" y="985"/>
                </a:cubicBezTo>
                <a:lnTo>
                  <a:pt x="1" y="1076"/>
                </a:lnTo>
                <a:lnTo>
                  <a:pt x="575" y="1167"/>
                </a:lnTo>
                <a:cubicBezTo>
                  <a:pt x="784" y="1194"/>
                  <a:pt x="948" y="1358"/>
                  <a:pt x="975" y="1558"/>
                </a:cubicBezTo>
                <a:lnTo>
                  <a:pt x="1066" y="2141"/>
                </a:lnTo>
                <a:lnTo>
                  <a:pt x="1157" y="1558"/>
                </a:lnTo>
                <a:cubicBezTo>
                  <a:pt x="1194" y="1358"/>
                  <a:pt x="1358" y="1194"/>
                  <a:pt x="1558" y="1167"/>
                </a:cubicBezTo>
                <a:lnTo>
                  <a:pt x="2141" y="1076"/>
                </a:lnTo>
                <a:lnTo>
                  <a:pt x="1558" y="985"/>
                </a:lnTo>
                <a:cubicBezTo>
                  <a:pt x="1358" y="948"/>
                  <a:pt x="1194" y="784"/>
                  <a:pt x="1157" y="584"/>
                </a:cubicBezTo>
                <a:lnTo>
                  <a:pt x="1066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1" name="Google Shape;961;p31"/>
          <p:cNvSpPr/>
          <p:nvPr/>
        </p:nvSpPr>
        <p:spPr>
          <a:xfrm>
            <a:off x="6162729" y="99238"/>
            <a:ext cx="121077" cy="122037"/>
          </a:xfrm>
          <a:custGeom>
            <a:avLst/>
            <a:gdLst/>
            <a:ahLst/>
            <a:cxnLst/>
            <a:rect l="l" t="t" r="r" b="b"/>
            <a:pathLst>
              <a:path w="2142" h="2159" extrusionOk="0">
                <a:moveTo>
                  <a:pt x="1066" y="0"/>
                </a:moveTo>
                <a:lnTo>
                  <a:pt x="975" y="592"/>
                </a:lnTo>
                <a:cubicBezTo>
                  <a:pt x="948" y="802"/>
                  <a:pt x="784" y="956"/>
                  <a:pt x="584" y="993"/>
                </a:cubicBezTo>
                <a:lnTo>
                  <a:pt x="1" y="1084"/>
                </a:lnTo>
                <a:lnTo>
                  <a:pt x="584" y="1175"/>
                </a:lnTo>
                <a:cubicBezTo>
                  <a:pt x="784" y="1211"/>
                  <a:pt x="948" y="1366"/>
                  <a:pt x="975" y="1576"/>
                </a:cubicBezTo>
                <a:lnTo>
                  <a:pt x="1066" y="2159"/>
                </a:lnTo>
                <a:lnTo>
                  <a:pt x="1157" y="1576"/>
                </a:lnTo>
                <a:cubicBezTo>
                  <a:pt x="1194" y="1366"/>
                  <a:pt x="1358" y="1211"/>
                  <a:pt x="1558" y="1175"/>
                </a:cubicBezTo>
                <a:lnTo>
                  <a:pt x="2141" y="1075"/>
                </a:lnTo>
                <a:lnTo>
                  <a:pt x="1558" y="984"/>
                </a:lnTo>
                <a:cubicBezTo>
                  <a:pt x="1358" y="947"/>
                  <a:pt x="1194" y="792"/>
                  <a:pt x="1157" y="583"/>
                </a:cubicBezTo>
                <a:lnTo>
                  <a:pt x="1066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Raleway Black"/>
              <a:buNone/>
              <a:defRPr sz="3500">
                <a:solidFill>
                  <a:schemeClr val="dk1"/>
                </a:solidFill>
                <a:latin typeface="Raleway Black"/>
                <a:ea typeface="Raleway Black"/>
                <a:cs typeface="Raleway Black"/>
                <a:sym typeface="Raleway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lice"/>
              <a:buChar char="●"/>
              <a:defRPr>
                <a:solidFill>
                  <a:schemeClr val="dk2"/>
                </a:solidFill>
                <a:latin typeface="Alice"/>
                <a:ea typeface="Alice"/>
                <a:cs typeface="Alice"/>
                <a:sym typeface="Alice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lice"/>
              <a:buChar char="○"/>
              <a:defRPr>
                <a:solidFill>
                  <a:schemeClr val="dk2"/>
                </a:solidFill>
                <a:latin typeface="Alice"/>
                <a:ea typeface="Alice"/>
                <a:cs typeface="Alice"/>
                <a:sym typeface="Alice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lice"/>
              <a:buChar char="■"/>
              <a:defRPr>
                <a:solidFill>
                  <a:schemeClr val="dk2"/>
                </a:solidFill>
                <a:latin typeface="Alice"/>
                <a:ea typeface="Alice"/>
                <a:cs typeface="Alice"/>
                <a:sym typeface="Alice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lice"/>
              <a:buChar char="●"/>
              <a:defRPr>
                <a:solidFill>
                  <a:schemeClr val="dk2"/>
                </a:solidFill>
                <a:latin typeface="Alice"/>
                <a:ea typeface="Alice"/>
                <a:cs typeface="Alice"/>
                <a:sym typeface="Alice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lice"/>
              <a:buChar char="○"/>
              <a:defRPr>
                <a:solidFill>
                  <a:schemeClr val="dk2"/>
                </a:solidFill>
                <a:latin typeface="Alice"/>
                <a:ea typeface="Alice"/>
                <a:cs typeface="Alice"/>
                <a:sym typeface="Alice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lice"/>
              <a:buChar char="■"/>
              <a:defRPr>
                <a:solidFill>
                  <a:schemeClr val="dk2"/>
                </a:solidFill>
                <a:latin typeface="Alice"/>
                <a:ea typeface="Alice"/>
                <a:cs typeface="Alice"/>
                <a:sym typeface="Alice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lice"/>
              <a:buChar char="●"/>
              <a:defRPr>
                <a:solidFill>
                  <a:schemeClr val="dk2"/>
                </a:solidFill>
                <a:latin typeface="Alice"/>
                <a:ea typeface="Alice"/>
                <a:cs typeface="Alice"/>
                <a:sym typeface="Alice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lice"/>
              <a:buChar char="○"/>
              <a:defRPr>
                <a:solidFill>
                  <a:schemeClr val="dk2"/>
                </a:solidFill>
                <a:latin typeface="Alice"/>
                <a:ea typeface="Alice"/>
                <a:cs typeface="Alice"/>
                <a:sym typeface="Alice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lice"/>
              <a:buChar char="■"/>
              <a:defRPr>
                <a:solidFill>
                  <a:schemeClr val="dk2"/>
                </a:solidFill>
                <a:latin typeface="Alice"/>
                <a:ea typeface="Alice"/>
                <a:cs typeface="Alice"/>
                <a:sym typeface="Alice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8" r:id="rId3"/>
    <p:sldLayoutId id="2147483659" r:id="rId4"/>
    <p:sldLayoutId id="2147483661" r:id="rId5"/>
    <p:sldLayoutId id="2147483664" r:id="rId6"/>
    <p:sldLayoutId id="2147483673" r:id="rId7"/>
    <p:sldLayoutId id="2147483676" r:id="rId8"/>
    <p:sldLayoutId id="2147483677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eg"/><Relationship Id="rId4" Type="http://schemas.openxmlformats.org/officeDocument/2006/relationships/image" Target="../media/image2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72" name="Google Shape;972;p35"/>
          <p:cNvGrpSpPr/>
          <p:nvPr/>
        </p:nvGrpSpPr>
        <p:grpSpPr>
          <a:xfrm>
            <a:off x="8007138" y="877047"/>
            <a:ext cx="910996" cy="1377215"/>
            <a:chOff x="4546825" y="3017875"/>
            <a:chExt cx="696800" cy="1053400"/>
          </a:xfrm>
        </p:grpSpPr>
        <p:sp>
          <p:nvSpPr>
            <p:cNvPr id="973" name="Google Shape;973;p35"/>
            <p:cNvSpPr/>
            <p:nvPr/>
          </p:nvSpPr>
          <p:spPr>
            <a:xfrm>
              <a:off x="4570750" y="3199375"/>
              <a:ext cx="319925" cy="427650"/>
            </a:xfrm>
            <a:custGeom>
              <a:avLst/>
              <a:gdLst/>
              <a:ahLst/>
              <a:cxnLst/>
              <a:rect l="l" t="t" r="r" b="b"/>
              <a:pathLst>
                <a:path w="12797" h="17106" extrusionOk="0">
                  <a:moveTo>
                    <a:pt x="501" y="1"/>
                  </a:moveTo>
                  <a:cubicBezTo>
                    <a:pt x="501" y="1"/>
                    <a:pt x="0" y="2005"/>
                    <a:pt x="200" y="3544"/>
                  </a:cubicBezTo>
                  <a:cubicBezTo>
                    <a:pt x="264" y="4109"/>
                    <a:pt x="446" y="4555"/>
                    <a:pt x="629" y="4901"/>
                  </a:cubicBezTo>
                  <a:cubicBezTo>
                    <a:pt x="956" y="5493"/>
                    <a:pt x="1093" y="6185"/>
                    <a:pt x="984" y="6859"/>
                  </a:cubicBezTo>
                  <a:cubicBezTo>
                    <a:pt x="820" y="7752"/>
                    <a:pt x="820" y="9091"/>
                    <a:pt x="1621" y="10339"/>
                  </a:cubicBezTo>
                  <a:cubicBezTo>
                    <a:pt x="1904" y="10776"/>
                    <a:pt x="2031" y="11286"/>
                    <a:pt x="2077" y="11805"/>
                  </a:cubicBezTo>
                  <a:cubicBezTo>
                    <a:pt x="2177" y="13189"/>
                    <a:pt x="3152" y="14027"/>
                    <a:pt x="4217" y="14464"/>
                  </a:cubicBezTo>
                  <a:cubicBezTo>
                    <a:pt x="4691" y="14656"/>
                    <a:pt x="5137" y="14965"/>
                    <a:pt x="5410" y="15403"/>
                  </a:cubicBezTo>
                  <a:cubicBezTo>
                    <a:pt x="6330" y="16860"/>
                    <a:pt x="9026" y="16441"/>
                    <a:pt x="9518" y="17106"/>
                  </a:cubicBezTo>
                  <a:cubicBezTo>
                    <a:pt x="10147" y="15394"/>
                    <a:pt x="12068" y="14747"/>
                    <a:pt x="11822" y="12843"/>
                  </a:cubicBezTo>
                  <a:cubicBezTo>
                    <a:pt x="11750" y="12351"/>
                    <a:pt x="11804" y="11841"/>
                    <a:pt x="12032" y="11395"/>
                  </a:cubicBezTo>
                  <a:cubicBezTo>
                    <a:pt x="12797" y="9828"/>
                    <a:pt x="12323" y="8098"/>
                    <a:pt x="11239" y="7224"/>
                  </a:cubicBezTo>
                  <a:cubicBezTo>
                    <a:pt x="10802" y="6868"/>
                    <a:pt x="10520" y="6376"/>
                    <a:pt x="10392" y="5830"/>
                  </a:cubicBezTo>
                  <a:cubicBezTo>
                    <a:pt x="10019" y="4236"/>
                    <a:pt x="9054" y="3198"/>
                    <a:pt x="7478" y="2688"/>
                  </a:cubicBezTo>
                  <a:cubicBezTo>
                    <a:pt x="6959" y="2515"/>
                    <a:pt x="6494" y="2196"/>
                    <a:pt x="6148" y="1768"/>
                  </a:cubicBezTo>
                  <a:cubicBezTo>
                    <a:pt x="5193" y="552"/>
                    <a:pt x="4165" y="16"/>
                    <a:pt x="3156" y="16"/>
                  </a:cubicBezTo>
                  <a:cubicBezTo>
                    <a:pt x="3039" y="16"/>
                    <a:pt x="2922" y="23"/>
                    <a:pt x="2805" y="37"/>
                  </a:cubicBezTo>
                  <a:cubicBezTo>
                    <a:pt x="2427" y="82"/>
                    <a:pt x="2076" y="98"/>
                    <a:pt x="1767" y="98"/>
                  </a:cubicBezTo>
                  <a:cubicBezTo>
                    <a:pt x="1004" y="98"/>
                    <a:pt x="501" y="1"/>
                    <a:pt x="50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4" name="Google Shape;974;p35"/>
            <p:cNvSpPr/>
            <p:nvPr/>
          </p:nvSpPr>
          <p:spPr>
            <a:xfrm>
              <a:off x="4603750" y="3218750"/>
              <a:ext cx="215900" cy="477050"/>
            </a:xfrm>
            <a:custGeom>
              <a:avLst/>
              <a:gdLst/>
              <a:ahLst/>
              <a:cxnLst/>
              <a:rect l="l" t="t" r="r" b="b"/>
              <a:pathLst>
                <a:path w="8636" h="19082" fill="none" extrusionOk="0">
                  <a:moveTo>
                    <a:pt x="1" y="0"/>
                  </a:moveTo>
                  <a:cubicBezTo>
                    <a:pt x="5529" y="5520"/>
                    <a:pt x="8635" y="14190"/>
                    <a:pt x="8362" y="19081"/>
                  </a:cubicBezTo>
                </a:path>
              </a:pathLst>
            </a:custGeom>
            <a:solidFill>
              <a:schemeClr val="dk2"/>
            </a:solidFill>
            <a:ln w="5700" cap="rnd" cmpd="sng">
              <a:solidFill>
                <a:srgbClr val="1F254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5" name="Google Shape;975;p35"/>
            <p:cNvSpPr/>
            <p:nvPr/>
          </p:nvSpPr>
          <p:spPr>
            <a:xfrm>
              <a:off x="4823025" y="3520225"/>
              <a:ext cx="26000" cy="40100"/>
            </a:xfrm>
            <a:custGeom>
              <a:avLst/>
              <a:gdLst/>
              <a:ahLst/>
              <a:cxnLst/>
              <a:rect l="l" t="t" r="r" b="b"/>
              <a:pathLst>
                <a:path w="1040" h="1604" fill="none" extrusionOk="0">
                  <a:moveTo>
                    <a:pt x="1" y="1603"/>
                  </a:moveTo>
                  <a:lnTo>
                    <a:pt x="1039" y="0"/>
                  </a:lnTo>
                </a:path>
              </a:pathLst>
            </a:custGeom>
            <a:noFill/>
            <a:ln w="2950" cap="rnd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6" name="Google Shape;976;p35"/>
            <p:cNvSpPr/>
            <p:nvPr/>
          </p:nvSpPr>
          <p:spPr>
            <a:xfrm>
              <a:off x="4801400" y="3424575"/>
              <a:ext cx="50575" cy="78600"/>
            </a:xfrm>
            <a:custGeom>
              <a:avLst/>
              <a:gdLst/>
              <a:ahLst/>
              <a:cxnLst/>
              <a:rect l="l" t="t" r="r" b="b"/>
              <a:pathLst>
                <a:path w="2023" h="3144" fill="none" extrusionOk="0">
                  <a:moveTo>
                    <a:pt x="1" y="3143"/>
                  </a:moveTo>
                  <a:lnTo>
                    <a:pt x="2023" y="1"/>
                  </a:lnTo>
                </a:path>
              </a:pathLst>
            </a:custGeom>
            <a:noFill/>
            <a:ln w="2950" cap="rnd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7" name="Google Shape;977;p35"/>
            <p:cNvSpPr/>
            <p:nvPr/>
          </p:nvSpPr>
          <p:spPr>
            <a:xfrm>
              <a:off x="4779775" y="3377675"/>
              <a:ext cx="43975" cy="67875"/>
            </a:xfrm>
            <a:custGeom>
              <a:avLst/>
              <a:gdLst/>
              <a:ahLst/>
              <a:cxnLst/>
              <a:rect l="l" t="t" r="r" b="b"/>
              <a:pathLst>
                <a:path w="1759" h="2715" fill="none" extrusionOk="0">
                  <a:moveTo>
                    <a:pt x="0" y="2715"/>
                  </a:moveTo>
                  <a:lnTo>
                    <a:pt x="1758" y="0"/>
                  </a:lnTo>
                </a:path>
              </a:pathLst>
            </a:custGeom>
            <a:noFill/>
            <a:ln w="2950" cap="rnd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8" name="Google Shape;978;p35"/>
            <p:cNvSpPr/>
            <p:nvPr/>
          </p:nvSpPr>
          <p:spPr>
            <a:xfrm>
              <a:off x="4758150" y="3319825"/>
              <a:ext cx="43950" cy="68575"/>
            </a:xfrm>
            <a:custGeom>
              <a:avLst/>
              <a:gdLst/>
              <a:ahLst/>
              <a:cxnLst/>
              <a:rect l="l" t="t" r="r" b="b"/>
              <a:pathLst>
                <a:path w="1758" h="2743" fill="none" extrusionOk="0">
                  <a:moveTo>
                    <a:pt x="0" y="2743"/>
                  </a:moveTo>
                  <a:lnTo>
                    <a:pt x="1758" y="1"/>
                  </a:lnTo>
                </a:path>
              </a:pathLst>
            </a:custGeom>
            <a:noFill/>
            <a:ln w="2950" cap="rnd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9" name="Google Shape;979;p35"/>
            <p:cNvSpPr/>
            <p:nvPr/>
          </p:nvSpPr>
          <p:spPr>
            <a:xfrm>
              <a:off x="4731050" y="3288175"/>
              <a:ext cx="33025" cy="51275"/>
            </a:xfrm>
            <a:custGeom>
              <a:avLst/>
              <a:gdLst/>
              <a:ahLst/>
              <a:cxnLst/>
              <a:rect l="l" t="t" r="r" b="b"/>
              <a:pathLst>
                <a:path w="1321" h="2051" fill="none" extrusionOk="0">
                  <a:moveTo>
                    <a:pt x="0" y="2050"/>
                  </a:moveTo>
                  <a:lnTo>
                    <a:pt x="1321" y="1"/>
                  </a:lnTo>
                </a:path>
              </a:pathLst>
            </a:custGeom>
            <a:noFill/>
            <a:ln w="2950" cap="rnd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0" name="Google Shape;980;p35"/>
            <p:cNvSpPr/>
            <p:nvPr/>
          </p:nvSpPr>
          <p:spPr>
            <a:xfrm>
              <a:off x="4702350" y="3259500"/>
              <a:ext cx="21875" cy="33950"/>
            </a:xfrm>
            <a:custGeom>
              <a:avLst/>
              <a:gdLst/>
              <a:ahLst/>
              <a:cxnLst/>
              <a:rect l="l" t="t" r="r" b="b"/>
              <a:pathLst>
                <a:path w="875" h="1358" fill="none" extrusionOk="0">
                  <a:moveTo>
                    <a:pt x="1" y="1357"/>
                  </a:moveTo>
                  <a:lnTo>
                    <a:pt x="875" y="0"/>
                  </a:lnTo>
                </a:path>
              </a:pathLst>
            </a:custGeom>
            <a:noFill/>
            <a:ln w="2950" cap="rnd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1" name="Google Shape;981;p35"/>
            <p:cNvSpPr/>
            <p:nvPr/>
          </p:nvSpPr>
          <p:spPr>
            <a:xfrm>
              <a:off x="4669575" y="3226700"/>
              <a:ext cx="17100" cy="26450"/>
            </a:xfrm>
            <a:custGeom>
              <a:avLst/>
              <a:gdLst/>
              <a:ahLst/>
              <a:cxnLst/>
              <a:rect l="l" t="t" r="r" b="b"/>
              <a:pathLst>
                <a:path w="684" h="1058" fill="none" extrusionOk="0">
                  <a:moveTo>
                    <a:pt x="0" y="1057"/>
                  </a:moveTo>
                  <a:lnTo>
                    <a:pt x="683" y="1"/>
                  </a:lnTo>
                </a:path>
              </a:pathLst>
            </a:custGeom>
            <a:noFill/>
            <a:ln w="2950" cap="rnd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2" name="Google Shape;982;p35"/>
            <p:cNvSpPr/>
            <p:nvPr/>
          </p:nvSpPr>
          <p:spPr>
            <a:xfrm>
              <a:off x="4703500" y="3559375"/>
              <a:ext cx="71050" cy="16650"/>
            </a:xfrm>
            <a:custGeom>
              <a:avLst/>
              <a:gdLst/>
              <a:ahLst/>
              <a:cxnLst/>
              <a:rect l="l" t="t" r="r" b="b"/>
              <a:pathLst>
                <a:path w="2842" h="666" fill="none" extrusionOk="0">
                  <a:moveTo>
                    <a:pt x="2842" y="666"/>
                  </a:moveTo>
                  <a:lnTo>
                    <a:pt x="0" y="1"/>
                  </a:lnTo>
                </a:path>
              </a:pathLst>
            </a:custGeom>
            <a:noFill/>
            <a:ln w="2950" cap="rnd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3" name="Google Shape;983;p35"/>
            <p:cNvSpPr/>
            <p:nvPr/>
          </p:nvSpPr>
          <p:spPr>
            <a:xfrm>
              <a:off x="4646325" y="3497225"/>
              <a:ext cx="111600" cy="25750"/>
            </a:xfrm>
            <a:custGeom>
              <a:avLst/>
              <a:gdLst/>
              <a:ahLst/>
              <a:cxnLst/>
              <a:rect l="l" t="t" r="r" b="b"/>
              <a:pathLst>
                <a:path w="4464" h="1030" fill="none" extrusionOk="0">
                  <a:moveTo>
                    <a:pt x="4464" y="1029"/>
                  </a:moveTo>
                  <a:lnTo>
                    <a:pt x="1" y="0"/>
                  </a:lnTo>
                </a:path>
              </a:pathLst>
            </a:custGeom>
            <a:noFill/>
            <a:ln w="2950" cap="rnd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4" name="Google Shape;984;p35"/>
            <p:cNvSpPr/>
            <p:nvPr/>
          </p:nvSpPr>
          <p:spPr>
            <a:xfrm>
              <a:off x="4624025" y="3446200"/>
              <a:ext cx="115250" cy="26675"/>
            </a:xfrm>
            <a:custGeom>
              <a:avLst/>
              <a:gdLst/>
              <a:ahLst/>
              <a:cxnLst/>
              <a:rect l="l" t="t" r="r" b="b"/>
              <a:pathLst>
                <a:path w="4610" h="1067" fill="none" extrusionOk="0">
                  <a:moveTo>
                    <a:pt x="4609" y="1067"/>
                  </a:moveTo>
                  <a:lnTo>
                    <a:pt x="0" y="1"/>
                  </a:lnTo>
                </a:path>
              </a:pathLst>
            </a:custGeom>
            <a:noFill/>
            <a:ln w="2950" cap="rnd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5" name="Google Shape;985;p35"/>
            <p:cNvSpPr/>
            <p:nvPr/>
          </p:nvSpPr>
          <p:spPr>
            <a:xfrm>
              <a:off x="4613775" y="3398400"/>
              <a:ext cx="106825" cy="24850"/>
            </a:xfrm>
            <a:custGeom>
              <a:avLst/>
              <a:gdLst/>
              <a:ahLst/>
              <a:cxnLst/>
              <a:rect l="l" t="t" r="r" b="b"/>
              <a:pathLst>
                <a:path w="4273" h="994" fill="none" extrusionOk="0">
                  <a:moveTo>
                    <a:pt x="4272" y="993"/>
                  </a:moveTo>
                  <a:lnTo>
                    <a:pt x="1" y="0"/>
                  </a:lnTo>
                </a:path>
              </a:pathLst>
            </a:custGeom>
            <a:noFill/>
            <a:ln w="2950" cap="rnd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6" name="Google Shape;986;p35"/>
            <p:cNvSpPr/>
            <p:nvPr/>
          </p:nvSpPr>
          <p:spPr>
            <a:xfrm>
              <a:off x="4614000" y="3352850"/>
              <a:ext cx="82450" cy="19150"/>
            </a:xfrm>
            <a:custGeom>
              <a:avLst/>
              <a:gdLst/>
              <a:ahLst/>
              <a:cxnLst/>
              <a:rect l="l" t="t" r="r" b="b"/>
              <a:pathLst>
                <a:path w="3298" h="766" fill="none" extrusionOk="0">
                  <a:moveTo>
                    <a:pt x="3298" y="766"/>
                  </a:moveTo>
                  <a:lnTo>
                    <a:pt x="1" y="1"/>
                  </a:lnTo>
                </a:path>
              </a:pathLst>
            </a:custGeom>
            <a:noFill/>
            <a:ln w="2950" cap="rnd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7" name="Google Shape;987;p35"/>
            <p:cNvSpPr/>
            <p:nvPr/>
          </p:nvSpPr>
          <p:spPr>
            <a:xfrm>
              <a:off x="4596475" y="3303000"/>
              <a:ext cx="59675" cy="13900"/>
            </a:xfrm>
            <a:custGeom>
              <a:avLst/>
              <a:gdLst/>
              <a:ahLst/>
              <a:cxnLst/>
              <a:rect l="l" t="t" r="r" b="b"/>
              <a:pathLst>
                <a:path w="2387" h="556" fill="none" extrusionOk="0">
                  <a:moveTo>
                    <a:pt x="2387" y="556"/>
                  </a:moveTo>
                  <a:lnTo>
                    <a:pt x="0" y="0"/>
                  </a:lnTo>
                </a:path>
              </a:pathLst>
            </a:custGeom>
            <a:noFill/>
            <a:ln w="2950" cap="rnd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8" name="Google Shape;988;p35"/>
            <p:cNvSpPr/>
            <p:nvPr/>
          </p:nvSpPr>
          <p:spPr>
            <a:xfrm>
              <a:off x="4587125" y="3255400"/>
              <a:ext cx="35775" cy="8450"/>
            </a:xfrm>
            <a:custGeom>
              <a:avLst/>
              <a:gdLst/>
              <a:ahLst/>
              <a:cxnLst/>
              <a:rect l="l" t="t" r="r" b="b"/>
              <a:pathLst>
                <a:path w="1431" h="338" fill="none" extrusionOk="0">
                  <a:moveTo>
                    <a:pt x="1431" y="337"/>
                  </a:moveTo>
                  <a:lnTo>
                    <a:pt x="1" y="0"/>
                  </a:lnTo>
                </a:path>
              </a:pathLst>
            </a:custGeom>
            <a:noFill/>
            <a:ln w="2950" cap="rnd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9" name="Google Shape;989;p35"/>
            <p:cNvSpPr/>
            <p:nvPr/>
          </p:nvSpPr>
          <p:spPr>
            <a:xfrm>
              <a:off x="4617875" y="3766350"/>
              <a:ext cx="532175" cy="281650"/>
            </a:xfrm>
            <a:custGeom>
              <a:avLst/>
              <a:gdLst/>
              <a:ahLst/>
              <a:cxnLst/>
              <a:rect l="l" t="t" r="r" b="b"/>
              <a:pathLst>
                <a:path w="21287" h="11266" extrusionOk="0">
                  <a:moveTo>
                    <a:pt x="11020" y="1"/>
                  </a:moveTo>
                  <a:cubicBezTo>
                    <a:pt x="10236" y="1"/>
                    <a:pt x="9452" y="229"/>
                    <a:pt x="8680" y="812"/>
                  </a:cubicBezTo>
                  <a:cubicBezTo>
                    <a:pt x="8289" y="1121"/>
                    <a:pt x="7788" y="1258"/>
                    <a:pt x="7269" y="1276"/>
                  </a:cubicBezTo>
                  <a:cubicBezTo>
                    <a:pt x="6349" y="1313"/>
                    <a:pt x="5301" y="1786"/>
                    <a:pt x="4664" y="2906"/>
                  </a:cubicBezTo>
                  <a:cubicBezTo>
                    <a:pt x="4290" y="3553"/>
                    <a:pt x="3762" y="4091"/>
                    <a:pt x="3115" y="4464"/>
                  </a:cubicBezTo>
                  <a:cubicBezTo>
                    <a:pt x="1148" y="5630"/>
                    <a:pt x="1139" y="7770"/>
                    <a:pt x="0" y="9911"/>
                  </a:cubicBezTo>
                  <a:cubicBezTo>
                    <a:pt x="122" y="9889"/>
                    <a:pt x="243" y="9879"/>
                    <a:pt x="366" y="9879"/>
                  </a:cubicBezTo>
                  <a:cubicBezTo>
                    <a:pt x="1179" y="9879"/>
                    <a:pt x="2061" y="10328"/>
                    <a:pt x="3644" y="10922"/>
                  </a:cubicBezTo>
                  <a:cubicBezTo>
                    <a:pt x="4212" y="11134"/>
                    <a:pt x="4839" y="11265"/>
                    <a:pt x="5492" y="11265"/>
                  </a:cubicBezTo>
                  <a:cubicBezTo>
                    <a:pt x="6546" y="11265"/>
                    <a:pt x="7664" y="10923"/>
                    <a:pt x="8699" y="10029"/>
                  </a:cubicBezTo>
                  <a:cubicBezTo>
                    <a:pt x="9365" y="9451"/>
                    <a:pt x="10208" y="9117"/>
                    <a:pt x="11099" y="9117"/>
                  </a:cubicBezTo>
                  <a:cubicBezTo>
                    <a:pt x="11133" y="9117"/>
                    <a:pt x="11168" y="9117"/>
                    <a:pt x="11203" y="9118"/>
                  </a:cubicBezTo>
                  <a:cubicBezTo>
                    <a:pt x="11282" y="9122"/>
                    <a:pt x="11359" y="9123"/>
                    <a:pt x="11436" y="9123"/>
                  </a:cubicBezTo>
                  <a:cubicBezTo>
                    <a:pt x="13008" y="9123"/>
                    <a:pt x="14052" y="8408"/>
                    <a:pt x="14956" y="7105"/>
                  </a:cubicBezTo>
                  <a:cubicBezTo>
                    <a:pt x="15484" y="6368"/>
                    <a:pt x="16258" y="5830"/>
                    <a:pt x="17142" y="5684"/>
                  </a:cubicBezTo>
                  <a:cubicBezTo>
                    <a:pt x="18545" y="5457"/>
                    <a:pt x="19127" y="4546"/>
                    <a:pt x="19656" y="3781"/>
                  </a:cubicBezTo>
                  <a:cubicBezTo>
                    <a:pt x="20339" y="2815"/>
                    <a:pt x="21286" y="2424"/>
                    <a:pt x="21286" y="2424"/>
                  </a:cubicBezTo>
                  <a:cubicBezTo>
                    <a:pt x="21286" y="2424"/>
                    <a:pt x="20047" y="1777"/>
                    <a:pt x="18863" y="1039"/>
                  </a:cubicBezTo>
                  <a:cubicBezTo>
                    <a:pt x="18260" y="676"/>
                    <a:pt x="17300" y="80"/>
                    <a:pt x="16062" y="80"/>
                  </a:cubicBezTo>
                  <a:cubicBezTo>
                    <a:pt x="15655" y="80"/>
                    <a:pt x="15219" y="144"/>
                    <a:pt x="14756" y="302"/>
                  </a:cubicBezTo>
                  <a:cubicBezTo>
                    <a:pt x="14428" y="411"/>
                    <a:pt x="14085" y="463"/>
                    <a:pt x="13741" y="463"/>
                  </a:cubicBezTo>
                  <a:cubicBezTo>
                    <a:pt x="13368" y="463"/>
                    <a:pt x="12993" y="402"/>
                    <a:pt x="12633" y="283"/>
                  </a:cubicBezTo>
                  <a:cubicBezTo>
                    <a:pt x="12099" y="109"/>
                    <a:pt x="11560" y="1"/>
                    <a:pt x="110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0" name="Google Shape;990;p35"/>
            <p:cNvSpPr/>
            <p:nvPr/>
          </p:nvSpPr>
          <p:spPr>
            <a:xfrm>
              <a:off x="4564600" y="3823300"/>
              <a:ext cx="544675" cy="247975"/>
            </a:xfrm>
            <a:custGeom>
              <a:avLst/>
              <a:gdLst/>
              <a:ahLst/>
              <a:cxnLst/>
              <a:rect l="l" t="t" r="r" b="b"/>
              <a:pathLst>
                <a:path w="21787" h="9919" fill="none" extrusionOk="0">
                  <a:moveTo>
                    <a:pt x="21787" y="0"/>
                  </a:moveTo>
                  <a:cubicBezTo>
                    <a:pt x="17005" y="36"/>
                    <a:pt x="5930" y="2496"/>
                    <a:pt x="0" y="9919"/>
                  </a:cubicBezTo>
                </a:path>
              </a:pathLst>
            </a:custGeom>
            <a:solidFill>
              <a:schemeClr val="dk2"/>
            </a:solidFill>
            <a:ln w="5700" cap="rnd" cmpd="sng">
              <a:solidFill>
                <a:srgbClr val="1F254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1" name="Google Shape;991;p35"/>
            <p:cNvSpPr/>
            <p:nvPr/>
          </p:nvSpPr>
          <p:spPr>
            <a:xfrm>
              <a:off x="4710775" y="3976975"/>
              <a:ext cx="73125" cy="34425"/>
            </a:xfrm>
            <a:custGeom>
              <a:avLst/>
              <a:gdLst/>
              <a:ahLst/>
              <a:cxnLst/>
              <a:rect l="l" t="t" r="r" b="b"/>
              <a:pathLst>
                <a:path w="2925" h="1377" fill="none" extrusionOk="0">
                  <a:moveTo>
                    <a:pt x="1" y="1"/>
                  </a:moveTo>
                  <a:lnTo>
                    <a:pt x="2924" y="1376"/>
                  </a:lnTo>
                </a:path>
              </a:pathLst>
            </a:custGeom>
            <a:noFill/>
            <a:ln w="2950" cap="rnd" cmpd="sng">
              <a:solidFill>
                <a:srgbClr val="F8C9C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2" name="Google Shape;992;p35"/>
            <p:cNvSpPr/>
            <p:nvPr/>
          </p:nvSpPr>
          <p:spPr>
            <a:xfrm>
              <a:off x="4762250" y="3945575"/>
              <a:ext cx="84250" cy="39625"/>
            </a:xfrm>
            <a:custGeom>
              <a:avLst/>
              <a:gdLst/>
              <a:ahLst/>
              <a:cxnLst/>
              <a:rect l="l" t="t" r="r" b="b"/>
              <a:pathLst>
                <a:path w="3370" h="1585" fill="none" extrusionOk="0">
                  <a:moveTo>
                    <a:pt x="0" y="0"/>
                  </a:moveTo>
                  <a:lnTo>
                    <a:pt x="3370" y="1585"/>
                  </a:lnTo>
                </a:path>
              </a:pathLst>
            </a:custGeom>
            <a:noFill/>
            <a:ln w="2950" cap="rnd" cmpd="sng">
              <a:solidFill>
                <a:srgbClr val="F8C9C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3" name="Google Shape;993;p35"/>
            <p:cNvSpPr/>
            <p:nvPr/>
          </p:nvSpPr>
          <p:spPr>
            <a:xfrm>
              <a:off x="4820975" y="3917775"/>
              <a:ext cx="91800" cy="43300"/>
            </a:xfrm>
            <a:custGeom>
              <a:avLst/>
              <a:gdLst/>
              <a:ahLst/>
              <a:cxnLst/>
              <a:rect l="l" t="t" r="r" b="b"/>
              <a:pathLst>
                <a:path w="3672" h="1732" fill="none" extrusionOk="0">
                  <a:moveTo>
                    <a:pt x="1" y="1"/>
                  </a:moveTo>
                  <a:lnTo>
                    <a:pt x="3671" y="1731"/>
                  </a:lnTo>
                </a:path>
              </a:pathLst>
            </a:custGeom>
            <a:noFill/>
            <a:ln w="2950" cap="rnd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4" name="Google Shape;994;p35"/>
            <p:cNvSpPr/>
            <p:nvPr/>
          </p:nvSpPr>
          <p:spPr>
            <a:xfrm>
              <a:off x="4884525" y="3892275"/>
              <a:ext cx="79700" cy="37150"/>
            </a:xfrm>
            <a:custGeom>
              <a:avLst/>
              <a:gdLst/>
              <a:ahLst/>
              <a:cxnLst/>
              <a:rect l="l" t="t" r="r" b="b"/>
              <a:pathLst>
                <a:path w="3188" h="1486" fill="none" extrusionOk="0">
                  <a:moveTo>
                    <a:pt x="0" y="1"/>
                  </a:moveTo>
                  <a:lnTo>
                    <a:pt x="3188" y="1485"/>
                  </a:lnTo>
                </a:path>
              </a:pathLst>
            </a:custGeom>
            <a:noFill/>
            <a:ln w="2950" cap="rnd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5" name="Google Shape;995;p35"/>
            <p:cNvSpPr/>
            <p:nvPr/>
          </p:nvSpPr>
          <p:spPr>
            <a:xfrm>
              <a:off x="4948500" y="3866775"/>
              <a:ext cx="67200" cy="31450"/>
            </a:xfrm>
            <a:custGeom>
              <a:avLst/>
              <a:gdLst/>
              <a:ahLst/>
              <a:cxnLst/>
              <a:rect l="l" t="t" r="r" b="b"/>
              <a:pathLst>
                <a:path w="2688" h="1258" fill="none" extrusionOk="0">
                  <a:moveTo>
                    <a:pt x="0" y="1"/>
                  </a:moveTo>
                  <a:lnTo>
                    <a:pt x="2687" y="1258"/>
                  </a:lnTo>
                </a:path>
              </a:pathLst>
            </a:custGeom>
            <a:noFill/>
            <a:ln w="2950" cap="rnd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6" name="Google Shape;996;p35"/>
            <p:cNvSpPr/>
            <p:nvPr/>
          </p:nvSpPr>
          <p:spPr>
            <a:xfrm>
              <a:off x="5028425" y="3848800"/>
              <a:ext cx="38500" cy="18000"/>
            </a:xfrm>
            <a:custGeom>
              <a:avLst/>
              <a:gdLst/>
              <a:ahLst/>
              <a:cxnLst/>
              <a:rect l="l" t="t" r="r" b="b"/>
              <a:pathLst>
                <a:path w="1540" h="720" fill="none" extrusionOk="0">
                  <a:moveTo>
                    <a:pt x="0" y="0"/>
                  </a:moveTo>
                  <a:lnTo>
                    <a:pt x="1540" y="720"/>
                  </a:lnTo>
                </a:path>
              </a:pathLst>
            </a:custGeom>
            <a:noFill/>
            <a:ln w="2950" cap="rnd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7" name="Google Shape;997;p35"/>
            <p:cNvSpPr/>
            <p:nvPr/>
          </p:nvSpPr>
          <p:spPr>
            <a:xfrm>
              <a:off x="4691425" y="3898425"/>
              <a:ext cx="6400" cy="34650"/>
            </a:xfrm>
            <a:custGeom>
              <a:avLst/>
              <a:gdLst/>
              <a:ahLst/>
              <a:cxnLst/>
              <a:rect l="l" t="t" r="r" b="b"/>
              <a:pathLst>
                <a:path w="256" h="1386" fill="none" extrusionOk="0">
                  <a:moveTo>
                    <a:pt x="0" y="1385"/>
                  </a:moveTo>
                  <a:lnTo>
                    <a:pt x="255" y="1"/>
                  </a:lnTo>
                </a:path>
              </a:pathLst>
            </a:custGeom>
            <a:noFill/>
            <a:ln w="2950" cap="rnd" cmpd="sng">
              <a:solidFill>
                <a:srgbClr val="F8C9C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8" name="Google Shape;998;p35"/>
            <p:cNvSpPr/>
            <p:nvPr/>
          </p:nvSpPr>
          <p:spPr>
            <a:xfrm>
              <a:off x="4739000" y="3840600"/>
              <a:ext cx="11200" cy="62400"/>
            </a:xfrm>
            <a:custGeom>
              <a:avLst/>
              <a:gdLst/>
              <a:ahLst/>
              <a:cxnLst/>
              <a:rect l="l" t="t" r="r" b="b"/>
              <a:pathLst>
                <a:path w="448" h="2496" fill="none" extrusionOk="0">
                  <a:moveTo>
                    <a:pt x="1" y="2496"/>
                  </a:moveTo>
                  <a:lnTo>
                    <a:pt x="447" y="0"/>
                  </a:lnTo>
                </a:path>
              </a:pathLst>
            </a:custGeom>
            <a:noFill/>
            <a:ln w="2950" cap="rnd" cmpd="sng">
              <a:solidFill>
                <a:srgbClr val="F8C9C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9" name="Google Shape;999;p35"/>
            <p:cNvSpPr/>
            <p:nvPr/>
          </p:nvSpPr>
          <p:spPr>
            <a:xfrm>
              <a:off x="4795700" y="3817150"/>
              <a:ext cx="10050" cy="54425"/>
            </a:xfrm>
            <a:custGeom>
              <a:avLst/>
              <a:gdLst/>
              <a:ahLst/>
              <a:cxnLst/>
              <a:rect l="l" t="t" r="r" b="b"/>
              <a:pathLst>
                <a:path w="402" h="2177" fill="none" extrusionOk="0">
                  <a:moveTo>
                    <a:pt x="1" y="2177"/>
                  </a:moveTo>
                  <a:lnTo>
                    <a:pt x="402" y="0"/>
                  </a:lnTo>
                </a:path>
              </a:pathLst>
            </a:custGeom>
            <a:noFill/>
            <a:ln w="2950" cap="rnd" cmpd="sng">
              <a:solidFill>
                <a:srgbClr val="F8C9C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0" name="Google Shape;1000;p35"/>
            <p:cNvSpPr/>
            <p:nvPr/>
          </p:nvSpPr>
          <p:spPr>
            <a:xfrm>
              <a:off x="4857425" y="3786175"/>
              <a:ext cx="11850" cy="66500"/>
            </a:xfrm>
            <a:custGeom>
              <a:avLst/>
              <a:gdLst/>
              <a:ahLst/>
              <a:cxnLst/>
              <a:rect l="l" t="t" r="r" b="b"/>
              <a:pathLst>
                <a:path w="474" h="2660" fill="none" extrusionOk="0">
                  <a:moveTo>
                    <a:pt x="0" y="2660"/>
                  </a:moveTo>
                  <a:lnTo>
                    <a:pt x="474" y="0"/>
                  </a:lnTo>
                </a:path>
              </a:pathLst>
            </a:custGeom>
            <a:noFill/>
            <a:ln w="2950" cap="rnd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1" name="Google Shape;1001;p35"/>
            <p:cNvSpPr/>
            <p:nvPr/>
          </p:nvSpPr>
          <p:spPr>
            <a:xfrm>
              <a:off x="4921400" y="3789125"/>
              <a:ext cx="7775" cy="43525"/>
            </a:xfrm>
            <a:custGeom>
              <a:avLst/>
              <a:gdLst/>
              <a:ahLst/>
              <a:cxnLst/>
              <a:rect l="l" t="t" r="r" b="b"/>
              <a:pathLst>
                <a:path w="311" h="1741" fill="none" extrusionOk="0">
                  <a:moveTo>
                    <a:pt x="1" y="1740"/>
                  </a:moveTo>
                  <a:lnTo>
                    <a:pt x="310" y="1"/>
                  </a:lnTo>
                </a:path>
              </a:pathLst>
            </a:custGeom>
            <a:noFill/>
            <a:ln w="2950" cap="rnd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2" name="Google Shape;1002;p35"/>
            <p:cNvSpPr/>
            <p:nvPr/>
          </p:nvSpPr>
          <p:spPr>
            <a:xfrm>
              <a:off x="5002000" y="3784125"/>
              <a:ext cx="5050" cy="29400"/>
            </a:xfrm>
            <a:custGeom>
              <a:avLst/>
              <a:gdLst/>
              <a:ahLst/>
              <a:cxnLst/>
              <a:rect l="l" t="t" r="r" b="b"/>
              <a:pathLst>
                <a:path w="202" h="1176" fill="none" extrusionOk="0">
                  <a:moveTo>
                    <a:pt x="1" y="1175"/>
                  </a:moveTo>
                  <a:lnTo>
                    <a:pt x="201" y="0"/>
                  </a:lnTo>
                </a:path>
              </a:pathLst>
            </a:custGeom>
            <a:noFill/>
            <a:ln w="2950" cap="rnd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3" name="Google Shape;1003;p35"/>
            <p:cNvSpPr/>
            <p:nvPr/>
          </p:nvSpPr>
          <p:spPr>
            <a:xfrm>
              <a:off x="4571425" y="3238100"/>
              <a:ext cx="389625" cy="647600"/>
            </a:xfrm>
            <a:custGeom>
              <a:avLst/>
              <a:gdLst/>
              <a:ahLst/>
              <a:cxnLst/>
              <a:rect l="l" t="t" r="r" b="b"/>
              <a:pathLst>
                <a:path w="15585" h="25904" fill="none" extrusionOk="0">
                  <a:moveTo>
                    <a:pt x="15584" y="0"/>
                  </a:moveTo>
                  <a:cubicBezTo>
                    <a:pt x="15584" y="0"/>
                    <a:pt x="14683" y="20639"/>
                    <a:pt x="0" y="25904"/>
                  </a:cubicBezTo>
                </a:path>
              </a:pathLst>
            </a:custGeom>
            <a:solidFill>
              <a:schemeClr val="dk2"/>
            </a:solidFill>
            <a:ln w="5700" cap="rnd" cmpd="sng">
              <a:solidFill>
                <a:srgbClr val="1F254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4" name="Google Shape;1004;p35"/>
            <p:cNvSpPr/>
            <p:nvPr/>
          </p:nvSpPr>
          <p:spPr>
            <a:xfrm>
              <a:off x="4865625" y="3433000"/>
              <a:ext cx="378000" cy="277875"/>
            </a:xfrm>
            <a:custGeom>
              <a:avLst/>
              <a:gdLst/>
              <a:ahLst/>
              <a:cxnLst/>
              <a:rect l="l" t="t" r="r" b="b"/>
              <a:pathLst>
                <a:path w="15120" h="11115" extrusionOk="0">
                  <a:moveTo>
                    <a:pt x="14783" y="1"/>
                  </a:moveTo>
                  <a:lnTo>
                    <a:pt x="14783" y="1"/>
                  </a:lnTo>
                  <a:cubicBezTo>
                    <a:pt x="13608" y="1039"/>
                    <a:pt x="11950" y="137"/>
                    <a:pt x="10538" y="1467"/>
                  </a:cubicBezTo>
                  <a:cubicBezTo>
                    <a:pt x="10133" y="1864"/>
                    <a:pt x="9601" y="2103"/>
                    <a:pt x="9043" y="2103"/>
                  </a:cubicBezTo>
                  <a:cubicBezTo>
                    <a:pt x="8986" y="2103"/>
                    <a:pt x="8929" y="2101"/>
                    <a:pt x="8871" y="2096"/>
                  </a:cubicBezTo>
                  <a:cubicBezTo>
                    <a:pt x="8738" y="2083"/>
                    <a:pt x="8606" y="2076"/>
                    <a:pt x="8475" y="2076"/>
                  </a:cubicBezTo>
                  <a:cubicBezTo>
                    <a:pt x="7667" y="2076"/>
                    <a:pt x="6894" y="2330"/>
                    <a:pt x="5993" y="2988"/>
                  </a:cubicBezTo>
                  <a:cubicBezTo>
                    <a:pt x="5592" y="3271"/>
                    <a:pt x="5119" y="3444"/>
                    <a:pt x="4627" y="3462"/>
                  </a:cubicBezTo>
                  <a:cubicBezTo>
                    <a:pt x="3206" y="3535"/>
                    <a:pt x="2541" y="4227"/>
                    <a:pt x="2232" y="4782"/>
                  </a:cubicBezTo>
                  <a:cubicBezTo>
                    <a:pt x="2004" y="5201"/>
                    <a:pt x="1685" y="5566"/>
                    <a:pt x="1266" y="5793"/>
                  </a:cubicBezTo>
                  <a:cubicBezTo>
                    <a:pt x="975" y="5957"/>
                    <a:pt x="638" y="6222"/>
                    <a:pt x="446" y="6595"/>
                  </a:cubicBezTo>
                  <a:cubicBezTo>
                    <a:pt x="0" y="7460"/>
                    <a:pt x="446" y="8908"/>
                    <a:pt x="210" y="9491"/>
                  </a:cubicBezTo>
                  <a:cubicBezTo>
                    <a:pt x="1742" y="10648"/>
                    <a:pt x="3212" y="11114"/>
                    <a:pt x="4463" y="11114"/>
                  </a:cubicBezTo>
                  <a:cubicBezTo>
                    <a:pt x="5487" y="11114"/>
                    <a:pt x="6366" y="10802"/>
                    <a:pt x="7013" y="10302"/>
                  </a:cubicBezTo>
                  <a:cubicBezTo>
                    <a:pt x="7341" y="10056"/>
                    <a:pt x="7742" y="9883"/>
                    <a:pt x="8161" y="9847"/>
                  </a:cubicBezTo>
                  <a:cubicBezTo>
                    <a:pt x="9254" y="9746"/>
                    <a:pt x="10320" y="9364"/>
                    <a:pt x="11112" y="8271"/>
                  </a:cubicBezTo>
                  <a:cubicBezTo>
                    <a:pt x="11376" y="7916"/>
                    <a:pt x="11722" y="7652"/>
                    <a:pt x="12132" y="7497"/>
                  </a:cubicBezTo>
                  <a:cubicBezTo>
                    <a:pt x="13189" y="7096"/>
                    <a:pt x="13790" y="6322"/>
                    <a:pt x="13844" y="5001"/>
                  </a:cubicBezTo>
                  <a:cubicBezTo>
                    <a:pt x="13872" y="4582"/>
                    <a:pt x="14027" y="4172"/>
                    <a:pt x="14291" y="3826"/>
                  </a:cubicBezTo>
                  <a:cubicBezTo>
                    <a:pt x="14883" y="3061"/>
                    <a:pt x="15120" y="1813"/>
                    <a:pt x="1478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5" name="Google Shape;1005;p35"/>
            <p:cNvSpPr/>
            <p:nvPr/>
          </p:nvSpPr>
          <p:spPr>
            <a:xfrm>
              <a:off x="4834200" y="3464875"/>
              <a:ext cx="385300" cy="236150"/>
            </a:xfrm>
            <a:custGeom>
              <a:avLst/>
              <a:gdLst/>
              <a:ahLst/>
              <a:cxnLst/>
              <a:rect l="l" t="t" r="r" b="b"/>
              <a:pathLst>
                <a:path w="15412" h="9446" fill="none" extrusionOk="0">
                  <a:moveTo>
                    <a:pt x="15411" y="1"/>
                  </a:moveTo>
                  <a:cubicBezTo>
                    <a:pt x="12323" y="5347"/>
                    <a:pt x="4563" y="9446"/>
                    <a:pt x="0" y="7925"/>
                  </a:cubicBezTo>
                </a:path>
              </a:pathLst>
            </a:custGeom>
            <a:solidFill>
              <a:schemeClr val="dk2"/>
            </a:solidFill>
            <a:ln w="5700" cap="rnd" cmpd="sng">
              <a:solidFill>
                <a:srgbClr val="1F254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6" name="Google Shape;1006;p35"/>
            <p:cNvSpPr/>
            <p:nvPr/>
          </p:nvSpPr>
          <p:spPr>
            <a:xfrm>
              <a:off x="4932775" y="3574400"/>
              <a:ext cx="5500" cy="66525"/>
            </a:xfrm>
            <a:custGeom>
              <a:avLst/>
              <a:gdLst/>
              <a:ahLst/>
              <a:cxnLst/>
              <a:rect l="l" t="t" r="r" b="b"/>
              <a:pathLst>
                <a:path w="220" h="2661" fill="none" extrusionOk="0">
                  <a:moveTo>
                    <a:pt x="1" y="2660"/>
                  </a:moveTo>
                  <a:lnTo>
                    <a:pt x="220" y="1"/>
                  </a:lnTo>
                </a:path>
              </a:pathLst>
            </a:custGeom>
            <a:noFill/>
            <a:ln w="2950" cap="rnd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7" name="Google Shape;1007;p35"/>
            <p:cNvSpPr/>
            <p:nvPr/>
          </p:nvSpPr>
          <p:spPr>
            <a:xfrm>
              <a:off x="4988125" y="3554375"/>
              <a:ext cx="5475" cy="66500"/>
            </a:xfrm>
            <a:custGeom>
              <a:avLst/>
              <a:gdLst/>
              <a:ahLst/>
              <a:cxnLst/>
              <a:rect l="l" t="t" r="r" b="b"/>
              <a:pathLst>
                <a:path w="219" h="2660" fill="none" extrusionOk="0">
                  <a:moveTo>
                    <a:pt x="0" y="2660"/>
                  </a:moveTo>
                  <a:lnTo>
                    <a:pt x="219" y="0"/>
                  </a:lnTo>
                </a:path>
              </a:pathLst>
            </a:custGeom>
            <a:noFill/>
            <a:ln w="2950" cap="rnd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8" name="Google Shape;1008;p35"/>
            <p:cNvSpPr/>
            <p:nvPr/>
          </p:nvSpPr>
          <p:spPr>
            <a:xfrm>
              <a:off x="5043900" y="3534100"/>
              <a:ext cx="4800" cy="60150"/>
            </a:xfrm>
            <a:custGeom>
              <a:avLst/>
              <a:gdLst/>
              <a:ahLst/>
              <a:cxnLst/>
              <a:rect l="l" t="t" r="r" b="b"/>
              <a:pathLst>
                <a:path w="192" h="2406" fill="none" extrusionOk="0">
                  <a:moveTo>
                    <a:pt x="1" y="2405"/>
                  </a:moveTo>
                  <a:lnTo>
                    <a:pt x="192" y="1"/>
                  </a:lnTo>
                </a:path>
              </a:pathLst>
            </a:custGeom>
            <a:noFill/>
            <a:ln w="2950" cap="rnd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9" name="Google Shape;1009;p35"/>
            <p:cNvSpPr/>
            <p:nvPr/>
          </p:nvSpPr>
          <p:spPr>
            <a:xfrm>
              <a:off x="5100150" y="3514300"/>
              <a:ext cx="3675" cy="46250"/>
            </a:xfrm>
            <a:custGeom>
              <a:avLst/>
              <a:gdLst/>
              <a:ahLst/>
              <a:cxnLst/>
              <a:rect l="l" t="t" r="r" b="b"/>
              <a:pathLst>
                <a:path w="147" h="1850" fill="none" extrusionOk="0">
                  <a:moveTo>
                    <a:pt x="0" y="1849"/>
                  </a:moveTo>
                  <a:lnTo>
                    <a:pt x="146" y="0"/>
                  </a:lnTo>
                </a:path>
              </a:pathLst>
            </a:custGeom>
            <a:noFill/>
            <a:ln w="2950" cap="rnd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0" name="Google Shape;1010;p35"/>
            <p:cNvSpPr/>
            <p:nvPr/>
          </p:nvSpPr>
          <p:spPr>
            <a:xfrm>
              <a:off x="5157750" y="3482650"/>
              <a:ext cx="2525" cy="29850"/>
            </a:xfrm>
            <a:custGeom>
              <a:avLst/>
              <a:gdLst/>
              <a:ahLst/>
              <a:cxnLst/>
              <a:rect l="l" t="t" r="r" b="b"/>
              <a:pathLst>
                <a:path w="101" h="1194" fill="none" extrusionOk="0">
                  <a:moveTo>
                    <a:pt x="1" y="1193"/>
                  </a:moveTo>
                  <a:lnTo>
                    <a:pt x="101" y="0"/>
                  </a:lnTo>
                </a:path>
              </a:pathLst>
            </a:custGeom>
            <a:noFill/>
            <a:ln w="2950" cap="rnd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1" name="Google Shape;1011;p35"/>
            <p:cNvSpPr/>
            <p:nvPr/>
          </p:nvSpPr>
          <p:spPr>
            <a:xfrm>
              <a:off x="4951450" y="3684400"/>
              <a:ext cx="22800" cy="18225"/>
            </a:xfrm>
            <a:custGeom>
              <a:avLst/>
              <a:gdLst/>
              <a:ahLst/>
              <a:cxnLst/>
              <a:rect l="l" t="t" r="r" b="b"/>
              <a:pathLst>
                <a:path w="912" h="729" fill="none" extrusionOk="0">
                  <a:moveTo>
                    <a:pt x="1" y="0"/>
                  </a:moveTo>
                  <a:lnTo>
                    <a:pt x="912" y="729"/>
                  </a:lnTo>
                </a:path>
              </a:pathLst>
            </a:custGeom>
            <a:noFill/>
            <a:ln w="2950" cap="rnd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2" name="Google Shape;1012;p35"/>
            <p:cNvSpPr/>
            <p:nvPr/>
          </p:nvSpPr>
          <p:spPr>
            <a:xfrm>
              <a:off x="5001325" y="3672325"/>
              <a:ext cx="24400" cy="18925"/>
            </a:xfrm>
            <a:custGeom>
              <a:avLst/>
              <a:gdLst/>
              <a:ahLst/>
              <a:cxnLst/>
              <a:rect l="l" t="t" r="r" b="b"/>
              <a:pathLst>
                <a:path w="976" h="757" fill="none" extrusionOk="0">
                  <a:moveTo>
                    <a:pt x="0" y="0"/>
                  </a:moveTo>
                  <a:lnTo>
                    <a:pt x="975" y="756"/>
                  </a:lnTo>
                </a:path>
              </a:pathLst>
            </a:custGeom>
            <a:noFill/>
            <a:ln w="2950" cap="rnd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3" name="Google Shape;1013;p35"/>
            <p:cNvSpPr/>
            <p:nvPr/>
          </p:nvSpPr>
          <p:spPr>
            <a:xfrm>
              <a:off x="5052550" y="3648875"/>
              <a:ext cx="25300" cy="19600"/>
            </a:xfrm>
            <a:custGeom>
              <a:avLst/>
              <a:gdLst/>
              <a:ahLst/>
              <a:cxnLst/>
              <a:rect l="l" t="t" r="r" b="b"/>
              <a:pathLst>
                <a:path w="1012" h="784" fill="none" extrusionOk="0">
                  <a:moveTo>
                    <a:pt x="1" y="0"/>
                  </a:moveTo>
                  <a:lnTo>
                    <a:pt x="1012" y="783"/>
                  </a:lnTo>
                </a:path>
              </a:pathLst>
            </a:custGeom>
            <a:noFill/>
            <a:ln w="2950" cap="rnd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4" name="Google Shape;1014;p35"/>
            <p:cNvSpPr/>
            <p:nvPr/>
          </p:nvSpPr>
          <p:spPr>
            <a:xfrm>
              <a:off x="5108800" y="3619050"/>
              <a:ext cx="19600" cy="15275"/>
            </a:xfrm>
            <a:custGeom>
              <a:avLst/>
              <a:gdLst/>
              <a:ahLst/>
              <a:cxnLst/>
              <a:rect l="l" t="t" r="r" b="b"/>
              <a:pathLst>
                <a:path w="784" h="611" fill="none" extrusionOk="0">
                  <a:moveTo>
                    <a:pt x="1" y="0"/>
                  </a:moveTo>
                  <a:lnTo>
                    <a:pt x="784" y="610"/>
                  </a:lnTo>
                </a:path>
              </a:pathLst>
            </a:custGeom>
            <a:noFill/>
            <a:ln w="2950" cap="rnd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5" name="Google Shape;1015;p35"/>
            <p:cNvSpPr/>
            <p:nvPr/>
          </p:nvSpPr>
          <p:spPr>
            <a:xfrm>
              <a:off x="5164350" y="3581700"/>
              <a:ext cx="18025" cy="14600"/>
            </a:xfrm>
            <a:custGeom>
              <a:avLst/>
              <a:gdLst/>
              <a:ahLst/>
              <a:cxnLst/>
              <a:rect l="l" t="t" r="r" b="b"/>
              <a:pathLst>
                <a:path w="721" h="584" fill="none" extrusionOk="0">
                  <a:moveTo>
                    <a:pt x="1" y="0"/>
                  </a:moveTo>
                  <a:lnTo>
                    <a:pt x="720" y="583"/>
                  </a:lnTo>
                </a:path>
              </a:pathLst>
            </a:custGeom>
            <a:noFill/>
            <a:ln w="2950" cap="rnd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6" name="Google Shape;1016;p35"/>
            <p:cNvSpPr/>
            <p:nvPr/>
          </p:nvSpPr>
          <p:spPr>
            <a:xfrm>
              <a:off x="4546825" y="3723475"/>
              <a:ext cx="335675" cy="329150"/>
            </a:xfrm>
            <a:custGeom>
              <a:avLst/>
              <a:gdLst/>
              <a:ahLst/>
              <a:cxnLst/>
              <a:rect l="l" t="t" r="r" b="b"/>
              <a:pathLst>
                <a:path w="13427" h="13166" extrusionOk="0">
                  <a:moveTo>
                    <a:pt x="5188" y="0"/>
                  </a:moveTo>
                  <a:cubicBezTo>
                    <a:pt x="4405" y="0"/>
                    <a:pt x="3692" y="481"/>
                    <a:pt x="3389" y="1206"/>
                  </a:cubicBezTo>
                  <a:lnTo>
                    <a:pt x="3343" y="1306"/>
                  </a:lnTo>
                  <a:cubicBezTo>
                    <a:pt x="3125" y="1807"/>
                    <a:pt x="2679" y="2180"/>
                    <a:pt x="2141" y="2299"/>
                  </a:cubicBezTo>
                  <a:lnTo>
                    <a:pt x="2041" y="2317"/>
                  </a:lnTo>
                  <a:cubicBezTo>
                    <a:pt x="1157" y="2517"/>
                    <a:pt x="511" y="3292"/>
                    <a:pt x="493" y="4212"/>
                  </a:cubicBezTo>
                  <a:cubicBezTo>
                    <a:pt x="483" y="5122"/>
                    <a:pt x="1121" y="5906"/>
                    <a:pt x="1986" y="6143"/>
                  </a:cubicBezTo>
                  <a:cubicBezTo>
                    <a:pt x="1085" y="6215"/>
                    <a:pt x="310" y="6871"/>
                    <a:pt x="165" y="7773"/>
                  </a:cubicBezTo>
                  <a:cubicBezTo>
                    <a:pt x="1" y="8684"/>
                    <a:pt x="502" y="9558"/>
                    <a:pt x="1331" y="9913"/>
                  </a:cubicBezTo>
                  <a:lnTo>
                    <a:pt x="1440" y="9959"/>
                  </a:lnTo>
                  <a:cubicBezTo>
                    <a:pt x="1941" y="10177"/>
                    <a:pt x="2314" y="10624"/>
                    <a:pt x="2433" y="11152"/>
                  </a:cubicBezTo>
                  <a:lnTo>
                    <a:pt x="2451" y="11261"/>
                  </a:lnTo>
                  <a:cubicBezTo>
                    <a:pt x="2642" y="12145"/>
                    <a:pt x="3416" y="12782"/>
                    <a:pt x="4345" y="12810"/>
                  </a:cubicBezTo>
                  <a:cubicBezTo>
                    <a:pt x="4352" y="12810"/>
                    <a:pt x="4358" y="12810"/>
                    <a:pt x="4365" y="12810"/>
                  </a:cubicBezTo>
                  <a:cubicBezTo>
                    <a:pt x="5267" y="12810"/>
                    <a:pt x="6041" y="12175"/>
                    <a:pt x="6276" y="11316"/>
                  </a:cubicBezTo>
                  <a:cubicBezTo>
                    <a:pt x="6340" y="12218"/>
                    <a:pt x="7005" y="12992"/>
                    <a:pt x="7907" y="13138"/>
                  </a:cubicBezTo>
                  <a:cubicBezTo>
                    <a:pt x="8017" y="13156"/>
                    <a:pt x="8128" y="13166"/>
                    <a:pt x="8237" y="13166"/>
                  </a:cubicBezTo>
                  <a:cubicBezTo>
                    <a:pt x="9023" y="13166"/>
                    <a:pt x="9735" y="12691"/>
                    <a:pt x="10047" y="11963"/>
                  </a:cubicBezTo>
                  <a:lnTo>
                    <a:pt x="10093" y="11862"/>
                  </a:lnTo>
                  <a:cubicBezTo>
                    <a:pt x="10311" y="11361"/>
                    <a:pt x="10748" y="10988"/>
                    <a:pt x="11286" y="10870"/>
                  </a:cubicBezTo>
                  <a:lnTo>
                    <a:pt x="11386" y="10851"/>
                  </a:lnTo>
                  <a:cubicBezTo>
                    <a:pt x="12278" y="10651"/>
                    <a:pt x="12916" y="9877"/>
                    <a:pt x="12934" y="8957"/>
                  </a:cubicBezTo>
                  <a:cubicBezTo>
                    <a:pt x="12952" y="8046"/>
                    <a:pt x="12315" y="7263"/>
                    <a:pt x="11450" y="7026"/>
                  </a:cubicBezTo>
                  <a:cubicBezTo>
                    <a:pt x="12342" y="6953"/>
                    <a:pt x="13116" y="6297"/>
                    <a:pt x="13271" y="5396"/>
                  </a:cubicBezTo>
                  <a:cubicBezTo>
                    <a:pt x="13426" y="4485"/>
                    <a:pt x="12925" y="3610"/>
                    <a:pt x="12096" y="3255"/>
                  </a:cubicBezTo>
                  <a:lnTo>
                    <a:pt x="11996" y="3210"/>
                  </a:lnTo>
                  <a:cubicBezTo>
                    <a:pt x="11495" y="2991"/>
                    <a:pt x="11113" y="2545"/>
                    <a:pt x="11003" y="2017"/>
                  </a:cubicBezTo>
                  <a:lnTo>
                    <a:pt x="10976" y="1907"/>
                  </a:lnTo>
                  <a:cubicBezTo>
                    <a:pt x="10785" y="1024"/>
                    <a:pt x="10011" y="386"/>
                    <a:pt x="9091" y="359"/>
                  </a:cubicBezTo>
                  <a:cubicBezTo>
                    <a:pt x="9084" y="359"/>
                    <a:pt x="9078" y="359"/>
                    <a:pt x="9071" y="359"/>
                  </a:cubicBezTo>
                  <a:cubicBezTo>
                    <a:pt x="8169" y="359"/>
                    <a:pt x="7395" y="993"/>
                    <a:pt x="7151" y="1853"/>
                  </a:cubicBezTo>
                  <a:cubicBezTo>
                    <a:pt x="7087" y="951"/>
                    <a:pt x="6422" y="177"/>
                    <a:pt x="5529" y="31"/>
                  </a:cubicBezTo>
                  <a:cubicBezTo>
                    <a:pt x="5415" y="10"/>
                    <a:pt x="5301" y="0"/>
                    <a:pt x="518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7" name="Google Shape;1017;p35"/>
            <p:cNvSpPr/>
            <p:nvPr/>
          </p:nvSpPr>
          <p:spPr>
            <a:xfrm>
              <a:off x="4704850" y="3848800"/>
              <a:ext cx="13700" cy="147800"/>
            </a:xfrm>
            <a:custGeom>
              <a:avLst/>
              <a:gdLst/>
              <a:ahLst/>
              <a:cxnLst/>
              <a:rect l="l" t="t" r="r" b="b"/>
              <a:pathLst>
                <a:path w="548" h="5912" fill="none" extrusionOk="0">
                  <a:moveTo>
                    <a:pt x="547" y="0"/>
                  </a:moveTo>
                  <a:lnTo>
                    <a:pt x="1" y="5911"/>
                  </a:lnTo>
                </a:path>
              </a:pathLst>
            </a:custGeom>
            <a:solidFill>
              <a:schemeClr val="dk2"/>
            </a:solidFill>
            <a:ln w="2950" cap="rnd" cmpd="sng">
              <a:solidFill>
                <a:srgbClr val="1F254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8" name="Google Shape;1018;p35"/>
            <p:cNvSpPr/>
            <p:nvPr/>
          </p:nvSpPr>
          <p:spPr>
            <a:xfrm>
              <a:off x="4606500" y="3878175"/>
              <a:ext cx="135950" cy="15725"/>
            </a:xfrm>
            <a:custGeom>
              <a:avLst/>
              <a:gdLst/>
              <a:ahLst/>
              <a:cxnLst/>
              <a:rect l="l" t="t" r="r" b="b"/>
              <a:pathLst>
                <a:path w="5438" h="629" fill="none" extrusionOk="0">
                  <a:moveTo>
                    <a:pt x="5438" y="629"/>
                  </a:moveTo>
                  <a:lnTo>
                    <a:pt x="0" y="0"/>
                  </a:lnTo>
                </a:path>
              </a:pathLst>
            </a:custGeom>
            <a:solidFill>
              <a:schemeClr val="dk2"/>
            </a:solidFill>
            <a:ln w="2950" cap="rnd" cmpd="sng">
              <a:solidFill>
                <a:srgbClr val="1F254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9" name="Google Shape;1019;p35"/>
            <p:cNvSpPr/>
            <p:nvPr/>
          </p:nvSpPr>
          <p:spPr>
            <a:xfrm>
              <a:off x="4714875" y="3802100"/>
              <a:ext cx="103625" cy="86100"/>
            </a:xfrm>
            <a:custGeom>
              <a:avLst/>
              <a:gdLst/>
              <a:ahLst/>
              <a:cxnLst/>
              <a:rect l="l" t="t" r="r" b="b"/>
              <a:pathLst>
                <a:path w="4145" h="3444" fill="none" extrusionOk="0">
                  <a:moveTo>
                    <a:pt x="1" y="3444"/>
                  </a:moveTo>
                  <a:lnTo>
                    <a:pt x="4145" y="1"/>
                  </a:lnTo>
                </a:path>
              </a:pathLst>
            </a:custGeom>
            <a:solidFill>
              <a:schemeClr val="accent6"/>
            </a:solidFill>
            <a:ln w="29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0" name="Google Shape;1020;p35"/>
            <p:cNvSpPr/>
            <p:nvPr/>
          </p:nvSpPr>
          <p:spPr>
            <a:xfrm>
              <a:off x="4714875" y="3772275"/>
              <a:ext cx="69475" cy="115925"/>
            </a:xfrm>
            <a:custGeom>
              <a:avLst/>
              <a:gdLst/>
              <a:ahLst/>
              <a:cxnLst/>
              <a:rect l="l" t="t" r="r" b="b"/>
              <a:pathLst>
                <a:path w="2779" h="4637" fill="none" extrusionOk="0">
                  <a:moveTo>
                    <a:pt x="1" y="4637"/>
                  </a:moveTo>
                  <a:lnTo>
                    <a:pt x="2778" y="1"/>
                  </a:lnTo>
                </a:path>
              </a:pathLst>
            </a:custGeom>
            <a:solidFill>
              <a:schemeClr val="accent6"/>
            </a:solidFill>
            <a:ln w="29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1" name="Google Shape;1021;p35"/>
            <p:cNvSpPr/>
            <p:nvPr/>
          </p:nvSpPr>
          <p:spPr>
            <a:xfrm>
              <a:off x="4714875" y="3841275"/>
              <a:ext cx="126400" cy="46925"/>
            </a:xfrm>
            <a:custGeom>
              <a:avLst/>
              <a:gdLst/>
              <a:ahLst/>
              <a:cxnLst/>
              <a:rect l="l" t="t" r="r" b="b"/>
              <a:pathLst>
                <a:path w="5056" h="1877" fill="none" extrusionOk="0">
                  <a:moveTo>
                    <a:pt x="1" y="1877"/>
                  </a:moveTo>
                  <a:lnTo>
                    <a:pt x="5056" y="1"/>
                  </a:lnTo>
                </a:path>
              </a:pathLst>
            </a:custGeom>
            <a:solidFill>
              <a:schemeClr val="accent6"/>
            </a:solidFill>
            <a:ln w="29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2" name="Google Shape;1022;p35"/>
            <p:cNvSpPr/>
            <p:nvPr/>
          </p:nvSpPr>
          <p:spPr>
            <a:xfrm>
              <a:off x="4611050" y="3888175"/>
              <a:ext cx="103850" cy="86325"/>
            </a:xfrm>
            <a:custGeom>
              <a:avLst/>
              <a:gdLst/>
              <a:ahLst/>
              <a:cxnLst/>
              <a:rect l="l" t="t" r="r" b="b"/>
              <a:pathLst>
                <a:path w="4154" h="3453" fill="none" extrusionOk="0">
                  <a:moveTo>
                    <a:pt x="4154" y="1"/>
                  </a:moveTo>
                  <a:lnTo>
                    <a:pt x="0" y="3453"/>
                  </a:lnTo>
                </a:path>
              </a:pathLst>
            </a:custGeom>
            <a:solidFill>
              <a:schemeClr val="accent6"/>
            </a:solidFill>
            <a:ln w="29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3" name="Google Shape;1023;p35"/>
            <p:cNvSpPr/>
            <p:nvPr/>
          </p:nvSpPr>
          <p:spPr>
            <a:xfrm>
              <a:off x="4645425" y="3888175"/>
              <a:ext cx="69475" cy="115925"/>
            </a:xfrm>
            <a:custGeom>
              <a:avLst/>
              <a:gdLst/>
              <a:ahLst/>
              <a:cxnLst/>
              <a:rect l="l" t="t" r="r" b="b"/>
              <a:pathLst>
                <a:path w="2779" h="4637" fill="none" extrusionOk="0">
                  <a:moveTo>
                    <a:pt x="2779" y="1"/>
                  </a:moveTo>
                  <a:lnTo>
                    <a:pt x="1" y="4637"/>
                  </a:lnTo>
                </a:path>
              </a:pathLst>
            </a:custGeom>
            <a:solidFill>
              <a:schemeClr val="accent6"/>
            </a:solidFill>
            <a:ln w="29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4" name="Google Shape;1024;p35"/>
            <p:cNvSpPr/>
            <p:nvPr/>
          </p:nvSpPr>
          <p:spPr>
            <a:xfrm>
              <a:off x="4588275" y="3888175"/>
              <a:ext cx="126625" cy="46950"/>
            </a:xfrm>
            <a:custGeom>
              <a:avLst/>
              <a:gdLst/>
              <a:ahLst/>
              <a:cxnLst/>
              <a:rect l="l" t="t" r="r" b="b"/>
              <a:pathLst>
                <a:path w="5065" h="1878" fill="none" extrusionOk="0">
                  <a:moveTo>
                    <a:pt x="5065" y="1"/>
                  </a:moveTo>
                  <a:lnTo>
                    <a:pt x="0" y="1877"/>
                  </a:lnTo>
                </a:path>
              </a:pathLst>
            </a:custGeom>
            <a:solidFill>
              <a:schemeClr val="accent6"/>
            </a:solidFill>
            <a:ln w="29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5" name="Google Shape;1025;p35"/>
            <p:cNvSpPr/>
            <p:nvPr/>
          </p:nvSpPr>
          <p:spPr>
            <a:xfrm>
              <a:off x="4628575" y="3784575"/>
              <a:ext cx="86325" cy="103625"/>
            </a:xfrm>
            <a:custGeom>
              <a:avLst/>
              <a:gdLst/>
              <a:ahLst/>
              <a:cxnLst/>
              <a:rect l="l" t="t" r="r" b="b"/>
              <a:pathLst>
                <a:path w="3453" h="4145" fill="none" extrusionOk="0">
                  <a:moveTo>
                    <a:pt x="3453" y="4145"/>
                  </a:moveTo>
                  <a:lnTo>
                    <a:pt x="1" y="1"/>
                  </a:lnTo>
                </a:path>
              </a:pathLst>
            </a:custGeom>
            <a:solidFill>
              <a:schemeClr val="accent6"/>
            </a:solidFill>
            <a:ln w="29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6" name="Google Shape;1026;p35"/>
            <p:cNvSpPr/>
            <p:nvPr/>
          </p:nvSpPr>
          <p:spPr>
            <a:xfrm>
              <a:off x="4598975" y="3818725"/>
              <a:ext cx="115925" cy="69475"/>
            </a:xfrm>
            <a:custGeom>
              <a:avLst/>
              <a:gdLst/>
              <a:ahLst/>
              <a:cxnLst/>
              <a:rect l="l" t="t" r="r" b="b"/>
              <a:pathLst>
                <a:path w="4637" h="2779" fill="none" extrusionOk="0">
                  <a:moveTo>
                    <a:pt x="4637" y="2779"/>
                  </a:moveTo>
                  <a:lnTo>
                    <a:pt x="1" y="1"/>
                  </a:lnTo>
                </a:path>
              </a:pathLst>
            </a:custGeom>
            <a:solidFill>
              <a:schemeClr val="accent6"/>
            </a:solidFill>
            <a:ln w="29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7" name="Google Shape;1027;p35"/>
            <p:cNvSpPr/>
            <p:nvPr/>
          </p:nvSpPr>
          <p:spPr>
            <a:xfrm>
              <a:off x="4667975" y="3761575"/>
              <a:ext cx="46925" cy="126625"/>
            </a:xfrm>
            <a:custGeom>
              <a:avLst/>
              <a:gdLst/>
              <a:ahLst/>
              <a:cxnLst/>
              <a:rect l="l" t="t" r="r" b="b"/>
              <a:pathLst>
                <a:path w="1877" h="5065" fill="none" extrusionOk="0">
                  <a:moveTo>
                    <a:pt x="1877" y="5065"/>
                  </a:moveTo>
                  <a:lnTo>
                    <a:pt x="0" y="1"/>
                  </a:lnTo>
                </a:path>
              </a:pathLst>
            </a:custGeom>
            <a:solidFill>
              <a:schemeClr val="accent6"/>
            </a:solidFill>
            <a:ln w="29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8" name="Google Shape;1028;p35"/>
            <p:cNvSpPr/>
            <p:nvPr/>
          </p:nvSpPr>
          <p:spPr>
            <a:xfrm>
              <a:off x="4714875" y="3888175"/>
              <a:ext cx="85875" cy="103625"/>
            </a:xfrm>
            <a:custGeom>
              <a:avLst/>
              <a:gdLst/>
              <a:ahLst/>
              <a:cxnLst/>
              <a:rect l="l" t="t" r="r" b="b"/>
              <a:pathLst>
                <a:path w="3435" h="4145" fill="none" extrusionOk="0">
                  <a:moveTo>
                    <a:pt x="1" y="1"/>
                  </a:moveTo>
                  <a:lnTo>
                    <a:pt x="3434" y="4145"/>
                  </a:lnTo>
                </a:path>
              </a:pathLst>
            </a:custGeom>
            <a:solidFill>
              <a:schemeClr val="accent6"/>
            </a:solidFill>
            <a:ln w="29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9" name="Google Shape;1029;p35"/>
            <p:cNvSpPr/>
            <p:nvPr/>
          </p:nvSpPr>
          <p:spPr>
            <a:xfrm>
              <a:off x="4714875" y="3888175"/>
              <a:ext cx="115475" cy="69475"/>
            </a:xfrm>
            <a:custGeom>
              <a:avLst/>
              <a:gdLst/>
              <a:ahLst/>
              <a:cxnLst/>
              <a:rect l="l" t="t" r="r" b="b"/>
              <a:pathLst>
                <a:path w="4619" h="2779" fill="none" extrusionOk="0">
                  <a:moveTo>
                    <a:pt x="1" y="1"/>
                  </a:moveTo>
                  <a:lnTo>
                    <a:pt x="4618" y="2779"/>
                  </a:lnTo>
                </a:path>
              </a:pathLst>
            </a:custGeom>
            <a:solidFill>
              <a:schemeClr val="accent6"/>
            </a:solidFill>
            <a:ln w="29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0" name="Google Shape;1030;p35"/>
            <p:cNvSpPr/>
            <p:nvPr/>
          </p:nvSpPr>
          <p:spPr>
            <a:xfrm>
              <a:off x="4714875" y="3888175"/>
              <a:ext cx="46925" cy="126625"/>
            </a:xfrm>
            <a:custGeom>
              <a:avLst/>
              <a:gdLst/>
              <a:ahLst/>
              <a:cxnLst/>
              <a:rect l="l" t="t" r="r" b="b"/>
              <a:pathLst>
                <a:path w="1877" h="5065" fill="none" extrusionOk="0">
                  <a:moveTo>
                    <a:pt x="1" y="1"/>
                  </a:moveTo>
                  <a:lnTo>
                    <a:pt x="1877" y="5065"/>
                  </a:lnTo>
                </a:path>
              </a:pathLst>
            </a:custGeom>
            <a:solidFill>
              <a:schemeClr val="accent6"/>
            </a:solidFill>
            <a:ln w="29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1" name="Google Shape;1031;p35"/>
            <p:cNvSpPr/>
            <p:nvPr/>
          </p:nvSpPr>
          <p:spPr>
            <a:xfrm>
              <a:off x="4677075" y="3785375"/>
              <a:ext cx="148025" cy="146550"/>
            </a:xfrm>
            <a:custGeom>
              <a:avLst/>
              <a:gdLst/>
              <a:ahLst/>
              <a:cxnLst/>
              <a:rect l="l" t="t" r="r" b="b"/>
              <a:pathLst>
                <a:path w="5921" h="5862" extrusionOk="0">
                  <a:moveTo>
                    <a:pt x="2184" y="1"/>
                  </a:moveTo>
                  <a:cubicBezTo>
                    <a:pt x="1909" y="1"/>
                    <a:pt x="1626" y="99"/>
                    <a:pt x="1367" y="315"/>
                  </a:cubicBezTo>
                  <a:lnTo>
                    <a:pt x="1" y="2601"/>
                  </a:lnTo>
                  <a:lnTo>
                    <a:pt x="1048" y="4486"/>
                  </a:lnTo>
                  <a:lnTo>
                    <a:pt x="2706" y="5862"/>
                  </a:lnTo>
                  <a:lnTo>
                    <a:pt x="5210" y="4942"/>
                  </a:lnTo>
                  <a:cubicBezTo>
                    <a:pt x="5921" y="4341"/>
                    <a:pt x="5812" y="3430"/>
                    <a:pt x="5128" y="2883"/>
                  </a:cubicBezTo>
                  <a:cubicBezTo>
                    <a:pt x="5402" y="2419"/>
                    <a:pt x="5347" y="1745"/>
                    <a:pt x="4937" y="1253"/>
                  </a:cubicBezTo>
                  <a:cubicBezTo>
                    <a:pt x="4637" y="886"/>
                    <a:pt x="4215" y="690"/>
                    <a:pt x="3807" y="690"/>
                  </a:cubicBezTo>
                  <a:cubicBezTo>
                    <a:pt x="3657" y="690"/>
                    <a:pt x="3510" y="716"/>
                    <a:pt x="3371" y="770"/>
                  </a:cubicBezTo>
                  <a:cubicBezTo>
                    <a:pt x="3101" y="288"/>
                    <a:pt x="2653" y="1"/>
                    <a:pt x="218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2" name="Google Shape;1032;p35"/>
            <p:cNvSpPr/>
            <p:nvPr/>
          </p:nvSpPr>
          <p:spPr>
            <a:xfrm>
              <a:off x="4669100" y="3823875"/>
              <a:ext cx="114575" cy="108600"/>
            </a:xfrm>
            <a:custGeom>
              <a:avLst/>
              <a:gdLst/>
              <a:ahLst/>
              <a:cxnLst/>
              <a:rect l="l" t="t" r="r" b="b"/>
              <a:pathLst>
                <a:path w="4583" h="4344" extrusionOk="0">
                  <a:moveTo>
                    <a:pt x="1678" y="1"/>
                  </a:moveTo>
                  <a:cubicBezTo>
                    <a:pt x="1333" y="1"/>
                    <a:pt x="1013" y="102"/>
                    <a:pt x="757" y="314"/>
                  </a:cubicBezTo>
                  <a:cubicBezTo>
                    <a:pt x="1" y="942"/>
                    <a:pt x="83" y="2272"/>
                    <a:pt x="939" y="3301"/>
                  </a:cubicBezTo>
                  <a:cubicBezTo>
                    <a:pt x="1496" y="3972"/>
                    <a:pt x="2249" y="4343"/>
                    <a:pt x="2912" y="4343"/>
                  </a:cubicBezTo>
                  <a:cubicBezTo>
                    <a:pt x="3258" y="4343"/>
                    <a:pt x="3579" y="4242"/>
                    <a:pt x="3835" y="4030"/>
                  </a:cubicBezTo>
                  <a:cubicBezTo>
                    <a:pt x="4582" y="3411"/>
                    <a:pt x="4500" y="2072"/>
                    <a:pt x="3653" y="1043"/>
                  </a:cubicBezTo>
                  <a:cubicBezTo>
                    <a:pt x="3090" y="372"/>
                    <a:pt x="2339" y="1"/>
                    <a:pt x="167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3" name="Google Shape;1033;p35"/>
            <p:cNvSpPr/>
            <p:nvPr/>
          </p:nvSpPr>
          <p:spPr>
            <a:xfrm>
              <a:off x="4633350" y="3793225"/>
              <a:ext cx="174000" cy="152975"/>
            </a:xfrm>
            <a:custGeom>
              <a:avLst/>
              <a:gdLst/>
              <a:ahLst/>
              <a:cxnLst/>
              <a:rect l="l" t="t" r="r" b="b"/>
              <a:pathLst>
                <a:path w="6960" h="6119" extrusionOk="0">
                  <a:moveTo>
                    <a:pt x="3107" y="1"/>
                  </a:moveTo>
                  <a:lnTo>
                    <a:pt x="3107" y="1"/>
                  </a:lnTo>
                  <a:cubicBezTo>
                    <a:pt x="1895" y="1012"/>
                    <a:pt x="1" y="3207"/>
                    <a:pt x="1622" y="5156"/>
                  </a:cubicBezTo>
                  <a:cubicBezTo>
                    <a:pt x="2202" y="5858"/>
                    <a:pt x="2899" y="6119"/>
                    <a:pt x="3609" y="6119"/>
                  </a:cubicBezTo>
                  <a:cubicBezTo>
                    <a:pt x="4871" y="6119"/>
                    <a:pt x="6178" y="5293"/>
                    <a:pt x="6959" y="4646"/>
                  </a:cubicBezTo>
                  <a:cubicBezTo>
                    <a:pt x="6959" y="4628"/>
                    <a:pt x="6544" y="4368"/>
                    <a:pt x="5841" y="4368"/>
                  </a:cubicBezTo>
                  <a:cubicBezTo>
                    <a:pt x="5477" y="4368"/>
                    <a:pt x="5037" y="4438"/>
                    <a:pt x="4537" y="4646"/>
                  </a:cubicBezTo>
                  <a:cubicBezTo>
                    <a:pt x="4537" y="4646"/>
                    <a:pt x="4409" y="3881"/>
                    <a:pt x="3899" y="3252"/>
                  </a:cubicBezTo>
                  <a:cubicBezTo>
                    <a:pt x="3371" y="2624"/>
                    <a:pt x="2642" y="2369"/>
                    <a:pt x="2642" y="2369"/>
                  </a:cubicBezTo>
                  <a:cubicBezTo>
                    <a:pt x="3498" y="1030"/>
                    <a:pt x="3107" y="1"/>
                    <a:pt x="310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4" name="Google Shape;1034;p35"/>
            <p:cNvSpPr/>
            <p:nvPr/>
          </p:nvSpPr>
          <p:spPr>
            <a:xfrm>
              <a:off x="4758375" y="3017875"/>
              <a:ext cx="420350" cy="408200"/>
            </a:xfrm>
            <a:custGeom>
              <a:avLst/>
              <a:gdLst/>
              <a:ahLst/>
              <a:cxnLst/>
              <a:rect l="l" t="t" r="r" b="b"/>
              <a:pathLst>
                <a:path w="16814" h="16328" extrusionOk="0">
                  <a:moveTo>
                    <a:pt x="8853" y="1"/>
                  </a:moveTo>
                  <a:cubicBezTo>
                    <a:pt x="8536" y="1"/>
                    <a:pt x="8214" y="66"/>
                    <a:pt x="7906" y="202"/>
                  </a:cubicBezTo>
                  <a:cubicBezTo>
                    <a:pt x="6904" y="648"/>
                    <a:pt x="6358" y="1723"/>
                    <a:pt x="6540" y="2798"/>
                  </a:cubicBezTo>
                  <a:cubicBezTo>
                    <a:pt x="6101" y="2025"/>
                    <a:pt x="5293" y="1537"/>
                    <a:pt x="4436" y="1537"/>
                  </a:cubicBezTo>
                  <a:cubicBezTo>
                    <a:pt x="4243" y="1537"/>
                    <a:pt x="4047" y="1562"/>
                    <a:pt x="3853" y="1614"/>
                  </a:cubicBezTo>
                  <a:cubicBezTo>
                    <a:pt x="2778" y="1896"/>
                    <a:pt x="2059" y="2880"/>
                    <a:pt x="2095" y="3955"/>
                  </a:cubicBezTo>
                  <a:lnTo>
                    <a:pt x="2095" y="4091"/>
                  </a:lnTo>
                  <a:cubicBezTo>
                    <a:pt x="2122" y="4747"/>
                    <a:pt x="1813" y="5375"/>
                    <a:pt x="1284" y="5767"/>
                  </a:cubicBezTo>
                  <a:lnTo>
                    <a:pt x="1184" y="5849"/>
                  </a:lnTo>
                  <a:cubicBezTo>
                    <a:pt x="319" y="6496"/>
                    <a:pt x="0" y="7662"/>
                    <a:pt x="446" y="8673"/>
                  </a:cubicBezTo>
                  <a:cubicBezTo>
                    <a:pt x="828" y="9546"/>
                    <a:pt x="1700" y="10073"/>
                    <a:pt x="2630" y="10073"/>
                  </a:cubicBezTo>
                  <a:cubicBezTo>
                    <a:pt x="2767" y="10073"/>
                    <a:pt x="2905" y="10062"/>
                    <a:pt x="3042" y="10039"/>
                  </a:cubicBezTo>
                  <a:lnTo>
                    <a:pt x="3042" y="10039"/>
                  </a:lnTo>
                  <a:cubicBezTo>
                    <a:pt x="2095" y="10576"/>
                    <a:pt x="1567" y="11669"/>
                    <a:pt x="1858" y="12726"/>
                  </a:cubicBezTo>
                  <a:cubicBezTo>
                    <a:pt x="2134" y="13765"/>
                    <a:pt x="3068" y="14476"/>
                    <a:pt x="4120" y="14476"/>
                  </a:cubicBezTo>
                  <a:cubicBezTo>
                    <a:pt x="4146" y="14476"/>
                    <a:pt x="4173" y="14475"/>
                    <a:pt x="4199" y="14474"/>
                  </a:cubicBezTo>
                  <a:lnTo>
                    <a:pt x="4336" y="14474"/>
                  </a:lnTo>
                  <a:cubicBezTo>
                    <a:pt x="4354" y="14474"/>
                    <a:pt x="4372" y="14474"/>
                    <a:pt x="4390" y="14474"/>
                  </a:cubicBezTo>
                  <a:cubicBezTo>
                    <a:pt x="5017" y="14474"/>
                    <a:pt x="5622" y="14780"/>
                    <a:pt x="6012" y="15285"/>
                  </a:cubicBezTo>
                  <a:lnTo>
                    <a:pt x="6093" y="15385"/>
                  </a:lnTo>
                  <a:cubicBezTo>
                    <a:pt x="6545" y="15989"/>
                    <a:pt x="7245" y="16327"/>
                    <a:pt x="7974" y="16327"/>
                  </a:cubicBezTo>
                  <a:cubicBezTo>
                    <a:pt x="8289" y="16327"/>
                    <a:pt x="8609" y="16264"/>
                    <a:pt x="8917" y="16132"/>
                  </a:cubicBezTo>
                  <a:cubicBezTo>
                    <a:pt x="9919" y="15686"/>
                    <a:pt x="10465" y="14602"/>
                    <a:pt x="10283" y="13536"/>
                  </a:cubicBezTo>
                  <a:lnTo>
                    <a:pt x="10283" y="13536"/>
                  </a:lnTo>
                  <a:cubicBezTo>
                    <a:pt x="10714" y="14309"/>
                    <a:pt x="11521" y="14797"/>
                    <a:pt x="12383" y="14797"/>
                  </a:cubicBezTo>
                  <a:cubicBezTo>
                    <a:pt x="12577" y="14797"/>
                    <a:pt x="12774" y="14772"/>
                    <a:pt x="12970" y="14720"/>
                  </a:cubicBezTo>
                  <a:cubicBezTo>
                    <a:pt x="14036" y="14429"/>
                    <a:pt x="14755" y="13454"/>
                    <a:pt x="14719" y="12370"/>
                  </a:cubicBezTo>
                  <a:lnTo>
                    <a:pt x="14719" y="12234"/>
                  </a:lnTo>
                  <a:cubicBezTo>
                    <a:pt x="14701" y="11587"/>
                    <a:pt x="15001" y="10959"/>
                    <a:pt x="15529" y="10558"/>
                  </a:cubicBezTo>
                  <a:lnTo>
                    <a:pt x="15630" y="10485"/>
                  </a:lnTo>
                  <a:cubicBezTo>
                    <a:pt x="16495" y="9829"/>
                    <a:pt x="16814" y="8673"/>
                    <a:pt x="16367" y="7662"/>
                  </a:cubicBezTo>
                  <a:cubicBezTo>
                    <a:pt x="15986" y="6788"/>
                    <a:pt x="15113" y="6261"/>
                    <a:pt x="14184" y="6261"/>
                  </a:cubicBezTo>
                  <a:cubicBezTo>
                    <a:pt x="14047" y="6261"/>
                    <a:pt x="13909" y="6272"/>
                    <a:pt x="13772" y="6295"/>
                  </a:cubicBezTo>
                  <a:cubicBezTo>
                    <a:pt x="14719" y="5758"/>
                    <a:pt x="15247" y="4665"/>
                    <a:pt x="14965" y="3608"/>
                  </a:cubicBezTo>
                  <a:cubicBezTo>
                    <a:pt x="14680" y="2560"/>
                    <a:pt x="13746" y="1849"/>
                    <a:pt x="12694" y="1849"/>
                  </a:cubicBezTo>
                  <a:cubicBezTo>
                    <a:pt x="12667" y="1849"/>
                    <a:pt x="12641" y="1850"/>
                    <a:pt x="12615" y="1851"/>
                  </a:cubicBezTo>
                  <a:lnTo>
                    <a:pt x="12478" y="1851"/>
                  </a:lnTo>
                  <a:cubicBezTo>
                    <a:pt x="12452" y="1852"/>
                    <a:pt x="12425" y="1852"/>
                    <a:pt x="12399" y="1852"/>
                  </a:cubicBezTo>
                  <a:cubicBezTo>
                    <a:pt x="11781" y="1852"/>
                    <a:pt x="11187" y="1547"/>
                    <a:pt x="10802" y="1040"/>
                  </a:cubicBezTo>
                  <a:lnTo>
                    <a:pt x="10729" y="940"/>
                  </a:lnTo>
                  <a:cubicBezTo>
                    <a:pt x="10274" y="338"/>
                    <a:pt x="9576" y="1"/>
                    <a:pt x="8853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5" name="Google Shape;1035;p35"/>
            <p:cNvSpPr/>
            <p:nvPr/>
          </p:nvSpPr>
          <p:spPr>
            <a:xfrm>
              <a:off x="4845125" y="3185725"/>
              <a:ext cx="227050" cy="79500"/>
            </a:xfrm>
            <a:custGeom>
              <a:avLst/>
              <a:gdLst/>
              <a:ahLst/>
              <a:cxnLst/>
              <a:rect l="l" t="t" r="r" b="b"/>
              <a:pathLst>
                <a:path w="9082" h="3180" fill="none" extrusionOk="0">
                  <a:moveTo>
                    <a:pt x="9081" y="0"/>
                  </a:moveTo>
                  <a:lnTo>
                    <a:pt x="0" y="3179"/>
                  </a:lnTo>
                </a:path>
              </a:pathLst>
            </a:custGeom>
            <a:solidFill>
              <a:schemeClr val="dk2"/>
            </a:solidFill>
            <a:ln w="3425" cap="rnd" cmpd="sng">
              <a:solidFill>
                <a:srgbClr val="1F254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6" name="Google Shape;1036;p35"/>
            <p:cNvSpPr/>
            <p:nvPr/>
          </p:nvSpPr>
          <p:spPr>
            <a:xfrm>
              <a:off x="4932550" y="3119675"/>
              <a:ext cx="78825" cy="225450"/>
            </a:xfrm>
            <a:custGeom>
              <a:avLst/>
              <a:gdLst/>
              <a:ahLst/>
              <a:cxnLst/>
              <a:rect l="l" t="t" r="r" b="b"/>
              <a:pathLst>
                <a:path w="3153" h="9018" fill="none" extrusionOk="0">
                  <a:moveTo>
                    <a:pt x="1" y="1"/>
                  </a:moveTo>
                  <a:lnTo>
                    <a:pt x="3152" y="9018"/>
                  </a:lnTo>
                </a:path>
              </a:pathLst>
            </a:custGeom>
            <a:solidFill>
              <a:schemeClr val="dk2"/>
            </a:solidFill>
            <a:ln w="3425" cap="rnd" cmpd="sng">
              <a:solidFill>
                <a:srgbClr val="1F254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7" name="Google Shape;1037;p35"/>
            <p:cNvSpPr/>
            <p:nvPr/>
          </p:nvSpPr>
          <p:spPr>
            <a:xfrm>
              <a:off x="4968075" y="3076200"/>
              <a:ext cx="70400" cy="145750"/>
            </a:xfrm>
            <a:custGeom>
              <a:avLst/>
              <a:gdLst/>
              <a:ahLst/>
              <a:cxnLst/>
              <a:rect l="l" t="t" r="r" b="b"/>
              <a:pathLst>
                <a:path w="2816" h="5830" fill="none" extrusionOk="0">
                  <a:moveTo>
                    <a:pt x="1" y="5830"/>
                  </a:moveTo>
                  <a:lnTo>
                    <a:pt x="2815" y="0"/>
                  </a:lnTo>
                </a:path>
              </a:pathLst>
            </a:custGeom>
            <a:solidFill>
              <a:schemeClr val="accent6"/>
            </a:solidFill>
            <a:ln w="3425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8" name="Google Shape;1038;p35"/>
            <p:cNvSpPr/>
            <p:nvPr/>
          </p:nvSpPr>
          <p:spPr>
            <a:xfrm>
              <a:off x="4968075" y="3107400"/>
              <a:ext cx="114800" cy="114550"/>
            </a:xfrm>
            <a:custGeom>
              <a:avLst/>
              <a:gdLst/>
              <a:ahLst/>
              <a:cxnLst/>
              <a:rect l="l" t="t" r="r" b="b"/>
              <a:pathLst>
                <a:path w="4592" h="4582" fill="none" extrusionOk="0">
                  <a:moveTo>
                    <a:pt x="1" y="4582"/>
                  </a:moveTo>
                  <a:lnTo>
                    <a:pt x="4591" y="0"/>
                  </a:lnTo>
                </a:path>
              </a:pathLst>
            </a:custGeom>
            <a:solidFill>
              <a:schemeClr val="accent6"/>
            </a:solidFill>
            <a:ln w="3425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9" name="Google Shape;1039;p35"/>
            <p:cNvSpPr/>
            <p:nvPr/>
          </p:nvSpPr>
          <p:spPr>
            <a:xfrm>
              <a:off x="4968075" y="3060950"/>
              <a:ext cx="18025" cy="161000"/>
            </a:xfrm>
            <a:custGeom>
              <a:avLst/>
              <a:gdLst/>
              <a:ahLst/>
              <a:cxnLst/>
              <a:rect l="l" t="t" r="r" b="b"/>
              <a:pathLst>
                <a:path w="721" h="6440" fill="none" extrusionOk="0">
                  <a:moveTo>
                    <a:pt x="1" y="6440"/>
                  </a:moveTo>
                  <a:lnTo>
                    <a:pt x="720" y="0"/>
                  </a:lnTo>
                </a:path>
              </a:pathLst>
            </a:custGeom>
            <a:solidFill>
              <a:schemeClr val="accent6"/>
            </a:solidFill>
            <a:ln w="3425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0" name="Google Shape;1040;p35"/>
            <p:cNvSpPr/>
            <p:nvPr/>
          </p:nvSpPr>
          <p:spPr>
            <a:xfrm>
              <a:off x="4898175" y="3221925"/>
              <a:ext cx="69925" cy="145750"/>
            </a:xfrm>
            <a:custGeom>
              <a:avLst/>
              <a:gdLst/>
              <a:ahLst/>
              <a:cxnLst/>
              <a:rect l="l" t="t" r="r" b="b"/>
              <a:pathLst>
                <a:path w="2797" h="5830" fill="none" extrusionOk="0">
                  <a:moveTo>
                    <a:pt x="2797" y="1"/>
                  </a:moveTo>
                  <a:lnTo>
                    <a:pt x="1" y="5830"/>
                  </a:lnTo>
                </a:path>
              </a:pathLst>
            </a:custGeom>
            <a:solidFill>
              <a:schemeClr val="accent6"/>
            </a:solidFill>
            <a:ln w="3425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1" name="Google Shape;1041;p35"/>
            <p:cNvSpPr/>
            <p:nvPr/>
          </p:nvSpPr>
          <p:spPr>
            <a:xfrm>
              <a:off x="4853775" y="3221925"/>
              <a:ext cx="114325" cy="114325"/>
            </a:xfrm>
            <a:custGeom>
              <a:avLst/>
              <a:gdLst/>
              <a:ahLst/>
              <a:cxnLst/>
              <a:rect l="l" t="t" r="r" b="b"/>
              <a:pathLst>
                <a:path w="4573" h="4573" fill="none" extrusionOk="0">
                  <a:moveTo>
                    <a:pt x="4573" y="1"/>
                  </a:moveTo>
                  <a:lnTo>
                    <a:pt x="0" y="4573"/>
                  </a:lnTo>
                </a:path>
              </a:pathLst>
            </a:custGeom>
            <a:solidFill>
              <a:schemeClr val="accent6"/>
            </a:solidFill>
            <a:ln w="3425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2" name="Google Shape;1042;p35"/>
            <p:cNvSpPr/>
            <p:nvPr/>
          </p:nvSpPr>
          <p:spPr>
            <a:xfrm>
              <a:off x="4950100" y="3221925"/>
              <a:ext cx="18000" cy="160775"/>
            </a:xfrm>
            <a:custGeom>
              <a:avLst/>
              <a:gdLst/>
              <a:ahLst/>
              <a:cxnLst/>
              <a:rect l="l" t="t" r="r" b="b"/>
              <a:pathLst>
                <a:path w="720" h="6431" fill="none" extrusionOk="0">
                  <a:moveTo>
                    <a:pt x="720" y="1"/>
                  </a:moveTo>
                  <a:lnTo>
                    <a:pt x="0" y="6431"/>
                  </a:lnTo>
                </a:path>
              </a:pathLst>
            </a:custGeom>
            <a:solidFill>
              <a:schemeClr val="accent6"/>
            </a:solidFill>
            <a:ln w="3425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3" name="Google Shape;1043;p35"/>
            <p:cNvSpPr/>
            <p:nvPr/>
          </p:nvSpPr>
          <p:spPr>
            <a:xfrm>
              <a:off x="4968075" y="3221925"/>
              <a:ext cx="145750" cy="70375"/>
            </a:xfrm>
            <a:custGeom>
              <a:avLst/>
              <a:gdLst/>
              <a:ahLst/>
              <a:cxnLst/>
              <a:rect l="l" t="t" r="r" b="b"/>
              <a:pathLst>
                <a:path w="5830" h="2815" fill="none" extrusionOk="0">
                  <a:moveTo>
                    <a:pt x="1" y="1"/>
                  </a:moveTo>
                  <a:lnTo>
                    <a:pt x="5830" y="2815"/>
                  </a:lnTo>
                </a:path>
              </a:pathLst>
            </a:custGeom>
            <a:solidFill>
              <a:schemeClr val="accent6"/>
            </a:solidFill>
            <a:ln w="3425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4" name="Google Shape;1044;p35"/>
            <p:cNvSpPr/>
            <p:nvPr/>
          </p:nvSpPr>
          <p:spPr>
            <a:xfrm>
              <a:off x="4968075" y="3221925"/>
              <a:ext cx="114575" cy="114550"/>
            </a:xfrm>
            <a:custGeom>
              <a:avLst/>
              <a:gdLst/>
              <a:ahLst/>
              <a:cxnLst/>
              <a:rect l="l" t="t" r="r" b="b"/>
              <a:pathLst>
                <a:path w="4583" h="4582" fill="none" extrusionOk="0">
                  <a:moveTo>
                    <a:pt x="1" y="1"/>
                  </a:moveTo>
                  <a:lnTo>
                    <a:pt x="4582" y="4582"/>
                  </a:lnTo>
                </a:path>
              </a:pathLst>
            </a:custGeom>
            <a:solidFill>
              <a:schemeClr val="accent6"/>
            </a:solidFill>
            <a:ln w="3425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5" name="Google Shape;1045;p35"/>
            <p:cNvSpPr/>
            <p:nvPr/>
          </p:nvSpPr>
          <p:spPr>
            <a:xfrm>
              <a:off x="4968075" y="3221925"/>
              <a:ext cx="161025" cy="17775"/>
            </a:xfrm>
            <a:custGeom>
              <a:avLst/>
              <a:gdLst/>
              <a:ahLst/>
              <a:cxnLst/>
              <a:rect l="l" t="t" r="r" b="b"/>
              <a:pathLst>
                <a:path w="6441" h="711" fill="none" extrusionOk="0">
                  <a:moveTo>
                    <a:pt x="1" y="1"/>
                  </a:moveTo>
                  <a:lnTo>
                    <a:pt x="6440" y="711"/>
                  </a:lnTo>
                </a:path>
              </a:pathLst>
            </a:custGeom>
            <a:solidFill>
              <a:schemeClr val="accent6"/>
            </a:solidFill>
            <a:ln w="3425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6" name="Google Shape;1046;p35"/>
            <p:cNvSpPr/>
            <p:nvPr/>
          </p:nvSpPr>
          <p:spPr>
            <a:xfrm>
              <a:off x="4822350" y="3151800"/>
              <a:ext cx="145750" cy="70150"/>
            </a:xfrm>
            <a:custGeom>
              <a:avLst/>
              <a:gdLst/>
              <a:ahLst/>
              <a:cxnLst/>
              <a:rect l="l" t="t" r="r" b="b"/>
              <a:pathLst>
                <a:path w="5830" h="2806" fill="none" extrusionOk="0">
                  <a:moveTo>
                    <a:pt x="5830" y="2806"/>
                  </a:moveTo>
                  <a:lnTo>
                    <a:pt x="1" y="0"/>
                  </a:lnTo>
                </a:path>
              </a:pathLst>
            </a:custGeom>
            <a:solidFill>
              <a:schemeClr val="accent6"/>
            </a:solidFill>
            <a:ln w="3425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7" name="Google Shape;1047;p35"/>
            <p:cNvSpPr/>
            <p:nvPr/>
          </p:nvSpPr>
          <p:spPr>
            <a:xfrm>
              <a:off x="4853775" y="3107400"/>
              <a:ext cx="114325" cy="114550"/>
            </a:xfrm>
            <a:custGeom>
              <a:avLst/>
              <a:gdLst/>
              <a:ahLst/>
              <a:cxnLst/>
              <a:rect l="l" t="t" r="r" b="b"/>
              <a:pathLst>
                <a:path w="4573" h="4582" fill="none" extrusionOk="0">
                  <a:moveTo>
                    <a:pt x="4573" y="4582"/>
                  </a:moveTo>
                  <a:lnTo>
                    <a:pt x="0" y="0"/>
                  </a:lnTo>
                </a:path>
              </a:pathLst>
            </a:custGeom>
            <a:solidFill>
              <a:schemeClr val="accent6"/>
            </a:solidFill>
            <a:ln w="3425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8" name="Google Shape;1048;p35"/>
            <p:cNvSpPr/>
            <p:nvPr/>
          </p:nvSpPr>
          <p:spPr>
            <a:xfrm>
              <a:off x="4807325" y="3203925"/>
              <a:ext cx="160775" cy="18025"/>
            </a:xfrm>
            <a:custGeom>
              <a:avLst/>
              <a:gdLst/>
              <a:ahLst/>
              <a:cxnLst/>
              <a:rect l="l" t="t" r="r" b="b"/>
              <a:pathLst>
                <a:path w="6431" h="721" fill="none" extrusionOk="0">
                  <a:moveTo>
                    <a:pt x="6431" y="721"/>
                  </a:moveTo>
                  <a:lnTo>
                    <a:pt x="0" y="1"/>
                  </a:lnTo>
                </a:path>
              </a:pathLst>
            </a:custGeom>
            <a:solidFill>
              <a:schemeClr val="accent6"/>
            </a:solidFill>
            <a:ln w="3425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9" name="Google Shape;1049;p35"/>
            <p:cNvSpPr/>
            <p:nvPr/>
          </p:nvSpPr>
          <p:spPr>
            <a:xfrm>
              <a:off x="4908650" y="3096625"/>
              <a:ext cx="183325" cy="158575"/>
            </a:xfrm>
            <a:custGeom>
              <a:avLst/>
              <a:gdLst/>
              <a:ahLst/>
              <a:cxnLst/>
              <a:rect l="l" t="t" r="r" b="b"/>
              <a:pathLst>
                <a:path w="7333" h="6343" extrusionOk="0">
                  <a:moveTo>
                    <a:pt x="3887" y="1"/>
                  </a:moveTo>
                  <a:cubicBezTo>
                    <a:pt x="3455" y="1"/>
                    <a:pt x="3053" y="153"/>
                    <a:pt x="2769" y="431"/>
                  </a:cubicBezTo>
                  <a:cubicBezTo>
                    <a:pt x="2434" y="186"/>
                    <a:pt x="2059" y="59"/>
                    <a:pt x="1699" y="59"/>
                  </a:cubicBezTo>
                  <a:cubicBezTo>
                    <a:pt x="1152" y="59"/>
                    <a:pt x="638" y="353"/>
                    <a:pt x="347" y="969"/>
                  </a:cubicBezTo>
                  <a:lnTo>
                    <a:pt x="1" y="4147"/>
                  </a:lnTo>
                  <a:lnTo>
                    <a:pt x="2086" y="5668"/>
                  </a:lnTo>
                  <a:lnTo>
                    <a:pt x="4582" y="6342"/>
                  </a:lnTo>
                  <a:lnTo>
                    <a:pt x="6859" y="4093"/>
                  </a:lnTo>
                  <a:cubicBezTo>
                    <a:pt x="7333" y="3082"/>
                    <a:pt x="6768" y="2153"/>
                    <a:pt x="5748" y="1879"/>
                  </a:cubicBezTo>
                  <a:cubicBezTo>
                    <a:pt x="5821" y="1224"/>
                    <a:pt x="5429" y="540"/>
                    <a:pt x="4728" y="194"/>
                  </a:cubicBezTo>
                  <a:cubicBezTo>
                    <a:pt x="4451" y="63"/>
                    <a:pt x="4163" y="1"/>
                    <a:pt x="388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0" name="Google Shape;1050;p35"/>
            <p:cNvSpPr/>
            <p:nvPr/>
          </p:nvSpPr>
          <p:spPr>
            <a:xfrm>
              <a:off x="4965125" y="3119675"/>
              <a:ext cx="52850" cy="110250"/>
            </a:xfrm>
            <a:custGeom>
              <a:avLst/>
              <a:gdLst/>
              <a:ahLst/>
              <a:cxnLst/>
              <a:rect l="l" t="t" r="r" b="b"/>
              <a:pathLst>
                <a:path w="2114" h="4410" fill="none" extrusionOk="0">
                  <a:moveTo>
                    <a:pt x="2113" y="1"/>
                  </a:moveTo>
                  <a:lnTo>
                    <a:pt x="0" y="4409"/>
                  </a:lnTo>
                </a:path>
              </a:pathLst>
            </a:custGeom>
            <a:solidFill>
              <a:schemeClr val="accent6"/>
            </a:solidFill>
            <a:ln w="3425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1" name="Google Shape;1051;p35"/>
            <p:cNvSpPr/>
            <p:nvPr/>
          </p:nvSpPr>
          <p:spPr>
            <a:xfrm>
              <a:off x="4965125" y="3165450"/>
              <a:ext cx="93600" cy="64475"/>
            </a:xfrm>
            <a:custGeom>
              <a:avLst/>
              <a:gdLst/>
              <a:ahLst/>
              <a:cxnLst/>
              <a:rect l="l" t="t" r="r" b="b"/>
              <a:pathLst>
                <a:path w="3744" h="2579" fill="none" extrusionOk="0">
                  <a:moveTo>
                    <a:pt x="3744" y="1"/>
                  </a:moveTo>
                  <a:lnTo>
                    <a:pt x="0" y="2578"/>
                  </a:lnTo>
                </a:path>
              </a:pathLst>
            </a:custGeom>
            <a:solidFill>
              <a:schemeClr val="accent6"/>
            </a:solidFill>
            <a:ln w="3425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2" name="Google Shape;1052;p35"/>
            <p:cNvSpPr/>
            <p:nvPr/>
          </p:nvSpPr>
          <p:spPr>
            <a:xfrm>
              <a:off x="4956700" y="3116500"/>
              <a:ext cx="8450" cy="113425"/>
            </a:xfrm>
            <a:custGeom>
              <a:avLst/>
              <a:gdLst/>
              <a:ahLst/>
              <a:cxnLst/>
              <a:rect l="l" t="t" r="r" b="b"/>
              <a:pathLst>
                <a:path w="338" h="4537" fill="none" extrusionOk="0">
                  <a:moveTo>
                    <a:pt x="0" y="0"/>
                  </a:moveTo>
                  <a:lnTo>
                    <a:pt x="337" y="4536"/>
                  </a:lnTo>
                </a:path>
              </a:pathLst>
            </a:custGeom>
            <a:solidFill>
              <a:schemeClr val="accent6"/>
            </a:solidFill>
            <a:ln w="3425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3" name="Google Shape;1053;p35"/>
            <p:cNvSpPr/>
            <p:nvPr/>
          </p:nvSpPr>
          <p:spPr>
            <a:xfrm>
              <a:off x="4898625" y="3148325"/>
              <a:ext cx="155775" cy="114200"/>
            </a:xfrm>
            <a:custGeom>
              <a:avLst/>
              <a:gdLst/>
              <a:ahLst/>
              <a:cxnLst/>
              <a:rect l="l" t="t" r="r" b="b"/>
              <a:pathLst>
                <a:path w="6231" h="4568" extrusionOk="0">
                  <a:moveTo>
                    <a:pt x="2451" y="0"/>
                  </a:moveTo>
                  <a:cubicBezTo>
                    <a:pt x="1578" y="0"/>
                    <a:pt x="828" y="360"/>
                    <a:pt x="511" y="1023"/>
                  </a:cubicBezTo>
                  <a:cubicBezTo>
                    <a:pt x="1" y="2079"/>
                    <a:pt x="757" y="3500"/>
                    <a:pt x="2196" y="4192"/>
                  </a:cubicBezTo>
                  <a:cubicBezTo>
                    <a:pt x="2724" y="4446"/>
                    <a:pt x="3270" y="4568"/>
                    <a:pt x="3775" y="4568"/>
                  </a:cubicBezTo>
                  <a:cubicBezTo>
                    <a:pt x="4647" y="4568"/>
                    <a:pt x="5398" y="4206"/>
                    <a:pt x="5721" y="3537"/>
                  </a:cubicBezTo>
                  <a:cubicBezTo>
                    <a:pt x="6231" y="2480"/>
                    <a:pt x="5475" y="1068"/>
                    <a:pt x="4036" y="376"/>
                  </a:cubicBezTo>
                  <a:cubicBezTo>
                    <a:pt x="3507" y="122"/>
                    <a:pt x="2958" y="0"/>
                    <a:pt x="245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4" name="Google Shape;1054;p35"/>
            <p:cNvSpPr/>
            <p:nvPr/>
          </p:nvSpPr>
          <p:spPr>
            <a:xfrm>
              <a:off x="4872675" y="3120375"/>
              <a:ext cx="207675" cy="167375"/>
            </a:xfrm>
            <a:custGeom>
              <a:avLst/>
              <a:gdLst/>
              <a:ahLst/>
              <a:cxnLst/>
              <a:rect l="l" t="t" r="r" b="b"/>
              <a:pathLst>
                <a:path w="8307" h="6695" extrusionOk="0">
                  <a:moveTo>
                    <a:pt x="1795" y="0"/>
                  </a:moveTo>
                  <a:lnTo>
                    <a:pt x="1795" y="0"/>
                  </a:lnTo>
                  <a:cubicBezTo>
                    <a:pt x="975" y="1713"/>
                    <a:pt x="0" y="5055"/>
                    <a:pt x="2733" y="6358"/>
                  </a:cubicBezTo>
                  <a:cubicBezTo>
                    <a:pt x="3222" y="6592"/>
                    <a:pt x="3687" y="6695"/>
                    <a:pt x="4128" y="6695"/>
                  </a:cubicBezTo>
                  <a:cubicBezTo>
                    <a:pt x="6150" y="6695"/>
                    <a:pt x="7634" y="4538"/>
                    <a:pt x="8307" y="3124"/>
                  </a:cubicBezTo>
                  <a:cubicBezTo>
                    <a:pt x="8307" y="3124"/>
                    <a:pt x="8263" y="3119"/>
                    <a:pt x="8182" y="3119"/>
                  </a:cubicBezTo>
                  <a:cubicBezTo>
                    <a:pt x="7822" y="3119"/>
                    <a:pt x="6739" y="3223"/>
                    <a:pt x="5675" y="4354"/>
                  </a:cubicBezTo>
                  <a:cubicBezTo>
                    <a:pt x="5675" y="4354"/>
                    <a:pt x="5156" y="3580"/>
                    <a:pt x="4272" y="3161"/>
                  </a:cubicBezTo>
                  <a:cubicBezTo>
                    <a:pt x="3644" y="2860"/>
                    <a:pt x="2992" y="2817"/>
                    <a:pt x="2675" y="2817"/>
                  </a:cubicBezTo>
                  <a:cubicBezTo>
                    <a:pt x="2551" y="2817"/>
                    <a:pt x="2478" y="2824"/>
                    <a:pt x="2478" y="2824"/>
                  </a:cubicBezTo>
                  <a:cubicBezTo>
                    <a:pt x="2751" y="929"/>
                    <a:pt x="1795" y="0"/>
                    <a:pt x="1795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055" name="Google Shape;1055;p35"/>
          <p:cNvPicPr preferRelativeResize="0"/>
          <p:nvPr/>
        </p:nvPicPr>
        <p:blipFill rotWithShape="1">
          <a:blip r:embed="rId3">
            <a:alphaModFix/>
          </a:blip>
          <a:srcRect l="37874" t="62335" r="36866" b="20618"/>
          <a:stretch/>
        </p:blipFill>
        <p:spPr>
          <a:xfrm>
            <a:off x="5562325" y="749875"/>
            <a:ext cx="1284600" cy="8670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1056" name="Google Shape;1056;p35"/>
          <p:cNvSpPr txBox="1">
            <a:spLocks noGrp="1"/>
          </p:cNvSpPr>
          <p:nvPr>
            <p:ph type="ctrTitle"/>
          </p:nvPr>
        </p:nvSpPr>
        <p:spPr>
          <a:xfrm>
            <a:off x="713225" y="1725925"/>
            <a:ext cx="5681100" cy="145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 dirty="0">
                <a:solidFill>
                  <a:schemeClr val="accent4"/>
                </a:solidFill>
              </a:rPr>
              <a:t>Литературное чтение</a:t>
            </a:r>
            <a:endParaRPr sz="4000" dirty="0">
              <a:solidFill>
                <a:schemeClr val="accent4"/>
              </a:solidFill>
            </a:endParaRPr>
          </a:p>
        </p:txBody>
      </p:sp>
      <p:grpSp>
        <p:nvGrpSpPr>
          <p:cNvPr id="1058" name="Google Shape;1058;p35"/>
          <p:cNvGrpSpPr/>
          <p:nvPr/>
        </p:nvGrpSpPr>
        <p:grpSpPr>
          <a:xfrm>
            <a:off x="6175097" y="1102847"/>
            <a:ext cx="2605613" cy="3659489"/>
            <a:chOff x="6211917" y="1487950"/>
            <a:chExt cx="2218865" cy="3116050"/>
          </a:xfrm>
        </p:grpSpPr>
        <p:sp>
          <p:nvSpPr>
            <p:cNvPr id="1059" name="Google Shape;1059;p35"/>
            <p:cNvSpPr/>
            <p:nvPr/>
          </p:nvSpPr>
          <p:spPr>
            <a:xfrm flipH="1">
              <a:off x="7368289" y="4348700"/>
              <a:ext cx="569561" cy="255299"/>
            </a:xfrm>
            <a:custGeom>
              <a:avLst/>
              <a:gdLst/>
              <a:ahLst/>
              <a:cxnLst/>
              <a:rect l="l" t="t" r="r" b="b"/>
              <a:pathLst>
                <a:path w="11377" h="5184" extrusionOk="0">
                  <a:moveTo>
                    <a:pt x="7233" y="1"/>
                  </a:moveTo>
                  <a:lnTo>
                    <a:pt x="1" y="5183"/>
                  </a:lnTo>
                  <a:lnTo>
                    <a:pt x="6859" y="5183"/>
                  </a:lnTo>
                  <a:lnTo>
                    <a:pt x="8508" y="3207"/>
                  </a:lnTo>
                  <a:lnTo>
                    <a:pt x="8763" y="5183"/>
                  </a:lnTo>
                  <a:lnTo>
                    <a:pt x="11377" y="5183"/>
                  </a:lnTo>
                  <a:lnTo>
                    <a:pt x="1055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0" name="Google Shape;1060;p35"/>
            <p:cNvSpPr/>
            <p:nvPr/>
          </p:nvSpPr>
          <p:spPr>
            <a:xfrm flipH="1">
              <a:off x="7368289" y="4398933"/>
              <a:ext cx="569561" cy="205067"/>
            </a:xfrm>
            <a:custGeom>
              <a:avLst/>
              <a:gdLst/>
              <a:ahLst/>
              <a:cxnLst/>
              <a:rect l="l" t="t" r="r" b="b"/>
              <a:pathLst>
                <a:path w="11377" h="4164" extrusionOk="0">
                  <a:moveTo>
                    <a:pt x="10721" y="1"/>
                  </a:moveTo>
                  <a:lnTo>
                    <a:pt x="6786" y="1394"/>
                  </a:lnTo>
                  <a:lnTo>
                    <a:pt x="4865" y="675"/>
                  </a:lnTo>
                  <a:lnTo>
                    <a:pt x="1" y="4163"/>
                  </a:lnTo>
                  <a:lnTo>
                    <a:pt x="6859" y="4163"/>
                  </a:lnTo>
                  <a:lnTo>
                    <a:pt x="8508" y="2187"/>
                  </a:lnTo>
                  <a:lnTo>
                    <a:pt x="8763" y="4163"/>
                  </a:lnTo>
                  <a:lnTo>
                    <a:pt x="11377" y="4163"/>
                  </a:lnTo>
                  <a:lnTo>
                    <a:pt x="10721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1" name="Google Shape;1061;p35"/>
            <p:cNvSpPr/>
            <p:nvPr/>
          </p:nvSpPr>
          <p:spPr>
            <a:xfrm flipH="1">
              <a:off x="6235585" y="4337963"/>
              <a:ext cx="548585" cy="266035"/>
            </a:xfrm>
            <a:custGeom>
              <a:avLst/>
              <a:gdLst/>
              <a:ahLst/>
              <a:cxnLst/>
              <a:rect l="l" t="t" r="r" b="b"/>
              <a:pathLst>
                <a:path w="10958" h="5402" extrusionOk="0">
                  <a:moveTo>
                    <a:pt x="0" y="0"/>
                  </a:moveTo>
                  <a:lnTo>
                    <a:pt x="401" y="5401"/>
                  </a:lnTo>
                  <a:lnTo>
                    <a:pt x="2979" y="5401"/>
                  </a:lnTo>
                  <a:lnTo>
                    <a:pt x="2769" y="3325"/>
                  </a:lnTo>
                  <a:lnTo>
                    <a:pt x="2769" y="3325"/>
                  </a:lnTo>
                  <a:lnTo>
                    <a:pt x="3689" y="5401"/>
                  </a:lnTo>
                  <a:lnTo>
                    <a:pt x="10957" y="5401"/>
                  </a:lnTo>
                  <a:lnTo>
                    <a:pt x="441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2" name="Google Shape;1062;p35"/>
            <p:cNvSpPr/>
            <p:nvPr/>
          </p:nvSpPr>
          <p:spPr>
            <a:xfrm flipH="1">
              <a:off x="6235585" y="4373816"/>
              <a:ext cx="545381" cy="230183"/>
            </a:xfrm>
            <a:custGeom>
              <a:avLst/>
              <a:gdLst/>
              <a:ahLst/>
              <a:cxnLst/>
              <a:rect l="l" t="t" r="r" b="b"/>
              <a:pathLst>
                <a:path w="10894" h="4674" extrusionOk="0">
                  <a:moveTo>
                    <a:pt x="0" y="1"/>
                  </a:moveTo>
                  <a:lnTo>
                    <a:pt x="337" y="4673"/>
                  </a:lnTo>
                  <a:lnTo>
                    <a:pt x="2915" y="4673"/>
                  </a:lnTo>
                  <a:lnTo>
                    <a:pt x="2705" y="2597"/>
                  </a:lnTo>
                  <a:lnTo>
                    <a:pt x="2705" y="2597"/>
                  </a:lnTo>
                  <a:lnTo>
                    <a:pt x="3625" y="4673"/>
                  </a:lnTo>
                  <a:lnTo>
                    <a:pt x="10893" y="4673"/>
                  </a:lnTo>
                  <a:lnTo>
                    <a:pt x="7268" y="1686"/>
                  </a:lnTo>
                  <a:lnTo>
                    <a:pt x="3661" y="168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3" name="Google Shape;1063;p35"/>
            <p:cNvSpPr/>
            <p:nvPr/>
          </p:nvSpPr>
          <p:spPr>
            <a:xfrm flipH="1">
              <a:off x="8173059" y="3202637"/>
              <a:ext cx="217572" cy="110216"/>
            </a:xfrm>
            <a:custGeom>
              <a:avLst/>
              <a:gdLst/>
              <a:ahLst/>
              <a:cxnLst/>
              <a:rect l="l" t="t" r="r" b="b"/>
              <a:pathLst>
                <a:path w="4346" h="2238" extrusionOk="0">
                  <a:moveTo>
                    <a:pt x="1594" y="1"/>
                  </a:moveTo>
                  <a:lnTo>
                    <a:pt x="137" y="1704"/>
                  </a:lnTo>
                  <a:cubicBezTo>
                    <a:pt x="0" y="1868"/>
                    <a:pt x="46" y="2105"/>
                    <a:pt x="228" y="2196"/>
                  </a:cubicBezTo>
                  <a:cubicBezTo>
                    <a:pt x="275" y="2224"/>
                    <a:pt x="326" y="2237"/>
                    <a:pt x="378" y="2237"/>
                  </a:cubicBezTo>
                  <a:cubicBezTo>
                    <a:pt x="458" y="2237"/>
                    <a:pt x="537" y="2206"/>
                    <a:pt x="593" y="2150"/>
                  </a:cubicBezTo>
                  <a:lnTo>
                    <a:pt x="829" y="1922"/>
                  </a:lnTo>
                  <a:lnTo>
                    <a:pt x="1075" y="2023"/>
                  </a:lnTo>
                  <a:cubicBezTo>
                    <a:pt x="1140" y="2049"/>
                    <a:pt x="1208" y="2062"/>
                    <a:pt x="1275" y="2062"/>
                  </a:cubicBezTo>
                  <a:cubicBezTo>
                    <a:pt x="1418" y="2062"/>
                    <a:pt x="1556" y="2003"/>
                    <a:pt x="1649" y="1886"/>
                  </a:cubicBezTo>
                  <a:lnTo>
                    <a:pt x="1667" y="1913"/>
                  </a:lnTo>
                  <a:cubicBezTo>
                    <a:pt x="1748" y="2019"/>
                    <a:pt x="1877" y="2083"/>
                    <a:pt x="2002" y="2083"/>
                  </a:cubicBezTo>
                  <a:cubicBezTo>
                    <a:pt x="2060" y="2083"/>
                    <a:pt x="2117" y="2069"/>
                    <a:pt x="2168" y="2041"/>
                  </a:cubicBezTo>
                  <a:cubicBezTo>
                    <a:pt x="2214" y="2014"/>
                    <a:pt x="2250" y="1995"/>
                    <a:pt x="2287" y="1959"/>
                  </a:cubicBezTo>
                  <a:lnTo>
                    <a:pt x="3261" y="993"/>
                  </a:lnTo>
                  <a:lnTo>
                    <a:pt x="4345" y="839"/>
                  </a:lnTo>
                  <a:lnTo>
                    <a:pt x="159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4" name="Google Shape;1064;p35"/>
            <p:cNvSpPr/>
            <p:nvPr/>
          </p:nvSpPr>
          <p:spPr>
            <a:xfrm flipH="1">
              <a:off x="7662373" y="2431109"/>
              <a:ext cx="768409" cy="921027"/>
            </a:xfrm>
            <a:custGeom>
              <a:avLst/>
              <a:gdLst/>
              <a:ahLst/>
              <a:cxnLst/>
              <a:rect l="l" t="t" r="r" b="b"/>
              <a:pathLst>
                <a:path w="15349" h="18702" extrusionOk="0">
                  <a:moveTo>
                    <a:pt x="10885" y="1"/>
                  </a:moveTo>
                  <a:lnTo>
                    <a:pt x="9027" y="4482"/>
                  </a:lnTo>
                  <a:cubicBezTo>
                    <a:pt x="9027" y="4482"/>
                    <a:pt x="7506" y="5520"/>
                    <a:pt x="7014" y="7160"/>
                  </a:cubicBezTo>
                  <a:cubicBezTo>
                    <a:pt x="6604" y="8526"/>
                    <a:pt x="4856" y="14728"/>
                    <a:pt x="4856" y="14728"/>
                  </a:cubicBezTo>
                  <a:lnTo>
                    <a:pt x="2697" y="14892"/>
                  </a:lnTo>
                  <a:cubicBezTo>
                    <a:pt x="2651" y="14892"/>
                    <a:pt x="2606" y="14902"/>
                    <a:pt x="2560" y="14911"/>
                  </a:cubicBezTo>
                  <a:lnTo>
                    <a:pt x="192" y="15494"/>
                  </a:lnTo>
                  <a:cubicBezTo>
                    <a:pt x="65" y="15530"/>
                    <a:pt x="1" y="15639"/>
                    <a:pt x="19" y="15758"/>
                  </a:cubicBezTo>
                  <a:lnTo>
                    <a:pt x="19" y="15767"/>
                  </a:lnTo>
                  <a:cubicBezTo>
                    <a:pt x="62" y="15973"/>
                    <a:pt x="243" y="16114"/>
                    <a:pt x="439" y="16114"/>
                  </a:cubicBezTo>
                  <a:cubicBezTo>
                    <a:pt x="451" y="16114"/>
                    <a:pt x="463" y="16114"/>
                    <a:pt x="475" y="16113"/>
                  </a:cubicBezTo>
                  <a:lnTo>
                    <a:pt x="2424" y="15903"/>
                  </a:lnTo>
                  <a:lnTo>
                    <a:pt x="4710" y="16577"/>
                  </a:lnTo>
                  <a:lnTo>
                    <a:pt x="3253" y="18180"/>
                  </a:lnTo>
                  <a:cubicBezTo>
                    <a:pt x="3134" y="18326"/>
                    <a:pt x="3152" y="18545"/>
                    <a:pt x="3316" y="18645"/>
                  </a:cubicBezTo>
                  <a:cubicBezTo>
                    <a:pt x="3367" y="18683"/>
                    <a:pt x="3429" y="18701"/>
                    <a:pt x="3491" y="18701"/>
                  </a:cubicBezTo>
                  <a:cubicBezTo>
                    <a:pt x="3563" y="18701"/>
                    <a:pt x="3636" y="18676"/>
                    <a:pt x="3690" y="18627"/>
                  </a:cubicBezTo>
                  <a:lnTo>
                    <a:pt x="4591" y="17862"/>
                  </a:lnTo>
                  <a:cubicBezTo>
                    <a:pt x="5357" y="17443"/>
                    <a:pt x="6550" y="16486"/>
                    <a:pt x="6595" y="15676"/>
                  </a:cubicBezTo>
                  <a:lnTo>
                    <a:pt x="15348" y="137"/>
                  </a:lnTo>
                  <a:lnTo>
                    <a:pt x="10885" y="1"/>
                  </a:lnTo>
                  <a:close/>
                </a:path>
              </a:pathLst>
            </a:custGeom>
            <a:solidFill>
              <a:srgbClr val="AC77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5" name="Google Shape;1065;p35"/>
            <p:cNvSpPr/>
            <p:nvPr/>
          </p:nvSpPr>
          <p:spPr>
            <a:xfrm flipH="1">
              <a:off x="8291656" y="3231792"/>
              <a:ext cx="52916" cy="56142"/>
            </a:xfrm>
            <a:custGeom>
              <a:avLst/>
              <a:gdLst/>
              <a:ahLst/>
              <a:cxnLst/>
              <a:rect l="l" t="t" r="r" b="b"/>
              <a:pathLst>
                <a:path w="1057" h="1140" fill="none" extrusionOk="0">
                  <a:moveTo>
                    <a:pt x="0" y="1139"/>
                  </a:moveTo>
                  <a:lnTo>
                    <a:pt x="1057" y="1"/>
                  </a:lnTo>
                </a:path>
              </a:pathLst>
            </a:custGeom>
            <a:solidFill>
              <a:schemeClr val="dk2"/>
            </a:solidFill>
            <a:ln w="295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6" name="Google Shape;1066;p35"/>
            <p:cNvSpPr/>
            <p:nvPr/>
          </p:nvSpPr>
          <p:spPr>
            <a:xfrm flipH="1">
              <a:off x="8264270" y="3241198"/>
              <a:ext cx="39249" cy="45357"/>
            </a:xfrm>
            <a:custGeom>
              <a:avLst/>
              <a:gdLst/>
              <a:ahLst/>
              <a:cxnLst/>
              <a:rect l="l" t="t" r="r" b="b"/>
              <a:pathLst>
                <a:path w="784" h="921" fill="none" extrusionOk="0">
                  <a:moveTo>
                    <a:pt x="0" y="921"/>
                  </a:moveTo>
                  <a:lnTo>
                    <a:pt x="783" y="1"/>
                  </a:lnTo>
                </a:path>
              </a:pathLst>
            </a:custGeom>
            <a:solidFill>
              <a:schemeClr val="dk2"/>
            </a:solidFill>
            <a:ln w="295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7" name="Google Shape;1067;p35"/>
            <p:cNvSpPr/>
            <p:nvPr/>
          </p:nvSpPr>
          <p:spPr>
            <a:xfrm flipH="1">
              <a:off x="7662856" y="2431552"/>
              <a:ext cx="240801" cy="127453"/>
            </a:xfrm>
            <a:custGeom>
              <a:avLst/>
              <a:gdLst/>
              <a:ahLst/>
              <a:cxnLst/>
              <a:rect l="l" t="t" r="r" b="b"/>
              <a:pathLst>
                <a:path w="4810" h="2588" extrusionOk="0">
                  <a:moveTo>
                    <a:pt x="356" y="1"/>
                  </a:moveTo>
                  <a:lnTo>
                    <a:pt x="147" y="484"/>
                  </a:lnTo>
                  <a:cubicBezTo>
                    <a:pt x="1" y="830"/>
                    <a:pt x="210" y="1221"/>
                    <a:pt x="584" y="1303"/>
                  </a:cubicBezTo>
                  <a:lnTo>
                    <a:pt x="1486" y="1495"/>
                  </a:lnTo>
                  <a:cubicBezTo>
                    <a:pt x="1813" y="1558"/>
                    <a:pt x="2132" y="1695"/>
                    <a:pt x="2415" y="1895"/>
                  </a:cubicBezTo>
                  <a:lnTo>
                    <a:pt x="3435" y="2587"/>
                  </a:lnTo>
                  <a:lnTo>
                    <a:pt x="4810" y="128"/>
                  </a:lnTo>
                  <a:lnTo>
                    <a:pt x="356" y="1"/>
                  </a:ln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8" name="Google Shape;1068;p35"/>
            <p:cNvSpPr/>
            <p:nvPr/>
          </p:nvSpPr>
          <p:spPr>
            <a:xfrm flipH="1">
              <a:off x="6797796" y="2115229"/>
              <a:ext cx="242202" cy="125729"/>
            </a:xfrm>
            <a:custGeom>
              <a:avLst/>
              <a:gdLst/>
              <a:ahLst/>
              <a:cxnLst/>
              <a:rect l="l" t="t" r="r" b="b"/>
              <a:pathLst>
                <a:path w="4838" h="2553" extrusionOk="0">
                  <a:moveTo>
                    <a:pt x="3514" y="1"/>
                  </a:moveTo>
                  <a:cubicBezTo>
                    <a:pt x="2155" y="1"/>
                    <a:pt x="1" y="631"/>
                    <a:pt x="1" y="631"/>
                  </a:cubicBezTo>
                  <a:lnTo>
                    <a:pt x="3006" y="2553"/>
                  </a:lnTo>
                  <a:cubicBezTo>
                    <a:pt x="3006" y="2553"/>
                    <a:pt x="4837" y="576"/>
                    <a:pt x="4473" y="230"/>
                  </a:cubicBezTo>
                  <a:cubicBezTo>
                    <a:pt x="4295" y="64"/>
                    <a:pt x="3945" y="1"/>
                    <a:pt x="3514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9" name="Google Shape;1069;p35"/>
            <p:cNvSpPr/>
            <p:nvPr/>
          </p:nvSpPr>
          <p:spPr>
            <a:xfrm flipH="1">
              <a:off x="6211917" y="1873271"/>
              <a:ext cx="917445" cy="664497"/>
            </a:xfrm>
            <a:custGeom>
              <a:avLst/>
              <a:gdLst/>
              <a:ahLst/>
              <a:cxnLst/>
              <a:rect l="l" t="t" r="r" b="b"/>
              <a:pathLst>
                <a:path w="18326" h="13493" extrusionOk="0">
                  <a:moveTo>
                    <a:pt x="14721" y="0"/>
                  </a:moveTo>
                  <a:cubicBezTo>
                    <a:pt x="14648" y="0"/>
                    <a:pt x="14581" y="26"/>
                    <a:pt x="14528" y="79"/>
                  </a:cubicBezTo>
                  <a:lnTo>
                    <a:pt x="13562" y="1036"/>
                  </a:lnTo>
                  <a:cubicBezTo>
                    <a:pt x="13389" y="1209"/>
                    <a:pt x="13244" y="1400"/>
                    <a:pt x="13116" y="1600"/>
                  </a:cubicBezTo>
                  <a:lnTo>
                    <a:pt x="12378" y="2903"/>
                  </a:lnTo>
                  <a:lnTo>
                    <a:pt x="6713" y="8459"/>
                  </a:lnTo>
                  <a:lnTo>
                    <a:pt x="4072" y="5681"/>
                  </a:lnTo>
                  <a:cubicBezTo>
                    <a:pt x="4072" y="5681"/>
                    <a:pt x="1995" y="5845"/>
                    <a:pt x="0" y="8377"/>
                  </a:cubicBezTo>
                  <a:lnTo>
                    <a:pt x="3999" y="12430"/>
                  </a:lnTo>
                  <a:cubicBezTo>
                    <a:pt x="4705" y="13147"/>
                    <a:pt x="5619" y="13493"/>
                    <a:pt x="6527" y="13493"/>
                  </a:cubicBezTo>
                  <a:cubicBezTo>
                    <a:pt x="7739" y="13493"/>
                    <a:pt x="8938" y="12877"/>
                    <a:pt x="9609" y="11710"/>
                  </a:cubicBezTo>
                  <a:lnTo>
                    <a:pt x="13726" y="4597"/>
                  </a:lnTo>
                  <a:lnTo>
                    <a:pt x="15484" y="3868"/>
                  </a:lnTo>
                  <a:cubicBezTo>
                    <a:pt x="15976" y="3659"/>
                    <a:pt x="16395" y="3322"/>
                    <a:pt x="16686" y="2884"/>
                  </a:cubicBezTo>
                  <a:lnTo>
                    <a:pt x="17142" y="2229"/>
                  </a:lnTo>
                  <a:lnTo>
                    <a:pt x="18025" y="1682"/>
                  </a:lnTo>
                  <a:cubicBezTo>
                    <a:pt x="18180" y="1582"/>
                    <a:pt x="18253" y="1373"/>
                    <a:pt x="18171" y="1190"/>
                  </a:cubicBezTo>
                  <a:lnTo>
                    <a:pt x="18089" y="1008"/>
                  </a:lnTo>
                  <a:lnTo>
                    <a:pt x="18135" y="981"/>
                  </a:lnTo>
                  <a:cubicBezTo>
                    <a:pt x="18280" y="872"/>
                    <a:pt x="18326" y="680"/>
                    <a:pt x="18253" y="525"/>
                  </a:cubicBezTo>
                  <a:cubicBezTo>
                    <a:pt x="18187" y="401"/>
                    <a:pt x="18060" y="328"/>
                    <a:pt x="17926" y="328"/>
                  </a:cubicBezTo>
                  <a:cubicBezTo>
                    <a:pt x="17874" y="328"/>
                    <a:pt x="17821" y="339"/>
                    <a:pt x="17770" y="362"/>
                  </a:cubicBezTo>
                  <a:lnTo>
                    <a:pt x="17625" y="444"/>
                  </a:lnTo>
                  <a:lnTo>
                    <a:pt x="17534" y="307"/>
                  </a:lnTo>
                  <a:cubicBezTo>
                    <a:pt x="17467" y="192"/>
                    <a:pt x="17345" y="129"/>
                    <a:pt x="17216" y="129"/>
                  </a:cubicBezTo>
                  <a:cubicBezTo>
                    <a:pt x="17151" y="129"/>
                    <a:pt x="17085" y="146"/>
                    <a:pt x="17023" y="179"/>
                  </a:cubicBezTo>
                  <a:lnTo>
                    <a:pt x="15593" y="1036"/>
                  </a:lnTo>
                  <a:lnTo>
                    <a:pt x="14154" y="1546"/>
                  </a:lnTo>
                  <a:lnTo>
                    <a:pt x="14154" y="1546"/>
                  </a:lnTo>
                  <a:lnTo>
                    <a:pt x="14956" y="453"/>
                  </a:lnTo>
                  <a:cubicBezTo>
                    <a:pt x="15074" y="307"/>
                    <a:pt x="15020" y="88"/>
                    <a:pt x="14847" y="25"/>
                  </a:cubicBezTo>
                  <a:cubicBezTo>
                    <a:pt x="14804" y="8"/>
                    <a:pt x="14762" y="0"/>
                    <a:pt x="14721" y="0"/>
                  </a:cubicBezTo>
                  <a:close/>
                </a:path>
              </a:pathLst>
            </a:custGeom>
            <a:solidFill>
              <a:srgbClr val="AC77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0" name="Google Shape;1070;p35"/>
            <p:cNvSpPr/>
            <p:nvPr/>
          </p:nvSpPr>
          <p:spPr>
            <a:xfrm flipH="1">
              <a:off x="6906334" y="2153002"/>
              <a:ext cx="223028" cy="181182"/>
            </a:xfrm>
            <a:custGeom>
              <a:avLst/>
              <a:gdLst/>
              <a:ahLst/>
              <a:cxnLst/>
              <a:rect l="l" t="t" r="r" b="b"/>
              <a:pathLst>
                <a:path w="4455" h="3679" extrusionOk="0">
                  <a:moveTo>
                    <a:pt x="4072" y="1"/>
                  </a:moveTo>
                  <a:cubicBezTo>
                    <a:pt x="4072" y="1"/>
                    <a:pt x="1995" y="174"/>
                    <a:pt x="0" y="2697"/>
                  </a:cubicBezTo>
                  <a:lnTo>
                    <a:pt x="820" y="3526"/>
                  </a:lnTo>
                  <a:cubicBezTo>
                    <a:pt x="924" y="3630"/>
                    <a:pt x="1056" y="3678"/>
                    <a:pt x="1186" y="3678"/>
                  </a:cubicBezTo>
                  <a:cubicBezTo>
                    <a:pt x="1396" y="3678"/>
                    <a:pt x="1600" y="3550"/>
                    <a:pt x="1667" y="3325"/>
                  </a:cubicBezTo>
                  <a:cubicBezTo>
                    <a:pt x="2150" y="1768"/>
                    <a:pt x="3316" y="593"/>
                    <a:pt x="4454" y="401"/>
                  </a:cubicBezTo>
                  <a:lnTo>
                    <a:pt x="4072" y="1"/>
                  </a:lnTo>
                  <a:close/>
                </a:path>
              </a:pathLst>
            </a:custGeom>
            <a:solidFill>
              <a:srgbClr val="1F254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1" name="Google Shape;1071;p35"/>
            <p:cNvSpPr/>
            <p:nvPr/>
          </p:nvSpPr>
          <p:spPr>
            <a:xfrm flipH="1">
              <a:off x="6355570" y="2493014"/>
              <a:ext cx="1437244" cy="1879482"/>
            </a:xfrm>
            <a:custGeom>
              <a:avLst/>
              <a:gdLst/>
              <a:ahLst/>
              <a:cxnLst/>
              <a:rect l="l" t="t" r="r" b="b"/>
              <a:pathLst>
                <a:path w="28709" h="38164" extrusionOk="0">
                  <a:moveTo>
                    <a:pt x="3561" y="1"/>
                  </a:moveTo>
                  <a:cubicBezTo>
                    <a:pt x="765" y="2432"/>
                    <a:pt x="0" y="6167"/>
                    <a:pt x="0" y="7897"/>
                  </a:cubicBezTo>
                  <a:cubicBezTo>
                    <a:pt x="0" y="9628"/>
                    <a:pt x="820" y="38164"/>
                    <a:pt x="820" y="38164"/>
                  </a:cubicBezTo>
                  <a:lnTo>
                    <a:pt x="12451" y="38164"/>
                  </a:lnTo>
                  <a:cubicBezTo>
                    <a:pt x="12451" y="38164"/>
                    <a:pt x="12396" y="37180"/>
                    <a:pt x="11959" y="36023"/>
                  </a:cubicBezTo>
                  <a:cubicBezTo>
                    <a:pt x="11622" y="35140"/>
                    <a:pt x="11449" y="34192"/>
                    <a:pt x="11413" y="33236"/>
                  </a:cubicBezTo>
                  <a:cubicBezTo>
                    <a:pt x="11358" y="31724"/>
                    <a:pt x="11039" y="29556"/>
                    <a:pt x="10065" y="26824"/>
                  </a:cubicBezTo>
                  <a:cubicBezTo>
                    <a:pt x="9791" y="26077"/>
                    <a:pt x="9646" y="25294"/>
                    <a:pt x="9646" y="24492"/>
                  </a:cubicBezTo>
                  <a:cubicBezTo>
                    <a:pt x="9646" y="21077"/>
                    <a:pt x="8835" y="19064"/>
                    <a:pt x="7924" y="17069"/>
                  </a:cubicBezTo>
                  <a:cubicBezTo>
                    <a:pt x="7642" y="16441"/>
                    <a:pt x="7505" y="15758"/>
                    <a:pt x="7514" y="15065"/>
                  </a:cubicBezTo>
                  <a:cubicBezTo>
                    <a:pt x="7551" y="13198"/>
                    <a:pt x="7059" y="11468"/>
                    <a:pt x="7059" y="11468"/>
                  </a:cubicBezTo>
                  <a:lnTo>
                    <a:pt x="7059" y="11468"/>
                  </a:lnTo>
                  <a:lnTo>
                    <a:pt x="16768" y="38164"/>
                  </a:lnTo>
                  <a:lnTo>
                    <a:pt x="28709" y="38164"/>
                  </a:lnTo>
                  <a:cubicBezTo>
                    <a:pt x="28253" y="35914"/>
                    <a:pt x="26887" y="33783"/>
                    <a:pt x="25767" y="32353"/>
                  </a:cubicBezTo>
                  <a:cubicBezTo>
                    <a:pt x="24783" y="31114"/>
                    <a:pt x="24082" y="29675"/>
                    <a:pt x="23727" y="28126"/>
                  </a:cubicBezTo>
                  <a:cubicBezTo>
                    <a:pt x="22789" y="24000"/>
                    <a:pt x="20949" y="20840"/>
                    <a:pt x="19710" y="19055"/>
                  </a:cubicBezTo>
                  <a:cubicBezTo>
                    <a:pt x="18981" y="17998"/>
                    <a:pt x="18417" y="16823"/>
                    <a:pt x="18098" y="15566"/>
                  </a:cubicBezTo>
                  <a:cubicBezTo>
                    <a:pt x="17424" y="12952"/>
                    <a:pt x="16140" y="10867"/>
                    <a:pt x="15475" y="9910"/>
                  </a:cubicBezTo>
                  <a:cubicBezTo>
                    <a:pt x="15174" y="9473"/>
                    <a:pt x="14919" y="9009"/>
                    <a:pt x="14728" y="8517"/>
                  </a:cubicBezTo>
                  <a:lnTo>
                    <a:pt x="11440" y="28"/>
                  </a:lnTo>
                  <a:lnTo>
                    <a:pt x="1144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2" name="Google Shape;1072;p35"/>
            <p:cNvSpPr/>
            <p:nvPr/>
          </p:nvSpPr>
          <p:spPr>
            <a:xfrm flipH="1">
              <a:off x="7218245" y="4250498"/>
              <a:ext cx="537671" cy="49"/>
            </a:xfrm>
            <a:custGeom>
              <a:avLst/>
              <a:gdLst/>
              <a:ahLst/>
              <a:cxnLst/>
              <a:rect l="l" t="t" r="r" b="b"/>
              <a:pathLst>
                <a:path w="10740" h="1" fill="none" extrusionOk="0">
                  <a:moveTo>
                    <a:pt x="1" y="0"/>
                  </a:moveTo>
                  <a:lnTo>
                    <a:pt x="10739" y="0"/>
                  </a:lnTo>
                </a:path>
              </a:pathLst>
            </a:custGeom>
            <a:noFill/>
            <a:ln w="295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3" name="Google Shape;1073;p35"/>
            <p:cNvSpPr/>
            <p:nvPr/>
          </p:nvSpPr>
          <p:spPr>
            <a:xfrm flipH="1">
              <a:off x="6412513" y="4250498"/>
              <a:ext cx="572314" cy="49"/>
            </a:xfrm>
            <a:custGeom>
              <a:avLst/>
              <a:gdLst/>
              <a:ahLst/>
              <a:cxnLst/>
              <a:rect l="l" t="t" r="r" b="b"/>
              <a:pathLst>
                <a:path w="11432" h="1" fill="none" extrusionOk="0">
                  <a:moveTo>
                    <a:pt x="1" y="0"/>
                  </a:moveTo>
                  <a:lnTo>
                    <a:pt x="11431" y="0"/>
                  </a:lnTo>
                </a:path>
              </a:pathLst>
            </a:custGeom>
            <a:noFill/>
            <a:ln w="295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4" name="Google Shape;1074;p35"/>
            <p:cNvSpPr/>
            <p:nvPr/>
          </p:nvSpPr>
          <p:spPr>
            <a:xfrm flipH="1">
              <a:off x="7378289" y="2908820"/>
              <a:ext cx="192941" cy="10834"/>
            </a:xfrm>
            <a:custGeom>
              <a:avLst/>
              <a:gdLst/>
              <a:ahLst/>
              <a:cxnLst/>
              <a:rect l="l" t="t" r="r" b="b"/>
              <a:pathLst>
                <a:path w="3854" h="220" fill="none" extrusionOk="0">
                  <a:moveTo>
                    <a:pt x="1" y="1"/>
                  </a:moveTo>
                  <a:lnTo>
                    <a:pt x="3853" y="219"/>
                  </a:lnTo>
                </a:path>
              </a:pathLst>
            </a:custGeom>
            <a:noFill/>
            <a:ln w="295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5" name="Google Shape;1075;p35"/>
            <p:cNvSpPr/>
            <p:nvPr/>
          </p:nvSpPr>
          <p:spPr>
            <a:xfrm flipH="1">
              <a:off x="7439412" y="2594417"/>
              <a:ext cx="50163" cy="464749"/>
            </a:xfrm>
            <a:custGeom>
              <a:avLst/>
              <a:gdLst/>
              <a:ahLst/>
              <a:cxnLst/>
              <a:rect l="l" t="t" r="r" b="b"/>
              <a:pathLst>
                <a:path w="1002" h="9437" fill="none" extrusionOk="0">
                  <a:moveTo>
                    <a:pt x="1002" y="9436"/>
                  </a:moveTo>
                  <a:lnTo>
                    <a:pt x="0" y="6476"/>
                  </a:lnTo>
                  <a:lnTo>
                    <a:pt x="556" y="0"/>
                  </a:lnTo>
                </a:path>
              </a:pathLst>
            </a:custGeom>
            <a:noFill/>
            <a:ln w="295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6" name="Google Shape;1076;p35"/>
            <p:cNvSpPr/>
            <p:nvPr/>
          </p:nvSpPr>
          <p:spPr>
            <a:xfrm flipH="1">
              <a:off x="6864393" y="2919605"/>
              <a:ext cx="575068" cy="1330914"/>
            </a:xfrm>
            <a:custGeom>
              <a:avLst/>
              <a:gdLst/>
              <a:ahLst/>
              <a:cxnLst/>
              <a:rect l="l" t="t" r="r" b="b"/>
              <a:pathLst>
                <a:path w="11487" h="27025" fill="none" extrusionOk="0">
                  <a:moveTo>
                    <a:pt x="1" y="0"/>
                  </a:moveTo>
                  <a:lnTo>
                    <a:pt x="11486" y="27024"/>
                  </a:lnTo>
                </a:path>
              </a:pathLst>
            </a:custGeom>
            <a:noFill/>
            <a:ln w="295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7" name="Google Shape;1077;p35"/>
            <p:cNvSpPr/>
            <p:nvPr/>
          </p:nvSpPr>
          <p:spPr>
            <a:xfrm flipH="1">
              <a:off x="7329026" y="2911529"/>
              <a:ext cx="192490" cy="1338990"/>
            </a:xfrm>
            <a:custGeom>
              <a:avLst/>
              <a:gdLst/>
              <a:ahLst/>
              <a:cxnLst/>
              <a:rect l="l" t="t" r="r" b="b"/>
              <a:pathLst>
                <a:path w="3845" h="27189" fill="none" extrusionOk="0">
                  <a:moveTo>
                    <a:pt x="1" y="0"/>
                  </a:moveTo>
                  <a:lnTo>
                    <a:pt x="3844" y="27188"/>
                  </a:lnTo>
                </a:path>
              </a:pathLst>
            </a:custGeom>
            <a:noFill/>
            <a:ln w="295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8" name="Google Shape;1078;p35"/>
            <p:cNvSpPr/>
            <p:nvPr/>
          </p:nvSpPr>
          <p:spPr>
            <a:xfrm flipH="1">
              <a:off x="7197717" y="2594417"/>
              <a:ext cx="479298" cy="49"/>
            </a:xfrm>
            <a:custGeom>
              <a:avLst/>
              <a:gdLst/>
              <a:ahLst/>
              <a:cxnLst/>
              <a:rect l="l" t="t" r="r" b="b"/>
              <a:pathLst>
                <a:path w="9574" h="1" fill="none" extrusionOk="0">
                  <a:moveTo>
                    <a:pt x="1" y="0"/>
                  </a:moveTo>
                  <a:lnTo>
                    <a:pt x="9573" y="0"/>
                  </a:lnTo>
                </a:path>
              </a:pathLst>
            </a:custGeom>
            <a:noFill/>
            <a:ln w="2500" cap="flat" cmpd="sng">
              <a:solidFill>
                <a:schemeClr val="dk2"/>
              </a:solidFill>
              <a:prstDash val="solid"/>
              <a:miter lim="910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9" name="Google Shape;1079;p35"/>
            <p:cNvSpPr/>
            <p:nvPr/>
          </p:nvSpPr>
          <p:spPr>
            <a:xfrm flipH="1">
              <a:off x="7479964" y="2594417"/>
              <a:ext cx="42904" cy="209499"/>
            </a:xfrm>
            <a:custGeom>
              <a:avLst/>
              <a:gdLst/>
              <a:ahLst/>
              <a:cxnLst/>
              <a:rect l="l" t="t" r="r" b="b"/>
              <a:pathLst>
                <a:path w="857" h="4254" fill="none" extrusionOk="0">
                  <a:moveTo>
                    <a:pt x="446" y="0"/>
                  </a:moveTo>
                  <a:lnTo>
                    <a:pt x="73" y="3079"/>
                  </a:lnTo>
                  <a:cubicBezTo>
                    <a:pt x="0" y="3616"/>
                    <a:pt x="346" y="4108"/>
                    <a:pt x="856" y="4254"/>
                  </a:cubicBezTo>
                  <a:lnTo>
                    <a:pt x="856" y="4254"/>
                  </a:lnTo>
                </a:path>
              </a:pathLst>
            </a:custGeom>
            <a:noFill/>
            <a:ln w="295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0" name="Google Shape;1080;p35"/>
            <p:cNvSpPr/>
            <p:nvPr/>
          </p:nvSpPr>
          <p:spPr>
            <a:xfrm flipH="1">
              <a:off x="7123862" y="2594417"/>
              <a:ext cx="173316" cy="146265"/>
            </a:xfrm>
            <a:custGeom>
              <a:avLst/>
              <a:gdLst/>
              <a:ahLst/>
              <a:cxnLst/>
              <a:rect l="l" t="t" r="r" b="b"/>
              <a:pathLst>
                <a:path w="3462" h="2970" fill="none" extrusionOk="0">
                  <a:moveTo>
                    <a:pt x="1" y="0"/>
                  </a:moveTo>
                  <a:cubicBezTo>
                    <a:pt x="1" y="0"/>
                    <a:pt x="593" y="2623"/>
                    <a:pt x="3462" y="2969"/>
                  </a:cubicBezTo>
                </a:path>
              </a:pathLst>
            </a:custGeom>
            <a:noFill/>
            <a:ln w="295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1" name="Google Shape;1081;p35"/>
            <p:cNvSpPr/>
            <p:nvPr/>
          </p:nvSpPr>
          <p:spPr>
            <a:xfrm flipH="1">
              <a:off x="7629109" y="2594417"/>
              <a:ext cx="140475" cy="146265"/>
            </a:xfrm>
            <a:custGeom>
              <a:avLst/>
              <a:gdLst/>
              <a:ahLst/>
              <a:cxnLst/>
              <a:rect l="l" t="t" r="r" b="b"/>
              <a:pathLst>
                <a:path w="2806" h="2970" fill="none" extrusionOk="0">
                  <a:moveTo>
                    <a:pt x="2806" y="0"/>
                  </a:moveTo>
                  <a:cubicBezTo>
                    <a:pt x="2806" y="0"/>
                    <a:pt x="1722" y="2969"/>
                    <a:pt x="1" y="2969"/>
                  </a:cubicBezTo>
                </a:path>
              </a:pathLst>
            </a:custGeom>
            <a:noFill/>
            <a:ln w="295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2" name="Google Shape;1082;p35"/>
            <p:cNvSpPr/>
            <p:nvPr/>
          </p:nvSpPr>
          <p:spPr>
            <a:xfrm flipH="1">
              <a:off x="6816101" y="1960588"/>
              <a:ext cx="1172364" cy="588064"/>
            </a:xfrm>
            <a:custGeom>
              <a:avLst/>
              <a:gdLst/>
              <a:ahLst/>
              <a:cxnLst/>
              <a:rect l="l" t="t" r="r" b="b"/>
              <a:pathLst>
                <a:path w="23418" h="11941" extrusionOk="0">
                  <a:moveTo>
                    <a:pt x="11942" y="0"/>
                  </a:moveTo>
                  <a:lnTo>
                    <a:pt x="10311" y="146"/>
                  </a:lnTo>
                  <a:lnTo>
                    <a:pt x="6213" y="2031"/>
                  </a:lnTo>
                  <a:cubicBezTo>
                    <a:pt x="4819" y="2678"/>
                    <a:pt x="3680" y="3762"/>
                    <a:pt x="2997" y="5137"/>
                  </a:cubicBezTo>
                  <a:cubicBezTo>
                    <a:pt x="2906" y="5329"/>
                    <a:pt x="2815" y="5520"/>
                    <a:pt x="2724" y="5729"/>
                  </a:cubicBezTo>
                  <a:cubicBezTo>
                    <a:pt x="2515" y="6194"/>
                    <a:pt x="2205" y="6631"/>
                    <a:pt x="1795" y="6950"/>
                  </a:cubicBezTo>
                  <a:cubicBezTo>
                    <a:pt x="1476" y="7187"/>
                    <a:pt x="1203" y="7551"/>
                    <a:pt x="1057" y="8088"/>
                  </a:cubicBezTo>
                  <a:cubicBezTo>
                    <a:pt x="948" y="8480"/>
                    <a:pt x="739" y="8862"/>
                    <a:pt x="465" y="9163"/>
                  </a:cubicBezTo>
                  <a:cubicBezTo>
                    <a:pt x="110" y="9564"/>
                    <a:pt x="1" y="10092"/>
                    <a:pt x="1" y="10092"/>
                  </a:cubicBezTo>
                  <a:lnTo>
                    <a:pt x="6832" y="10092"/>
                  </a:lnTo>
                  <a:lnTo>
                    <a:pt x="6969" y="10465"/>
                  </a:lnTo>
                  <a:cubicBezTo>
                    <a:pt x="6003" y="10648"/>
                    <a:pt x="5484" y="11941"/>
                    <a:pt x="6969" y="11941"/>
                  </a:cubicBezTo>
                  <a:lnTo>
                    <a:pt x="15393" y="11941"/>
                  </a:lnTo>
                  <a:cubicBezTo>
                    <a:pt x="16186" y="11941"/>
                    <a:pt x="16450" y="11413"/>
                    <a:pt x="15976" y="10866"/>
                  </a:cubicBezTo>
                  <a:lnTo>
                    <a:pt x="17680" y="7023"/>
                  </a:lnTo>
                  <a:cubicBezTo>
                    <a:pt x="17962" y="6631"/>
                    <a:pt x="18281" y="6248"/>
                    <a:pt x="18627" y="5902"/>
                  </a:cubicBezTo>
                  <a:cubicBezTo>
                    <a:pt x="20113" y="4349"/>
                    <a:pt x="21941" y="3342"/>
                    <a:pt x="23101" y="3342"/>
                  </a:cubicBezTo>
                  <a:cubicBezTo>
                    <a:pt x="23213" y="3342"/>
                    <a:pt x="23319" y="3351"/>
                    <a:pt x="23418" y="3370"/>
                  </a:cubicBezTo>
                  <a:cubicBezTo>
                    <a:pt x="23135" y="3033"/>
                    <a:pt x="22689" y="2878"/>
                    <a:pt x="22379" y="2824"/>
                  </a:cubicBezTo>
                  <a:cubicBezTo>
                    <a:pt x="22188" y="2787"/>
                    <a:pt x="22006" y="2687"/>
                    <a:pt x="21888" y="2532"/>
                  </a:cubicBezTo>
                  <a:cubicBezTo>
                    <a:pt x="21660" y="2259"/>
                    <a:pt x="21214" y="1849"/>
                    <a:pt x="20494" y="1740"/>
                  </a:cubicBezTo>
                  <a:cubicBezTo>
                    <a:pt x="20157" y="1694"/>
                    <a:pt x="19847" y="1540"/>
                    <a:pt x="19583" y="1312"/>
                  </a:cubicBezTo>
                  <a:cubicBezTo>
                    <a:pt x="19075" y="854"/>
                    <a:pt x="18398" y="808"/>
                    <a:pt x="18145" y="808"/>
                  </a:cubicBezTo>
                  <a:cubicBezTo>
                    <a:pt x="18081" y="808"/>
                    <a:pt x="18044" y="811"/>
                    <a:pt x="18044" y="811"/>
                  </a:cubicBezTo>
                  <a:cubicBezTo>
                    <a:pt x="17015" y="419"/>
                    <a:pt x="15931" y="210"/>
                    <a:pt x="14829" y="146"/>
                  </a:cubicBezTo>
                  <a:lnTo>
                    <a:pt x="11942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3" name="Google Shape;1083;p35"/>
            <p:cNvSpPr/>
            <p:nvPr/>
          </p:nvSpPr>
          <p:spPr>
            <a:xfrm flipH="1">
              <a:off x="7209131" y="1960145"/>
              <a:ext cx="467434" cy="241756"/>
            </a:xfrm>
            <a:custGeom>
              <a:avLst/>
              <a:gdLst/>
              <a:ahLst/>
              <a:cxnLst/>
              <a:rect l="l" t="t" r="r" b="b"/>
              <a:pathLst>
                <a:path w="9337" h="4909" extrusionOk="0">
                  <a:moveTo>
                    <a:pt x="5702" y="0"/>
                  </a:moveTo>
                  <a:lnTo>
                    <a:pt x="4090" y="146"/>
                  </a:lnTo>
                  <a:lnTo>
                    <a:pt x="1" y="2022"/>
                  </a:lnTo>
                  <a:cubicBezTo>
                    <a:pt x="511" y="3279"/>
                    <a:pt x="1458" y="4281"/>
                    <a:pt x="2615" y="4800"/>
                  </a:cubicBezTo>
                  <a:cubicBezTo>
                    <a:pt x="2778" y="4874"/>
                    <a:pt x="2949" y="4909"/>
                    <a:pt x="3118" y="4909"/>
                  </a:cubicBezTo>
                  <a:cubicBezTo>
                    <a:pt x="3534" y="4909"/>
                    <a:pt x="3938" y="4698"/>
                    <a:pt x="4190" y="4336"/>
                  </a:cubicBezTo>
                  <a:lnTo>
                    <a:pt x="4546" y="3826"/>
                  </a:lnTo>
                  <a:lnTo>
                    <a:pt x="5019" y="4372"/>
                  </a:lnTo>
                  <a:cubicBezTo>
                    <a:pt x="5274" y="4656"/>
                    <a:pt x="5628" y="4807"/>
                    <a:pt x="5990" y="4807"/>
                  </a:cubicBezTo>
                  <a:cubicBezTo>
                    <a:pt x="6198" y="4807"/>
                    <a:pt x="6408" y="4757"/>
                    <a:pt x="6604" y="4654"/>
                  </a:cubicBezTo>
                  <a:cubicBezTo>
                    <a:pt x="8143" y="3835"/>
                    <a:pt x="9236" y="2159"/>
                    <a:pt x="9337" y="201"/>
                  </a:cubicBezTo>
                  <a:cubicBezTo>
                    <a:pt x="9100" y="191"/>
                    <a:pt x="8845" y="173"/>
                    <a:pt x="8581" y="146"/>
                  </a:cubicBezTo>
                  <a:lnTo>
                    <a:pt x="5702" y="0"/>
                  </a:lnTo>
                  <a:close/>
                </a:path>
              </a:pathLst>
            </a:custGeom>
            <a:solidFill>
              <a:schemeClr val="accent5"/>
            </a:solidFill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4" name="Google Shape;1084;p35"/>
            <p:cNvSpPr/>
            <p:nvPr/>
          </p:nvSpPr>
          <p:spPr>
            <a:xfrm flipH="1">
              <a:off x="6347314" y="1974033"/>
              <a:ext cx="123604" cy="80766"/>
            </a:xfrm>
            <a:custGeom>
              <a:avLst/>
              <a:gdLst/>
              <a:ahLst/>
              <a:cxnLst/>
              <a:rect l="l" t="t" r="r" b="b"/>
              <a:pathLst>
                <a:path w="2469" h="1640" fill="none" extrusionOk="0">
                  <a:moveTo>
                    <a:pt x="1" y="1640"/>
                  </a:moveTo>
                  <a:cubicBezTo>
                    <a:pt x="1" y="1640"/>
                    <a:pt x="757" y="1"/>
                    <a:pt x="2469" y="192"/>
                  </a:cubicBezTo>
                </a:path>
              </a:pathLst>
            </a:custGeom>
            <a:solidFill>
              <a:schemeClr val="dk2"/>
            </a:solidFill>
            <a:ln w="295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5" name="Google Shape;1085;p35"/>
            <p:cNvSpPr/>
            <p:nvPr/>
          </p:nvSpPr>
          <p:spPr>
            <a:xfrm flipH="1">
              <a:off x="6321778" y="1940396"/>
              <a:ext cx="29236" cy="51611"/>
            </a:xfrm>
            <a:custGeom>
              <a:avLst/>
              <a:gdLst/>
              <a:ahLst/>
              <a:cxnLst/>
              <a:rect l="l" t="t" r="r" b="b"/>
              <a:pathLst>
                <a:path w="584" h="1048" fill="none" extrusionOk="0">
                  <a:moveTo>
                    <a:pt x="1" y="0"/>
                  </a:moveTo>
                  <a:lnTo>
                    <a:pt x="584" y="1048"/>
                  </a:lnTo>
                </a:path>
              </a:pathLst>
            </a:custGeom>
            <a:noFill/>
            <a:ln w="2950" cap="rnd" cmpd="sng">
              <a:solidFill>
                <a:srgbClr val="1F254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6" name="Google Shape;1086;p35"/>
            <p:cNvSpPr/>
            <p:nvPr/>
          </p:nvSpPr>
          <p:spPr>
            <a:xfrm flipH="1">
              <a:off x="6282528" y="1955663"/>
              <a:ext cx="46108" cy="24230"/>
            </a:xfrm>
            <a:custGeom>
              <a:avLst/>
              <a:gdLst/>
              <a:ahLst/>
              <a:cxnLst/>
              <a:rect l="l" t="t" r="r" b="b"/>
              <a:pathLst>
                <a:path w="921" h="492" fill="none" extrusionOk="0">
                  <a:moveTo>
                    <a:pt x="920" y="0"/>
                  </a:moveTo>
                  <a:lnTo>
                    <a:pt x="0" y="492"/>
                  </a:lnTo>
                </a:path>
              </a:pathLst>
            </a:custGeom>
            <a:solidFill>
              <a:schemeClr val="dk2"/>
            </a:solidFill>
            <a:ln w="295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7" name="Google Shape;1087;p35"/>
            <p:cNvSpPr/>
            <p:nvPr/>
          </p:nvSpPr>
          <p:spPr>
            <a:xfrm flipH="1">
              <a:off x="6246083" y="1900456"/>
              <a:ext cx="96220" cy="55256"/>
            </a:xfrm>
            <a:custGeom>
              <a:avLst/>
              <a:gdLst/>
              <a:ahLst/>
              <a:cxnLst/>
              <a:rect l="l" t="t" r="r" b="b"/>
              <a:pathLst>
                <a:path w="1922" h="1122" fill="none" extrusionOk="0">
                  <a:moveTo>
                    <a:pt x="1922" y="1"/>
                  </a:moveTo>
                  <a:lnTo>
                    <a:pt x="0" y="1121"/>
                  </a:lnTo>
                </a:path>
              </a:pathLst>
            </a:custGeom>
            <a:solidFill>
              <a:schemeClr val="dk2"/>
            </a:solidFill>
            <a:ln w="295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8" name="Google Shape;1088;p35"/>
            <p:cNvSpPr/>
            <p:nvPr/>
          </p:nvSpPr>
          <p:spPr>
            <a:xfrm flipH="1">
              <a:off x="6793234" y="2289815"/>
              <a:ext cx="74393" cy="72295"/>
            </a:xfrm>
            <a:custGeom>
              <a:avLst/>
              <a:gdLst/>
              <a:ahLst/>
              <a:cxnLst/>
              <a:rect l="l" t="t" r="r" b="b"/>
              <a:pathLst>
                <a:path w="1486" h="1468" fill="none" extrusionOk="0">
                  <a:moveTo>
                    <a:pt x="1485" y="1"/>
                  </a:moveTo>
                  <a:lnTo>
                    <a:pt x="0" y="1467"/>
                  </a:lnTo>
                </a:path>
              </a:pathLst>
            </a:custGeom>
            <a:solidFill>
              <a:schemeClr val="dk2"/>
            </a:solidFill>
            <a:ln w="295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9" name="Google Shape;1089;p35"/>
            <p:cNvSpPr/>
            <p:nvPr/>
          </p:nvSpPr>
          <p:spPr>
            <a:xfrm flipH="1">
              <a:off x="7129766" y="2218946"/>
              <a:ext cx="75745" cy="66878"/>
            </a:xfrm>
            <a:custGeom>
              <a:avLst/>
              <a:gdLst/>
              <a:ahLst/>
              <a:cxnLst/>
              <a:rect l="l" t="t" r="r" b="b"/>
              <a:pathLst>
                <a:path w="1513" h="1358" fill="none" extrusionOk="0">
                  <a:moveTo>
                    <a:pt x="1512" y="1358"/>
                  </a:moveTo>
                  <a:lnTo>
                    <a:pt x="0" y="1"/>
                  </a:lnTo>
                </a:path>
              </a:pathLst>
            </a:custGeom>
            <a:solidFill>
              <a:schemeClr val="accent5"/>
            </a:solidFill>
            <a:ln w="2950" cap="rnd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0" name="Google Shape;1090;p35"/>
            <p:cNvSpPr/>
            <p:nvPr/>
          </p:nvSpPr>
          <p:spPr>
            <a:xfrm flipH="1">
              <a:off x="7648231" y="2223428"/>
              <a:ext cx="82603" cy="228804"/>
            </a:xfrm>
            <a:custGeom>
              <a:avLst/>
              <a:gdLst/>
              <a:ahLst/>
              <a:cxnLst/>
              <a:rect l="l" t="t" r="r" b="b"/>
              <a:pathLst>
                <a:path w="1650" h="4646" fill="none" extrusionOk="0">
                  <a:moveTo>
                    <a:pt x="1" y="1"/>
                  </a:moveTo>
                  <a:lnTo>
                    <a:pt x="1649" y="4646"/>
                  </a:lnTo>
                </a:path>
              </a:pathLst>
            </a:custGeom>
            <a:solidFill>
              <a:schemeClr val="accent5"/>
            </a:solidFill>
            <a:ln w="2950" cap="rnd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1" name="Google Shape;1091;p35"/>
            <p:cNvSpPr/>
            <p:nvPr/>
          </p:nvSpPr>
          <p:spPr>
            <a:xfrm flipH="1">
              <a:off x="7730787" y="2331085"/>
              <a:ext cx="74343" cy="42648"/>
            </a:xfrm>
            <a:custGeom>
              <a:avLst/>
              <a:gdLst/>
              <a:ahLst/>
              <a:cxnLst/>
              <a:rect l="l" t="t" r="r" b="b"/>
              <a:pathLst>
                <a:path w="1485" h="866" fill="none" extrusionOk="0">
                  <a:moveTo>
                    <a:pt x="0" y="866"/>
                  </a:moveTo>
                  <a:lnTo>
                    <a:pt x="1485" y="1"/>
                  </a:lnTo>
                </a:path>
              </a:pathLst>
            </a:custGeom>
            <a:solidFill>
              <a:schemeClr val="accent5"/>
            </a:solidFill>
            <a:ln w="2950" cap="rnd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2" name="Google Shape;1092;p35"/>
            <p:cNvSpPr/>
            <p:nvPr/>
          </p:nvSpPr>
          <p:spPr>
            <a:xfrm flipH="1">
              <a:off x="7448974" y="2202349"/>
              <a:ext cx="24681" cy="310013"/>
            </a:xfrm>
            <a:custGeom>
              <a:avLst/>
              <a:gdLst/>
              <a:ahLst/>
              <a:cxnLst/>
              <a:rect l="l" t="t" r="r" b="b"/>
              <a:pathLst>
                <a:path w="493" h="6295" fill="none" extrusionOk="0">
                  <a:moveTo>
                    <a:pt x="493" y="1"/>
                  </a:moveTo>
                  <a:lnTo>
                    <a:pt x="1" y="6294"/>
                  </a:lnTo>
                </a:path>
              </a:pathLst>
            </a:custGeom>
            <a:solidFill>
              <a:schemeClr val="accent5"/>
            </a:solidFill>
            <a:ln w="2950" cap="rnd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3" name="Google Shape;1093;p35"/>
            <p:cNvSpPr/>
            <p:nvPr/>
          </p:nvSpPr>
          <p:spPr>
            <a:xfrm flipH="1">
              <a:off x="7389248" y="2264698"/>
              <a:ext cx="37897" cy="36837"/>
            </a:xfrm>
            <a:custGeom>
              <a:avLst/>
              <a:gdLst/>
              <a:ahLst/>
              <a:cxnLst/>
              <a:rect l="l" t="t" r="r" b="b"/>
              <a:pathLst>
                <a:path w="757" h="748" extrusionOk="0">
                  <a:moveTo>
                    <a:pt x="383" y="1"/>
                  </a:moveTo>
                  <a:cubicBezTo>
                    <a:pt x="174" y="1"/>
                    <a:pt x="1" y="165"/>
                    <a:pt x="1" y="374"/>
                  </a:cubicBezTo>
                  <a:cubicBezTo>
                    <a:pt x="1" y="584"/>
                    <a:pt x="174" y="747"/>
                    <a:pt x="383" y="747"/>
                  </a:cubicBezTo>
                  <a:cubicBezTo>
                    <a:pt x="584" y="747"/>
                    <a:pt x="757" y="584"/>
                    <a:pt x="757" y="374"/>
                  </a:cubicBezTo>
                  <a:cubicBezTo>
                    <a:pt x="757" y="165"/>
                    <a:pt x="584" y="1"/>
                    <a:pt x="383" y="1"/>
                  </a:cubicBezTo>
                  <a:close/>
                </a:path>
              </a:pathLst>
            </a:custGeom>
            <a:solidFill>
              <a:srgbClr val="4C73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4" name="Google Shape;1094;p35"/>
            <p:cNvSpPr/>
            <p:nvPr/>
          </p:nvSpPr>
          <p:spPr>
            <a:xfrm flipH="1">
              <a:off x="7402014" y="2403284"/>
              <a:ext cx="37447" cy="37280"/>
            </a:xfrm>
            <a:custGeom>
              <a:avLst/>
              <a:gdLst/>
              <a:ahLst/>
              <a:cxnLst/>
              <a:rect l="l" t="t" r="r" b="b"/>
              <a:pathLst>
                <a:path w="748" h="757" extrusionOk="0">
                  <a:moveTo>
                    <a:pt x="374" y="1"/>
                  </a:moveTo>
                  <a:cubicBezTo>
                    <a:pt x="165" y="1"/>
                    <a:pt x="1" y="174"/>
                    <a:pt x="1" y="384"/>
                  </a:cubicBezTo>
                  <a:cubicBezTo>
                    <a:pt x="1" y="593"/>
                    <a:pt x="165" y="757"/>
                    <a:pt x="374" y="757"/>
                  </a:cubicBezTo>
                  <a:cubicBezTo>
                    <a:pt x="584" y="757"/>
                    <a:pt x="748" y="593"/>
                    <a:pt x="748" y="384"/>
                  </a:cubicBezTo>
                  <a:cubicBezTo>
                    <a:pt x="748" y="174"/>
                    <a:pt x="584" y="1"/>
                    <a:pt x="374" y="1"/>
                  </a:cubicBezTo>
                  <a:close/>
                </a:path>
              </a:pathLst>
            </a:custGeom>
            <a:solidFill>
              <a:srgbClr val="4C73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5" name="Google Shape;1095;p35"/>
            <p:cNvSpPr/>
            <p:nvPr/>
          </p:nvSpPr>
          <p:spPr>
            <a:xfrm flipH="1">
              <a:off x="7133871" y="2031457"/>
              <a:ext cx="71639" cy="146708"/>
            </a:xfrm>
            <a:custGeom>
              <a:avLst/>
              <a:gdLst/>
              <a:ahLst/>
              <a:cxnLst/>
              <a:rect l="l" t="t" r="r" b="b"/>
              <a:pathLst>
                <a:path w="1431" h="2979" fill="none" extrusionOk="0">
                  <a:moveTo>
                    <a:pt x="0" y="2979"/>
                  </a:moveTo>
                  <a:cubicBezTo>
                    <a:pt x="0" y="2979"/>
                    <a:pt x="46" y="838"/>
                    <a:pt x="1430" y="0"/>
                  </a:cubicBezTo>
                </a:path>
              </a:pathLst>
            </a:custGeom>
            <a:solidFill>
              <a:schemeClr val="accent5"/>
            </a:solidFill>
            <a:ln w="2950" cap="rnd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6" name="Google Shape;1096;p35"/>
            <p:cNvSpPr/>
            <p:nvPr/>
          </p:nvSpPr>
          <p:spPr>
            <a:xfrm flipH="1">
              <a:off x="7104705" y="1487950"/>
              <a:ext cx="687659" cy="446182"/>
            </a:xfrm>
            <a:custGeom>
              <a:avLst/>
              <a:gdLst/>
              <a:ahLst/>
              <a:cxnLst/>
              <a:rect l="l" t="t" r="r" b="b"/>
              <a:pathLst>
                <a:path w="13736" h="9060" extrusionOk="0">
                  <a:moveTo>
                    <a:pt x="6795" y="0"/>
                  </a:moveTo>
                  <a:cubicBezTo>
                    <a:pt x="4380" y="0"/>
                    <a:pt x="3129" y="1326"/>
                    <a:pt x="2742" y="3140"/>
                  </a:cubicBezTo>
                  <a:cubicBezTo>
                    <a:pt x="2633" y="3659"/>
                    <a:pt x="2368" y="4123"/>
                    <a:pt x="2004" y="4506"/>
                  </a:cubicBezTo>
                  <a:cubicBezTo>
                    <a:pt x="1549" y="4989"/>
                    <a:pt x="1175" y="5772"/>
                    <a:pt x="1175" y="6592"/>
                  </a:cubicBezTo>
                  <a:cubicBezTo>
                    <a:pt x="1166" y="7001"/>
                    <a:pt x="1011" y="7411"/>
                    <a:pt x="720" y="7694"/>
                  </a:cubicBezTo>
                  <a:cubicBezTo>
                    <a:pt x="192" y="8222"/>
                    <a:pt x="0" y="9060"/>
                    <a:pt x="0" y="9060"/>
                  </a:cubicBezTo>
                  <a:lnTo>
                    <a:pt x="13735" y="9060"/>
                  </a:lnTo>
                  <a:cubicBezTo>
                    <a:pt x="13699" y="8559"/>
                    <a:pt x="13562" y="8195"/>
                    <a:pt x="13426" y="7940"/>
                  </a:cubicBezTo>
                  <a:cubicBezTo>
                    <a:pt x="13207" y="7548"/>
                    <a:pt x="13125" y="7102"/>
                    <a:pt x="13234" y="6683"/>
                  </a:cubicBezTo>
                  <a:cubicBezTo>
                    <a:pt x="13435" y="5808"/>
                    <a:pt x="13125" y="5125"/>
                    <a:pt x="12797" y="4670"/>
                  </a:cubicBezTo>
                  <a:cubicBezTo>
                    <a:pt x="12487" y="4242"/>
                    <a:pt x="12387" y="3723"/>
                    <a:pt x="12515" y="3222"/>
                  </a:cubicBezTo>
                  <a:cubicBezTo>
                    <a:pt x="12715" y="2420"/>
                    <a:pt x="12697" y="1418"/>
                    <a:pt x="11923" y="735"/>
                  </a:cubicBezTo>
                  <a:cubicBezTo>
                    <a:pt x="11376" y="257"/>
                    <a:pt x="10582" y="138"/>
                    <a:pt x="9931" y="138"/>
                  </a:cubicBezTo>
                  <a:cubicBezTo>
                    <a:pt x="9292" y="138"/>
                    <a:pt x="8790" y="252"/>
                    <a:pt x="8790" y="252"/>
                  </a:cubicBezTo>
                  <a:cubicBezTo>
                    <a:pt x="8052" y="80"/>
                    <a:pt x="7388" y="0"/>
                    <a:pt x="679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7" name="Google Shape;1097;p35"/>
            <p:cNvSpPr/>
            <p:nvPr/>
          </p:nvSpPr>
          <p:spPr>
            <a:xfrm flipH="1">
              <a:off x="7344545" y="1770834"/>
              <a:ext cx="189737" cy="355764"/>
            </a:xfrm>
            <a:custGeom>
              <a:avLst/>
              <a:gdLst/>
              <a:ahLst/>
              <a:cxnLst/>
              <a:rect l="l" t="t" r="r" b="b"/>
              <a:pathLst>
                <a:path w="3790" h="7224" extrusionOk="0">
                  <a:moveTo>
                    <a:pt x="0" y="1"/>
                  </a:moveTo>
                  <a:lnTo>
                    <a:pt x="310" y="4318"/>
                  </a:lnTo>
                  <a:cubicBezTo>
                    <a:pt x="328" y="4555"/>
                    <a:pt x="401" y="4801"/>
                    <a:pt x="520" y="5010"/>
                  </a:cubicBezTo>
                  <a:lnTo>
                    <a:pt x="1713" y="7223"/>
                  </a:lnTo>
                  <a:lnTo>
                    <a:pt x="3544" y="4764"/>
                  </a:lnTo>
                  <a:cubicBezTo>
                    <a:pt x="3717" y="4536"/>
                    <a:pt x="3789" y="4254"/>
                    <a:pt x="3771" y="3972"/>
                  </a:cubicBezTo>
                  <a:lnTo>
                    <a:pt x="3662" y="235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AC77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8" name="Google Shape;1098;p35"/>
            <p:cNvSpPr/>
            <p:nvPr/>
          </p:nvSpPr>
          <p:spPr>
            <a:xfrm flipH="1">
              <a:off x="7345446" y="1831409"/>
              <a:ext cx="162803" cy="133608"/>
            </a:xfrm>
            <a:custGeom>
              <a:avLst/>
              <a:gdLst/>
              <a:ahLst/>
              <a:cxnLst/>
              <a:rect l="l" t="t" r="r" b="b"/>
              <a:pathLst>
                <a:path w="3252" h="2713" extrusionOk="0">
                  <a:moveTo>
                    <a:pt x="9" y="0"/>
                  </a:moveTo>
                  <a:cubicBezTo>
                    <a:pt x="0" y="9"/>
                    <a:pt x="103" y="2713"/>
                    <a:pt x="2661" y="2713"/>
                  </a:cubicBezTo>
                  <a:cubicBezTo>
                    <a:pt x="2845" y="2713"/>
                    <a:pt x="3041" y="2699"/>
                    <a:pt x="3251" y="2669"/>
                  </a:cubicBezTo>
                  <a:lnTo>
                    <a:pt x="3142" y="1120"/>
                  </a:lnTo>
                  <a:lnTo>
                    <a:pt x="2195" y="51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9" name="Google Shape;1099;p35"/>
            <p:cNvSpPr/>
            <p:nvPr/>
          </p:nvSpPr>
          <p:spPr>
            <a:xfrm flipH="1">
              <a:off x="7666454" y="1733602"/>
              <a:ext cx="58423" cy="183496"/>
            </a:xfrm>
            <a:custGeom>
              <a:avLst/>
              <a:gdLst/>
              <a:ahLst/>
              <a:cxnLst/>
              <a:rect l="l" t="t" r="r" b="b"/>
              <a:pathLst>
                <a:path w="1167" h="3726" fill="none" extrusionOk="0">
                  <a:moveTo>
                    <a:pt x="1166" y="1"/>
                  </a:moveTo>
                  <a:cubicBezTo>
                    <a:pt x="1166" y="1"/>
                    <a:pt x="747" y="702"/>
                    <a:pt x="911" y="1786"/>
                  </a:cubicBezTo>
                  <a:cubicBezTo>
                    <a:pt x="938" y="2013"/>
                    <a:pt x="866" y="2241"/>
                    <a:pt x="711" y="2405"/>
                  </a:cubicBezTo>
                  <a:cubicBezTo>
                    <a:pt x="474" y="2651"/>
                    <a:pt x="155" y="3097"/>
                    <a:pt x="0" y="3726"/>
                  </a:cubicBezTo>
                </a:path>
              </a:pathLst>
            </a:custGeom>
            <a:noFill/>
            <a:ln w="295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0" name="Google Shape;1100;p35"/>
            <p:cNvSpPr/>
            <p:nvPr/>
          </p:nvSpPr>
          <p:spPr>
            <a:xfrm flipH="1">
              <a:off x="7607178" y="1733602"/>
              <a:ext cx="58423" cy="183496"/>
            </a:xfrm>
            <a:custGeom>
              <a:avLst/>
              <a:gdLst/>
              <a:ahLst/>
              <a:cxnLst/>
              <a:rect l="l" t="t" r="r" b="b"/>
              <a:pathLst>
                <a:path w="1167" h="3726" fill="none" extrusionOk="0">
                  <a:moveTo>
                    <a:pt x="1166" y="1"/>
                  </a:moveTo>
                  <a:cubicBezTo>
                    <a:pt x="1166" y="1"/>
                    <a:pt x="747" y="702"/>
                    <a:pt x="911" y="1786"/>
                  </a:cubicBezTo>
                  <a:cubicBezTo>
                    <a:pt x="938" y="2013"/>
                    <a:pt x="866" y="2241"/>
                    <a:pt x="711" y="2405"/>
                  </a:cubicBezTo>
                  <a:cubicBezTo>
                    <a:pt x="474" y="2651"/>
                    <a:pt x="155" y="3097"/>
                    <a:pt x="0" y="3726"/>
                  </a:cubicBezTo>
                </a:path>
              </a:pathLst>
            </a:custGeom>
            <a:noFill/>
            <a:ln w="295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1" name="Google Shape;1101;p35"/>
            <p:cNvSpPr/>
            <p:nvPr/>
          </p:nvSpPr>
          <p:spPr>
            <a:xfrm flipH="1">
              <a:off x="7547902" y="1733602"/>
              <a:ext cx="58423" cy="183496"/>
            </a:xfrm>
            <a:custGeom>
              <a:avLst/>
              <a:gdLst/>
              <a:ahLst/>
              <a:cxnLst/>
              <a:rect l="l" t="t" r="r" b="b"/>
              <a:pathLst>
                <a:path w="1167" h="3726" fill="none" extrusionOk="0">
                  <a:moveTo>
                    <a:pt x="1166" y="1"/>
                  </a:moveTo>
                  <a:cubicBezTo>
                    <a:pt x="1166" y="1"/>
                    <a:pt x="747" y="702"/>
                    <a:pt x="911" y="1786"/>
                  </a:cubicBezTo>
                  <a:cubicBezTo>
                    <a:pt x="939" y="2013"/>
                    <a:pt x="866" y="2241"/>
                    <a:pt x="711" y="2405"/>
                  </a:cubicBezTo>
                  <a:cubicBezTo>
                    <a:pt x="474" y="2651"/>
                    <a:pt x="155" y="3097"/>
                    <a:pt x="0" y="3726"/>
                  </a:cubicBezTo>
                </a:path>
              </a:pathLst>
            </a:custGeom>
            <a:noFill/>
            <a:ln w="295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2" name="Google Shape;1102;p35"/>
            <p:cNvSpPr/>
            <p:nvPr/>
          </p:nvSpPr>
          <p:spPr>
            <a:xfrm flipH="1">
              <a:off x="7153495" y="1738970"/>
              <a:ext cx="25582" cy="177685"/>
            </a:xfrm>
            <a:custGeom>
              <a:avLst/>
              <a:gdLst/>
              <a:ahLst/>
              <a:cxnLst/>
              <a:rect l="l" t="t" r="r" b="b"/>
              <a:pathLst>
                <a:path w="511" h="3608" fill="none" extrusionOk="0">
                  <a:moveTo>
                    <a:pt x="74" y="1"/>
                  </a:moveTo>
                  <a:cubicBezTo>
                    <a:pt x="237" y="566"/>
                    <a:pt x="146" y="1212"/>
                    <a:pt x="37" y="1686"/>
                  </a:cubicBezTo>
                  <a:cubicBezTo>
                    <a:pt x="1" y="1850"/>
                    <a:pt x="28" y="2005"/>
                    <a:pt x="101" y="2160"/>
                  </a:cubicBezTo>
                  <a:cubicBezTo>
                    <a:pt x="256" y="2415"/>
                    <a:pt x="465" y="2915"/>
                    <a:pt x="511" y="3608"/>
                  </a:cubicBezTo>
                </a:path>
              </a:pathLst>
            </a:custGeom>
            <a:noFill/>
            <a:ln w="295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3" name="Google Shape;1103;p35"/>
            <p:cNvSpPr/>
            <p:nvPr/>
          </p:nvSpPr>
          <p:spPr>
            <a:xfrm flipH="1">
              <a:off x="7193146" y="1738970"/>
              <a:ext cx="25582" cy="177685"/>
            </a:xfrm>
            <a:custGeom>
              <a:avLst/>
              <a:gdLst/>
              <a:ahLst/>
              <a:cxnLst/>
              <a:rect l="l" t="t" r="r" b="b"/>
              <a:pathLst>
                <a:path w="511" h="3608" fill="none" extrusionOk="0">
                  <a:moveTo>
                    <a:pt x="64" y="1"/>
                  </a:moveTo>
                  <a:cubicBezTo>
                    <a:pt x="237" y="566"/>
                    <a:pt x="146" y="1212"/>
                    <a:pt x="28" y="1686"/>
                  </a:cubicBezTo>
                  <a:cubicBezTo>
                    <a:pt x="0" y="1850"/>
                    <a:pt x="18" y="2005"/>
                    <a:pt x="100" y="2160"/>
                  </a:cubicBezTo>
                  <a:cubicBezTo>
                    <a:pt x="246" y="2415"/>
                    <a:pt x="465" y="2915"/>
                    <a:pt x="510" y="3608"/>
                  </a:cubicBezTo>
                </a:path>
              </a:pathLst>
            </a:custGeom>
            <a:noFill/>
            <a:ln w="295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4" name="Google Shape;1104;p35"/>
            <p:cNvSpPr/>
            <p:nvPr/>
          </p:nvSpPr>
          <p:spPr>
            <a:xfrm flipH="1">
              <a:off x="7233748" y="1738970"/>
              <a:ext cx="25582" cy="177685"/>
            </a:xfrm>
            <a:custGeom>
              <a:avLst/>
              <a:gdLst/>
              <a:ahLst/>
              <a:cxnLst/>
              <a:rect l="l" t="t" r="r" b="b"/>
              <a:pathLst>
                <a:path w="511" h="3608" fill="none" extrusionOk="0">
                  <a:moveTo>
                    <a:pt x="64" y="1"/>
                  </a:moveTo>
                  <a:cubicBezTo>
                    <a:pt x="237" y="566"/>
                    <a:pt x="146" y="1212"/>
                    <a:pt x="37" y="1686"/>
                  </a:cubicBezTo>
                  <a:cubicBezTo>
                    <a:pt x="1" y="1850"/>
                    <a:pt x="19" y="2005"/>
                    <a:pt x="101" y="2160"/>
                  </a:cubicBezTo>
                  <a:cubicBezTo>
                    <a:pt x="247" y="2415"/>
                    <a:pt x="465" y="2915"/>
                    <a:pt x="511" y="3608"/>
                  </a:cubicBezTo>
                </a:path>
              </a:pathLst>
            </a:custGeom>
            <a:noFill/>
            <a:ln w="295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5" name="Google Shape;1105;p35"/>
            <p:cNvSpPr/>
            <p:nvPr/>
          </p:nvSpPr>
          <p:spPr>
            <a:xfrm flipH="1">
              <a:off x="7249727" y="1584674"/>
              <a:ext cx="290463" cy="331583"/>
            </a:xfrm>
            <a:custGeom>
              <a:avLst/>
              <a:gdLst/>
              <a:ahLst/>
              <a:cxnLst/>
              <a:rect l="l" t="t" r="r" b="b"/>
              <a:pathLst>
                <a:path w="5802" h="6733" extrusionOk="0">
                  <a:moveTo>
                    <a:pt x="3643" y="1"/>
                  </a:moveTo>
                  <a:cubicBezTo>
                    <a:pt x="2641" y="2123"/>
                    <a:pt x="0" y="2615"/>
                    <a:pt x="0" y="2615"/>
                  </a:cubicBezTo>
                  <a:cubicBezTo>
                    <a:pt x="149" y="5896"/>
                    <a:pt x="1646" y="6733"/>
                    <a:pt x="2831" y="6733"/>
                  </a:cubicBezTo>
                  <a:cubicBezTo>
                    <a:pt x="3100" y="6733"/>
                    <a:pt x="3353" y="6690"/>
                    <a:pt x="3570" y="6622"/>
                  </a:cubicBezTo>
                  <a:cubicBezTo>
                    <a:pt x="4691" y="6276"/>
                    <a:pt x="4982" y="5347"/>
                    <a:pt x="5110" y="3981"/>
                  </a:cubicBezTo>
                  <a:cubicBezTo>
                    <a:pt x="5128" y="3680"/>
                    <a:pt x="5192" y="3398"/>
                    <a:pt x="5283" y="3116"/>
                  </a:cubicBezTo>
                  <a:cubicBezTo>
                    <a:pt x="5802" y="1422"/>
                    <a:pt x="5246" y="392"/>
                    <a:pt x="3643" y="1"/>
                  </a:cubicBezTo>
                  <a:close/>
                </a:path>
              </a:pathLst>
            </a:custGeom>
            <a:solidFill>
              <a:srgbClr val="AC77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6" name="Google Shape;1106;p35"/>
            <p:cNvSpPr/>
            <p:nvPr/>
          </p:nvSpPr>
          <p:spPr>
            <a:xfrm flipH="1">
              <a:off x="7506901" y="1692725"/>
              <a:ext cx="103529" cy="94752"/>
            </a:xfrm>
            <a:custGeom>
              <a:avLst/>
              <a:gdLst/>
              <a:ahLst/>
              <a:cxnLst/>
              <a:rect l="l" t="t" r="r" b="b"/>
              <a:pathLst>
                <a:path w="2068" h="1924" extrusionOk="0">
                  <a:moveTo>
                    <a:pt x="868" y="0"/>
                  </a:moveTo>
                  <a:cubicBezTo>
                    <a:pt x="598" y="0"/>
                    <a:pt x="338" y="144"/>
                    <a:pt x="192" y="393"/>
                  </a:cubicBezTo>
                  <a:cubicBezTo>
                    <a:pt x="0" y="740"/>
                    <a:pt x="101" y="1168"/>
                    <a:pt x="429" y="1395"/>
                  </a:cubicBezTo>
                  <a:lnTo>
                    <a:pt x="829" y="1669"/>
                  </a:lnTo>
                  <a:cubicBezTo>
                    <a:pt x="1066" y="1832"/>
                    <a:pt x="1339" y="1924"/>
                    <a:pt x="1640" y="1924"/>
                  </a:cubicBezTo>
                  <a:lnTo>
                    <a:pt x="1877" y="1924"/>
                  </a:lnTo>
                  <a:lnTo>
                    <a:pt x="2068" y="603"/>
                  </a:lnTo>
                  <a:lnTo>
                    <a:pt x="1266" y="111"/>
                  </a:lnTo>
                  <a:cubicBezTo>
                    <a:pt x="1140" y="36"/>
                    <a:pt x="1003" y="0"/>
                    <a:pt x="868" y="0"/>
                  </a:cubicBezTo>
                  <a:close/>
                </a:path>
              </a:pathLst>
            </a:custGeom>
            <a:solidFill>
              <a:srgbClr val="AC77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7" name="Google Shape;1107;p35"/>
            <p:cNvSpPr/>
            <p:nvPr/>
          </p:nvSpPr>
          <p:spPr>
            <a:xfrm flipH="1">
              <a:off x="7523771" y="1700851"/>
              <a:ext cx="62027" cy="46243"/>
            </a:xfrm>
            <a:custGeom>
              <a:avLst/>
              <a:gdLst/>
              <a:ahLst/>
              <a:cxnLst/>
              <a:rect l="l" t="t" r="r" b="b"/>
              <a:pathLst>
                <a:path w="1239" h="939" fill="none" extrusionOk="0">
                  <a:moveTo>
                    <a:pt x="0" y="547"/>
                  </a:moveTo>
                  <a:cubicBezTo>
                    <a:pt x="0" y="547"/>
                    <a:pt x="410" y="1"/>
                    <a:pt x="1239" y="939"/>
                  </a:cubicBezTo>
                </a:path>
              </a:pathLst>
            </a:custGeom>
            <a:noFill/>
            <a:ln w="2950" cap="rnd" cmpd="sng">
              <a:solidFill>
                <a:srgbClr val="1F254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8" name="Google Shape;1108;p35"/>
            <p:cNvSpPr/>
            <p:nvPr/>
          </p:nvSpPr>
          <p:spPr>
            <a:xfrm flipH="1">
              <a:off x="7397458" y="1695483"/>
              <a:ext cx="30588" cy="30090"/>
            </a:xfrm>
            <a:custGeom>
              <a:avLst/>
              <a:gdLst/>
              <a:ahLst/>
              <a:cxnLst/>
              <a:rect l="l" t="t" r="r" b="b"/>
              <a:pathLst>
                <a:path w="611" h="611" extrusionOk="0">
                  <a:moveTo>
                    <a:pt x="310" y="0"/>
                  </a:moveTo>
                  <a:cubicBezTo>
                    <a:pt x="137" y="0"/>
                    <a:pt x="1" y="137"/>
                    <a:pt x="1" y="310"/>
                  </a:cubicBezTo>
                  <a:cubicBezTo>
                    <a:pt x="1" y="474"/>
                    <a:pt x="137" y="611"/>
                    <a:pt x="310" y="611"/>
                  </a:cubicBezTo>
                  <a:cubicBezTo>
                    <a:pt x="474" y="611"/>
                    <a:pt x="611" y="474"/>
                    <a:pt x="611" y="310"/>
                  </a:cubicBezTo>
                  <a:cubicBezTo>
                    <a:pt x="611" y="137"/>
                    <a:pt x="474" y="0"/>
                    <a:pt x="31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9" name="Google Shape;1109;p35"/>
            <p:cNvSpPr/>
            <p:nvPr/>
          </p:nvSpPr>
          <p:spPr>
            <a:xfrm flipH="1">
              <a:off x="7298030" y="1710258"/>
              <a:ext cx="31039" cy="30583"/>
            </a:xfrm>
            <a:custGeom>
              <a:avLst/>
              <a:gdLst/>
              <a:ahLst/>
              <a:cxnLst/>
              <a:rect l="l" t="t" r="r" b="b"/>
              <a:pathLst>
                <a:path w="620" h="621" extrusionOk="0">
                  <a:moveTo>
                    <a:pt x="310" y="1"/>
                  </a:moveTo>
                  <a:cubicBezTo>
                    <a:pt x="137" y="1"/>
                    <a:pt x="0" y="147"/>
                    <a:pt x="0" y="311"/>
                  </a:cubicBezTo>
                  <a:cubicBezTo>
                    <a:pt x="0" y="484"/>
                    <a:pt x="137" y="620"/>
                    <a:pt x="310" y="620"/>
                  </a:cubicBezTo>
                  <a:cubicBezTo>
                    <a:pt x="483" y="620"/>
                    <a:pt x="619" y="484"/>
                    <a:pt x="619" y="311"/>
                  </a:cubicBezTo>
                  <a:cubicBezTo>
                    <a:pt x="619" y="147"/>
                    <a:pt x="483" y="1"/>
                    <a:pt x="31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0" name="Google Shape;1110;p35"/>
            <p:cNvSpPr/>
            <p:nvPr/>
          </p:nvSpPr>
          <p:spPr>
            <a:xfrm flipH="1">
              <a:off x="7343639" y="1698635"/>
              <a:ext cx="39249" cy="83475"/>
            </a:xfrm>
            <a:custGeom>
              <a:avLst/>
              <a:gdLst/>
              <a:ahLst/>
              <a:cxnLst/>
              <a:rect l="l" t="t" r="r" b="b"/>
              <a:pathLst>
                <a:path w="784" h="1695" fill="none" extrusionOk="0">
                  <a:moveTo>
                    <a:pt x="784" y="0"/>
                  </a:moveTo>
                  <a:cubicBezTo>
                    <a:pt x="784" y="0"/>
                    <a:pt x="601" y="483"/>
                    <a:pt x="601" y="802"/>
                  </a:cubicBezTo>
                  <a:cubicBezTo>
                    <a:pt x="601" y="1020"/>
                    <a:pt x="665" y="1357"/>
                    <a:pt x="711" y="1549"/>
                  </a:cubicBezTo>
                  <a:cubicBezTo>
                    <a:pt x="738" y="1631"/>
                    <a:pt x="665" y="1694"/>
                    <a:pt x="592" y="1685"/>
                  </a:cubicBezTo>
                  <a:lnTo>
                    <a:pt x="0" y="1567"/>
                  </a:lnTo>
                </a:path>
              </a:pathLst>
            </a:custGeom>
            <a:solidFill>
              <a:schemeClr val="dk2"/>
            </a:solidFill>
            <a:ln w="295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1" name="Google Shape;1111;p35"/>
            <p:cNvSpPr/>
            <p:nvPr/>
          </p:nvSpPr>
          <p:spPr>
            <a:xfrm flipH="1">
              <a:off x="7362313" y="1804323"/>
              <a:ext cx="46558" cy="66386"/>
            </a:xfrm>
            <a:custGeom>
              <a:avLst/>
              <a:gdLst/>
              <a:ahLst/>
              <a:cxnLst/>
              <a:rect l="l" t="t" r="r" b="b"/>
              <a:pathLst>
                <a:path w="930" h="1348" extrusionOk="0">
                  <a:moveTo>
                    <a:pt x="561" y="0"/>
                  </a:moveTo>
                  <a:cubicBezTo>
                    <a:pt x="354" y="0"/>
                    <a:pt x="141" y="254"/>
                    <a:pt x="73" y="596"/>
                  </a:cubicBezTo>
                  <a:cubicBezTo>
                    <a:pt x="0" y="969"/>
                    <a:pt x="119" y="1306"/>
                    <a:pt x="328" y="1343"/>
                  </a:cubicBezTo>
                  <a:cubicBezTo>
                    <a:pt x="345" y="1346"/>
                    <a:pt x="361" y="1348"/>
                    <a:pt x="378" y="1348"/>
                  </a:cubicBezTo>
                  <a:cubicBezTo>
                    <a:pt x="581" y="1348"/>
                    <a:pt x="789" y="1096"/>
                    <a:pt x="856" y="751"/>
                  </a:cubicBezTo>
                  <a:cubicBezTo>
                    <a:pt x="929" y="386"/>
                    <a:pt x="811" y="49"/>
                    <a:pt x="601" y="4"/>
                  </a:cubicBezTo>
                  <a:cubicBezTo>
                    <a:pt x="588" y="1"/>
                    <a:pt x="574" y="0"/>
                    <a:pt x="56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2" name="Google Shape;1112;p35"/>
            <p:cNvSpPr/>
            <p:nvPr/>
          </p:nvSpPr>
          <p:spPr>
            <a:xfrm flipH="1">
              <a:off x="7373728" y="1652440"/>
              <a:ext cx="58423" cy="21570"/>
            </a:xfrm>
            <a:custGeom>
              <a:avLst/>
              <a:gdLst/>
              <a:ahLst/>
              <a:cxnLst/>
              <a:rect l="l" t="t" r="r" b="b"/>
              <a:pathLst>
                <a:path w="1167" h="438" fill="none" extrusionOk="0">
                  <a:moveTo>
                    <a:pt x="1" y="109"/>
                  </a:moveTo>
                  <a:cubicBezTo>
                    <a:pt x="1" y="109"/>
                    <a:pt x="766" y="0"/>
                    <a:pt x="1167" y="437"/>
                  </a:cubicBezTo>
                </a:path>
              </a:pathLst>
            </a:custGeom>
            <a:solidFill>
              <a:schemeClr val="dk2"/>
            </a:solidFill>
            <a:ln w="5700" cap="flat" cmpd="sng">
              <a:solidFill>
                <a:schemeClr val="accent1"/>
              </a:solidFill>
              <a:prstDash val="solid"/>
              <a:miter lim="910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3" name="Google Shape;1113;p35"/>
            <p:cNvSpPr/>
            <p:nvPr/>
          </p:nvSpPr>
          <p:spPr>
            <a:xfrm flipH="1">
              <a:off x="7274801" y="1677064"/>
              <a:ext cx="57922" cy="21620"/>
            </a:xfrm>
            <a:custGeom>
              <a:avLst/>
              <a:gdLst/>
              <a:ahLst/>
              <a:cxnLst/>
              <a:rect l="l" t="t" r="r" b="b"/>
              <a:pathLst>
                <a:path w="1157" h="439" fill="none" extrusionOk="0">
                  <a:moveTo>
                    <a:pt x="0" y="110"/>
                  </a:moveTo>
                  <a:cubicBezTo>
                    <a:pt x="0" y="110"/>
                    <a:pt x="756" y="1"/>
                    <a:pt x="1157" y="438"/>
                  </a:cubicBezTo>
                </a:path>
              </a:pathLst>
            </a:custGeom>
            <a:solidFill>
              <a:schemeClr val="dk2"/>
            </a:solidFill>
            <a:ln w="5700" cap="flat" cmpd="sng">
              <a:solidFill>
                <a:schemeClr val="accent1"/>
              </a:solidFill>
              <a:prstDash val="solid"/>
              <a:miter lim="910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4" name="Google Shape;1114;p35"/>
            <p:cNvSpPr/>
            <p:nvPr/>
          </p:nvSpPr>
          <p:spPr>
            <a:xfrm flipH="1">
              <a:off x="7417935" y="1748869"/>
              <a:ext cx="54768" cy="53877"/>
            </a:xfrm>
            <a:custGeom>
              <a:avLst/>
              <a:gdLst/>
              <a:ahLst/>
              <a:cxnLst/>
              <a:rect l="l" t="t" r="r" b="b"/>
              <a:pathLst>
                <a:path w="1094" h="1094" extrusionOk="0">
                  <a:moveTo>
                    <a:pt x="547" y="0"/>
                  </a:moveTo>
                  <a:cubicBezTo>
                    <a:pt x="246" y="0"/>
                    <a:pt x="0" y="237"/>
                    <a:pt x="0" y="547"/>
                  </a:cubicBezTo>
                  <a:cubicBezTo>
                    <a:pt x="0" y="847"/>
                    <a:pt x="246" y="1093"/>
                    <a:pt x="547" y="1093"/>
                  </a:cubicBezTo>
                  <a:cubicBezTo>
                    <a:pt x="847" y="1093"/>
                    <a:pt x="1093" y="847"/>
                    <a:pt x="1093" y="547"/>
                  </a:cubicBezTo>
                  <a:cubicBezTo>
                    <a:pt x="1093" y="237"/>
                    <a:pt x="847" y="0"/>
                    <a:pt x="547" y="0"/>
                  </a:cubicBezTo>
                  <a:close/>
                </a:path>
              </a:pathLst>
            </a:custGeom>
            <a:solidFill>
              <a:srgbClr val="D79F93">
                <a:alpha val="495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5" name="Google Shape;1115;p35"/>
            <p:cNvSpPr/>
            <p:nvPr/>
          </p:nvSpPr>
          <p:spPr>
            <a:xfrm flipH="1">
              <a:off x="6265209" y="4465813"/>
              <a:ext cx="140525" cy="113959"/>
            </a:xfrm>
            <a:custGeom>
              <a:avLst/>
              <a:gdLst/>
              <a:ahLst/>
              <a:cxnLst/>
              <a:rect l="l" t="t" r="r" b="b"/>
              <a:pathLst>
                <a:path w="2807" h="2314" fill="none" extrusionOk="0">
                  <a:moveTo>
                    <a:pt x="1" y="0"/>
                  </a:moveTo>
                  <a:lnTo>
                    <a:pt x="2806" y="2313"/>
                  </a:lnTo>
                </a:path>
              </a:pathLst>
            </a:custGeom>
            <a:noFill/>
            <a:ln w="2950" cap="rnd" cmpd="sng">
              <a:solidFill>
                <a:srgbClr val="F8C9C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16" name="Google Shape;1116;p35"/>
          <p:cNvSpPr/>
          <p:nvPr/>
        </p:nvSpPr>
        <p:spPr>
          <a:xfrm>
            <a:off x="3768079" y="4184285"/>
            <a:ext cx="175114" cy="175114"/>
          </a:xfrm>
          <a:custGeom>
            <a:avLst/>
            <a:gdLst/>
            <a:ahLst/>
            <a:cxnLst/>
            <a:rect l="l" t="t" r="r" b="b"/>
            <a:pathLst>
              <a:path w="3098" h="3098" extrusionOk="0">
                <a:moveTo>
                  <a:pt x="1549" y="1"/>
                </a:moveTo>
                <a:lnTo>
                  <a:pt x="1413" y="839"/>
                </a:lnTo>
                <a:cubicBezTo>
                  <a:pt x="1367" y="1130"/>
                  <a:pt x="1130" y="1367"/>
                  <a:pt x="839" y="1412"/>
                </a:cubicBezTo>
                <a:lnTo>
                  <a:pt x="1" y="1549"/>
                </a:lnTo>
                <a:lnTo>
                  <a:pt x="839" y="1686"/>
                </a:lnTo>
                <a:cubicBezTo>
                  <a:pt x="1130" y="1731"/>
                  <a:pt x="1367" y="1977"/>
                  <a:pt x="1413" y="2269"/>
                </a:cubicBezTo>
                <a:lnTo>
                  <a:pt x="1549" y="3097"/>
                </a:lnTo>
                <a:lnTo>
                  <a:pt x="1686" y="2269"/>
                </a:lnTo>
                <a:cubicBezTo>
                  <a:pt x="1731" y="1977"/>
                  <a:pt x="1977" y="1731"/>
                  <a:pt x="2269" y="1686"/>
                </a:cubicBezTo>
                <a:lnTo>
                  <a:pt x="3098" y="1549"/>
                </a:lnTo>
                <a:lnTo>
                  <a:pt x="2269" y="1412"/>
                </a:lnTo>
                <a:cubicBezTo>
                  <a:pt x="1977" y="1367"/>
                  <a:pt x="1731" y="1130"/>
                  <a:pt x="1686" y="839"/>
                </a:cubicBezTo>
                <a:lnTo>
                  <a:pt x="1549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7" name="Google Shape;1117;p35"/>
          <p:cNvSpPr/>
          <p:nvPr/>
        </p:nvSpPr>
        <p:spPr>
          <a:xfrm>
            <a:off x="812366" y="3299542"/>
            <a:ext cx="121077" cy="121077"/>
          </a:xfrm>
          <a:custGeom>
            <a:avLst/>
            <a:gdLst/>
            <a:ahLst/>
            <a:cxnLst/>
            <a:rect l="l" t="t" r="r" b="b"/>
            <a:pathLst>
              <a:path w="2142" h="2142" extrusionOk="0">
                <a:moveTo>
                  <a:pt x="1066" y="1"/>
                </a:moveTo>
                <a:lnTo>
                  <a:pt x="975" y="584"/>
                </a:lnTo>
                <a:cubicBezTo>
                  <a:pt x="948" y="784"/>
                  <a:pt x="784" y="948"/>
                  <a:pt x="575" y="985"/>
                </a:cubicBezTo>
                <a:lnTo>
                  <a:pt x="1" y="1076"/>
                </a:lnTo>
                <a:lnTo>
                  <a:pt x="575" y="1167"/>
                </a:lnTo>
                <a:cubicBezTo>
                  <a:pt x="784" y="1194"/>
                  <a:pt x="948" y="1358"/>
                  <a:pt x="975" y="1558"/>
                </a:cubicBezTo>
                <a:lnTo>
                  <a:pt x="1066" y="2141"/>
                </a:lnTo>
                <a:lnTo>
                  <a:pt x="1157" y="1558"/>
                </a:lnTo>
                <a:cubicBezTo>
                  <a:pt x="1194" y="1358"/>
                  <a:pt x="1358" y="1194"/>
                  <a:pt x="1558" y="1167"/>
                </a:cubicBezTo>
                <a:lnTo>
                  <a:pt x="2141" y="1076"/>
                </a:lnTo>
                <a:lnTo>
                  <a:pt x="1558" y="985"/>
                </a:lnTo>
                <a:cubicBezTo>
                  <a:pt x="1358" y="948"/>
                  <a:pt x="1194" y="784"/>
                  <a:pt x="1157" y="584"/>
                </a:cubicBezTo>
                <a:lnTo>
                  <a:pt x="1066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8" name="Google Shape;1118;p35"/>
          <p:cNvSpPr/>
          <p:nvPr/>
        </p:nvSpPr>
        <p:spPr>
          <a:xfrm>
            <a:off x="3454654" y="646075"/>
            <a:ext cx="121077" cy="122037"/>
          </a:xfrm>
          <a:custGeom>
            <a:avLst/>
            <a:gdLst/>
            <a:ahLst/>
            <a:cxnLst/>
            <a:rect l="l" t="t" r="r" b="b"/>
            <a:pathLst>
              <a:path w="2142" h="2159" extrusionOk="0">
                <a:moveTo>
                  <a:pt x="1066" y="0"/>
                </a:moveTo>
                <a:lnTo>
                  <a:pt x="975" y="592"/>
                </a:lnTo>
                <a:cubicBezTo>
                  <a:pt x="948" y="802"/>
                  <a:pt x="784" y="956"/>
                  <a:pt x="584" y="993"/>
                </a:cubicBezTo>
                <a:lnTo>
                  <a:pt x="1" y="1084"/>
                </a:lnTo>
                <a:lnTo>
                  <a:pt x="584" y="1175"/>
                </a:lnTo>
                <a:cubicBezTo>
                  <a:pt x="784" y="1211"/>
                  <a:pt x="948" y="1366"/>
                  <a:pt x="975" y="1576"/>
                </a:cubicBezTo>
                <a:lnTo>
                  <a:pt x="1066" y="2159"/>
                </a:lnTo>
                <a:lnTo>
                  <a:pt x="1157" y="1576"/>
                </a:lnTo>
                <a:cubicBezTo>
                  <a:pt x="1194" y="1366"/>
                  <a:pt x="1358" y="1211"/>
                  <a:pt x="1558" y="1175"/>
                </a:cubicBezTo>
                <a:lnTo>
                  <a:pt x="2141" y="1075"/>
                </a:lnTo>
                <a:lnTo>
                  <a:pt x="1558" y="984"/>
                </a:lnTo>
                <a:cubicBezTo>
                  <a:pt x="1358" y="947"/>
                  <a:pt x="1194" y="792"/>
                  <a:pt x="1157" y="583"/>
                </a:cubicBezTo>
                <a:lnTo>
                  <a:pt x="1066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9" name="Google Shape;1119;p35"/>
          <p:cNvSpPr/>
          <p:nvPr/>
        </p:nvSpPr>
        <p:spPr>
          <a:xfrm>
            <a:off x="5048241" y="3348723"/>
            <a:ext cx="175114" cy="175114"/>
          </a:xfrm>
          <a:custGeom>
            <a:avLst/>
            <a:gdLst/>
            <a:ahLst/>
            <a:cxnLst/>
            <a:rect l="l" t="t" r="r" b="b"/>
            <a:pathLst>
              <a:path w="3098" h="3098" extrusionOk="0">
                <a:moveTo>
                  <a:pt x="1549" y="1"/>
                </a:moveTo>
                <a:lnTo>
                  <a:pt x="1413" y="839"/>
                </a:lnTo>
                <a:cubicBezTo>
                  <a:pt x="1367" y="1130"/>
                  <a:pt x="1130" y="1367"/>
                  <a:pt x="839" y="1412"/>
                </a:cubicBezTo>
                <a:lnTo>
                  <a:pt x="1" y="1549"/>
                </a:lnTo>
                <a:lnTo>
                  <a:pt x="839" y="1686"/>
                </a:lnTo>
                <a:cubicBezTo>
                  <a:pt x="1130" y="1731"/>
                  <a:pt x="1367" y="1977"/>
                  <a:pt x="1413" y="2269"/>
                </a:cubicBezTo>
                <a:lnTo>
                  <a:pt x="1549" y="3097"/>
                </a:lnTo>
                <a:lnTo>
                  <a:pt x="1686" y="2269"/>
                </a:lnTo>
                <a:cubicBezTo>
                  <a:pt x="1731" y="1977"/>
                  <a:pt x="1977" y="1731"/>
                  <a:pt x="2269" y="1686"/>
                </a:cubicBezTo>
                <a:lnTo>
                  <a:pt x="3098" y="1549"/>
                </a:lnTo>
                <a:lnTo>
                  <a:pt x="2269" y="1412"/>
                </a:lnTo>
                <a:cubicBezTo>
                  <a:pt x="1977" y="1367"/>
                  <a:pt x="1731" y="1130"/>
                  <a:pt x="1686" y="839"/>
                </a:cubicBezTo>
                <a:lnTo>
                  <a:pt x="1549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0" name="Google Shape;1120;p35"/>
          <p:cNvSpPr/>
          <p:nvPr/>
        </p:nvSpPr>
        <p:spPr>
          <a:xfrm>
            <a:off x="5647903" y="80829"/>
            <a:ext cx="121077" cy="121077"/>
          </a:xfrm>
          <a:custGeom>
            <a:avLst/>
            <a:gdLst/>
            <a:ahLst/>
            <a:cxnLst/>
            <a:rect l="l" t="t" r="r" b="b"/>
            <a:pathLst>
              <a:path w="2142" h="2142" extrusionOk="0">
                <a:moveTo>
                  <a:pt x="1066" y="1"/>
                </a:moveTo>
                <a:lnTo>
                  <a:pt x="975" y="584"/>
                </a:lnTo>
                <a:cubicBezTo>
                  <a:pt x="948" y="784"/>
                  <a:pt x="784" y="948"/>
                  <a:pt x="575" y="985"/>
                </a:cubicBezTo>
                <a:lnTo>
                  <a:pt x="1" y="1076"/>
                </a:lnTo>
                <a:lnTo>
                  <a:pt x="575" y="1167"/>
                </a:lnTo>
                <a:cubicBezTo>
                  <a:pt x="784" y="1194"/>
                  <a:pt x="948" y="1358"/>
                  <a:pt x="975" y="1558"/>
                </a:cubicBezTo>
                <a:lnTo>
                  <a:pt x="1066" y="2141"/>
                </a:lnTo>
                <a:lnTo>
                  <a:pt x="1157" y="1558"/>
                </a:lnTo>
                <a:cubicBezTo>
                  <a:pt x="1194" y="1358"/>
                  <a:pt x="1358" y="1194"/>
                  <a:pt x="1558" y="1167"/>
                </a:cubicBezTo>
                <a:lnTo>
                  <a:pt x="2141" y="1076"/>
                </a:lnTo>
                <a:lnTo>
                  <a:pt x="1558" y="985"/>
                </a:lnTo>
                <a:cubicBezTo>
                  <a:pt x="1358" y="948"/>
                  <a:pt x="1194" y="784"/>
                  <a:pt x="1157" y="584"/>
                </a:cubicBezTo>
                <a:lnTo>
                  <a:pt x="1066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1" name="Google Shape;1121;p35"/>
          <p:cNvSpPr/>
          <p:nvPr/>
        </p:nvSpPr>
        <p:spPr>
          <a:xfrm>
            <a:off x="6614716" y="653579"/>
            <a:ext cx="121077" cy="121077"/>
          </a:xfrm>
          <a:custGeom>
            <a:avLst/>
            <a:gdLst/>
            <a:ahLst/>
            <a:cxnLst/>
            <a:rect l="l" t="t" r="r" b="b"/>
            <a:pathLst>
              <a:path w="2142" h="2142" extrusionOk="0">
                <a:moveTo>
                  <a:pt x="1066" y="1"/>
                </a:moveTo>
                <a:lnTo>
                  <a:pt x="975" y="584"/>
                </a:lnTo>
                <a:cubicBezTo>
                  <a:pt x="948" y="784"/>
                  <a:pt x="784" y="948"/>
                  <a:pt x="575" y="985"/>
                </a:cubicBezTo>
                <a:lnTo>
                  <a:pt x="1" y="1076"/>
                </a:lnTo>
                <a:lnTo>
                  <a:pt x="575" y="1167"/>
                </a:lnTo>
                <a:cubicBezTo>
                  <a:pt x="784" y="1194"/>
                  <a:pt x="948" y="1358"/>
                  <a:pt x="975" y="1558"/>
                </a:cubicBezTo>
                <a:lnTo>
                  <a:pt x="1066" y="2141"/>
                </a:lnTo>
                <a:lnTo>
                  <a:pt x="1157" y="1558"/>
                </a:lnTo>
                <a:cubicBezTo>
                  <a:pt x="1194" y="1358"/>
                  <a:pt x="1358" y="1194"/>
                  <a:pt x="1558" y="1167"/>
                </a:cubicBezTo>
                <a:lnTo>
                  <a:pt x="2141" y="1076"/>
                </a:lnTo>
                <a:lnTo>
                  <a:pt x="1558" y="985"/>
                </a:lnTo>
                <a:cubicBezTo>
                  <a:pt x="1358" y="948"/>
                  <a:pt x="1194" y="784"/>
                  <a:pt x="1157" y="584"/>
                </a:cubicBezTo>
                <a:lnTo>
                  <a:pt x="1066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2" name="Google Shape;1122;p35"/>
          <p:cNvSpPr/>
          <p:nvPr/>
        </p:nvSpPr>
        <p:spPr>
          <a:xfrm>
            <a:off x="400550" y="774650"/>
            <a:ext cx="312675" cy="312450"/>
          </a:xfrm>
          <a:custGeom>
            <a:avLst/>
            <a:gdLst/>
            <a:ahLst/>
            <a:cxnLst/>
            <a:rect l="l" t="t" r="r" b="b"/>
            <a:pathLst>
              <a:path w="12507" h="12498" extrusionOk="0">
                <a:moveTo>
                  <a:pt x="6249" y="1"/>
                </a:moveTo>
                <a:lnTo>
                  <a:pt x="5657" y="3599"/>
                </a:lnTo>
                <a:cubicBezTo>
                  <a:pt x="5594" y="3985"/>
                  <a:pt x="5266" y="4231"/>
                  <a:pt x="4918" y="4231"/>
                </a:cubicBezTo>
                <a:cubicBezTo>
                  <a:pt x="4767" y="4231"/>
                  <a:pt x="4611" y="4184"/>
                  <a:pt x="4473" y="4081"/>
                </a:cubicBezTo>
                <a:lnTo>
                  <a:pt x="3107" y="3107"/>
                </a:lnTo>
                <a:lnTo>
                  <a:pt x="4090" y="4473"/>
                </a:lnTo>
                <a:cubicBezTo>
                  <a:pt x="4418" y="4928"/>
                  <a:pt x="4145" y="5566"/>
                  <a:pt x="3598" y="5657"/>
                </a:cubicBezTo>
                <a:lnTo>
                  <a:pt x="1" y="6249"/>
                </a:lnTo>
                <a:lnTo>
                  <a:pt x="3598" y="6841"/>
                </a:lnTo>
                <a:cubicBezTo>
                  <a:pt x="4154" y="6932"/>
                  <a:pt x="4418" y="7570"/>
                  <a:pt x="4090" y="8025"/>
                </a:cubicBezTo>
                <a:lnTo>
                  <a:pt x="3107" y="9391"/>
                </a:lnTo>
                <a:lnTo>
                  <a:pt x="4473" y="8417"/>
                </a:lnTo>
                <a:cubicBezTo>
                  <a:pt x="4610" y="8315"/>
                  <a:pt x="4764" y="8269"/>
                  <a:pt x="4914" y="8269"/>
                </a:cubicBezTo>
                <a:cubicBezTo>
                  <a:pt x="5263" y="8269"/>
                  <a:pt x="5593" y="8518"/>
                  <a:pt x="5657" y="8900"/>
                </a:cubicBezTo>
                <a:lnTo>
                  <a:pt x="6249" y="12497"/>
                </a:lnTo>
                <a:lnTo>
                  <a:pt x="6841" y="8900"/>
                </a:lnTo>
                <a:cubicBezTo>
                  <a:pt x="6904" y="8513"/>
                  <a:pt x="7232" y="8267"/>
                  <a:pt x="7579" y="8267"/>
                </a:cubicBezTo>
                <a:cubicBezTo>
                  <a:pt x="7731" y="8267"/>
                  <a:pt x="7887" y="8314"/>
                  <a:pt x="8025" y="8417"/>
                </a:cubicBezTo>
                <a:lnTo>
                  <a:pt x="9391" y="9391"/>
                </a:lnTo>
                <a:lnTo>
                  <a:pt x="8417" y="8025"/>
                </a:lnTo>
                <a:cubicBezTo>
                  <a:pt x="8089" y="7570"/>
                  <a:pt x="8362" y="6932"/>
                  <a:pt x="8899" y="6841"/>
                </a:cubicBezTo>
                <a:lnTo>
                  <a:pt x="12506" y="6249"/>
                </a:lnTo>
                <a:lnTo>
                  <a:pt x="8899" y="5657"/>
                </a:lnTo>
                <a:cubicBezTo>
                  <a:pt x="8344" y="5566"/>
                  <a:pt x="8089" y="4928"/>
                  <a:pt x="8417" y="4473"/>
                </a:cubicBezTo>
                <a:lnTo>
                  <a:pt x="9391" y="3107"/>
                </a:lnTo>
                <a:lnTo>
                  <a:pt x="8025" y="4081"/>
                </a:lnTo>
                <a:cubicBezTo>
                  <a:pt x="7888" y="4183"/>
                  <a:pt x="7734" y="4229"/>
                  <a:pt x="7584" y="4229"/>
                </a:cubicBezTo>
                <a:cubicBezTo>
                  <a:pt x="7235" y="4229"/>
                  <a:pt x="6905" y="3981"/>
                  <a:pt x="6841" y="3599"/>
                </a:cubicBezTo>
                <a:lnTo>
                  <a:pt x="6249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3" name="Google Shape;1123;p35"/>
          <p:cNvSpPr/>
          <p:nvPr/>
        </p:nvSpPr>
        <p:spPr>
          <a:xfrm>
            <a:off x="2446150" y="4316763"/>
            <a:ext cx="312675" cy="312450"/>
          </a:xfrm>
          <a:custGeom>
            <a:avLst/>
            <a:gdLst/>
            <a:ahLst/>
            <a:cxnLst/>
            <a:rect l="l" t="t" r="r" b="b"/>
            <a:pathLst>
              <a:path w="12507" h="12498" extrusionOk="0">
                <a:moveTo>
                  <a:pt x="6249" y="1"/>
                </a:moveTo>
                <a:lnTo>
                  <a:pt x="5657" y="3599"/>
                </a:lnTo>
                <a:cubicBezTo>
                  <a:pt x="5594" y="3985"/>
                  <a:pt x="5266" y="4231"/>
                  <a:pt x="4918" y="4231"/>
                </a:cubicBezTo>
                <a:cubicBezTo>
                  <a:pt x="4767" y="4231"/>
                  <a:pt x="4611" y="4184"/>
                  <a:pt x="4473" y="4081"/>
                </a:cubicBezTo>
                <a:lnTo>
                  <a:pt x="3107" y="3107"/>
                </a:lnTo>
                <a:lnTo>
                  <a:pt x="4090" y="4473"/>
                </a:lnTo>
                <a:cubicBezTo>
                  <a:pt x="4418" y="4928"/>
                  <a:pt x="4145" y="5566"/>
                  <a:pt x="3598" y="5657"/>
                </a:cubicBezTo>
                <a:lnTo>
                  <a:pt x="1" y="6249"/>
                </a:lnTo>
                <a:lnTo>
                  <a:pt x="3598" y="6841"/>
                </a:lnTo>
                <a:cubicBezTo>
                  <a:pt x="4154" y="6932"/>
                  <a:pt x="4418" y="7570"/>
                  <a:pt x="4090" y="8025"/>
                </a:cubicBezTo>
                <a:lnTo>
                  <a:pt x="3107" y="9391"/>
                </a:lnTo>
                <a:lnTo>
                  <a:pt x="4473" y="8417"/>
                </a:lnTo>
                <a:cubicBezTo>
                  <a:pt x="4610" y="8315"/>
                  <a:pt x="4764" y="8269"/>
                  <a:pt x="4914" y="8269"/>
                </a:cubicBezTo>
                <a:cubicBezTo>
                  <a:pt x="5263" y="8269"/>
                  <a:pt x="5593" y="8518"/>
                  <a:pt x="5657" y="8900"/>
                </a:cubicBezTo>
                <a:lnTo>
                  <a:pt x="6249" y="12497"/>
                </a:lnTo>
                <a:lnTo>
                  <a:pt x="6841" y="8900"/>
                </a:lnTo>
                <a:cubicBezTo>
                  <a:pt x="6904" y="8513"/>
                  <a:pt x="7232" y="8267"/>
                  <a:pt x="7579" y="8267"/>
                </a:cubicBezTo>
                <a:cubicBezTo>
                  <a:pt x="7731" y="8267"/>
                  <a:pt x="7887" y="8314"/>
                  <a:pt x="8025" y="8417"/>
                </a:cubicBezTo>
                <a:lnTo>
                  <a:pt x="9391" y="9391"/>
                </a:lnTo>
                <a:lnTo>
                  <a:pt x="8417" y="8025"/>
                </a:lnTo>
                <a:cubicBezTo>
                  <a:pt x="8089" y="7570"/>
                  <a:pt x="8362" y="6932"/>
                  <a:pt x="8899" y="6841"/>
                </a:cubicBezTo>
                <a:lnTo>
                  <a:pt x="12506" y="6249"/>
                </a:lnTo>
                <a:lnTo>
                  <a:pt x="8899" y="5657"/>
                </a:lnTo>
                <a:cubicBezTo>
                  <a:pt x="8344" y="5566"/>
                  <a:pt x="8089" y="4928"/>
                  <a:pt x="8417" y="4473"/>
                </a:cubicBezTo>
                <a:lnTo>
                  <a:pt x="9391" y="3107"/>
                </a:lnTo>
                <a:lnTo>
                  <a:pt x="8025" y="4081"/>
                </a:lnTo>
                <a:cubicBezTo>
                  <a:pt x="7888" y="4183"/>
                  <a:pt x="7734" y="4229"/>
                  <a:pt x="7584" y="4229"/>
                </a:cubicBezTo>
                <a:cubicBezTo>
                  <a:pt x="7235" y="4229"/>
                  <a:pt x="6905" y="3981"/>
                  <a:pt x="6841" y="3599"/>
                </a:cubicBezTo>
                <a:lnTo>
                  <a:pt x="6249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4" name="Google Shape;1124;p35"/>
          <p:cNvSpPr/>
          <p:nvPr/>
        </p:nvSpPr>
        <p:spPr>
          <a:xfrm>
            <a:off x="6915163" y="-14862"/>
            <a:ext cx="312675" cy="312450"/>
          </a:xfrm>
          <a:custGeom>
            <a:avLst/>
            <a:gdLst/>
            <a:ahLst/>
            <a:cxnLst/>
            <a:rect l="l" t="t" r="r" b="b"/>
            <a:pathLst>
              <a:path w="12507" h="12498" extrusionOk="0">
                <a:moveTo>
                  <a:pt x="6249" y="1"/>
                </a:moveTo>
                <a:lnTo>
                  <a:pt x="5657" y="3599"/>
                </a:lnTo>
                <a:cubicBezTo>
                  <a:pt x="5594" y="3985"/>
                  <a:pt x="5266" y="4231"/>
                  <a:pt x="4918" y="4231"/>
                </a:cubicBezTo>
                <a:cubicBezTo>
                  <a:pt x="4767" y="4231"/>
                  <a:pt x="4611" y="4184"/>
                  <a:pt x="4473" y="4081"/>
                </a:cubicBezTo>
                <a:lnTo>
                  <a:pt x="3107" y="3107"/>
                </a:lnTo>
                <a:lnTo>
                  <a:pt x="4090" y="4473"/>
                </a:lnTo>
                <a:cubicBezTo>
                  <a:pt x="4418" y="4928"/>
                  <a:pt x="4145" y="5566"/>
                  <a:pt x="3598" y="5657"/>
                </a:cubicBezTo>
                <a:lnTo>
                  <a:pt x="1" y="6249"/>
                </a:lnTo>
                <a:lnTo>
                  <a:pt x="3598" y="6841"/>
                </a:lnTo>
                <a:cubicBezTo>
                  <a:pt x="4154" y="6932"/>
                  <a:pt x="4418" y="7570"/>
                  <a:pt x="4090" y="8025"/>
                </a:cubicBezTo>
                <a:lnTo>
                  <a:pt x="3107" y="9391"/>
                </a:lnTo>
                <a:lnTo>
                  <a:pt x="4473" y="8417"/>
                </a:lnTo>
                <a:cubicBezTo>
                  <a:pt x="4610" y="8315"/>
                  <a:pt x="4764" y="8269"/>
                  <a:pt x="4914" y="8269"/>
                </a:cubicBezTo>
                <a:cubicBezTo>
                  <a:pt x="5263" y="8269"/>
                  <a:pt x="5593" y="8518"/>
                  <a:pt x="5657" y="8900"/>
                </a:cubicBezTo>
                <a:lnTo>
                  <a:pt x="6249" y="12497"/>
                </a:lnTo>
                <a:lnTo>
                  <a:pt x="6841" y="8900"/>
                </a:lnTo>
                <a:cubicBezTo>
                  <a:pt x="6904" y="8513"/>
                  <a:pt x="7232" y="8267"/>
                  <a:pt x="7579" y="8267"/>
                </a:cubicBezTo>
                <a:cubicBezTo>
                  <a:pt x="7731" y="8267"/>
                  <a:pt x="7887" y="8314"/>
                  <a:pt x="8025" y="8417"/>
                </a:cubicBezTo>
                <a:lnTo>
                  <a:pt x="9391" y="9391"/>
                </a:lnTo>
                <a:lnTo>
                  <a:pt x="8417" y="8025"/>
                </a:lnTo>
                <a:cubicBezTo>
                  <a:pt x="8089" y="7570"/>
                  <a:pt x="8362" y="6932"/>
                  <a:pt x="8899" y="6841"/>
                </a:cubicBezTo>
                <a:lnTo>
                  <a:pt x="12506" y="6249"/>
                </a:lnTo>
                <a:lnTo>
                  <a:pt x="8899" y="5657"/>
                </a:lnTo>
                <a:cubicBezTo>
                  <a:pt x="8344" y="5566"/>
                  <a:pt x="8089" y="4928"/>
                  <a:pt x="8417" y="4473"/>
                </a:cubicBezTo>
                <a:lnTo>
                  <a:pt x="9391" y="3107"/>
                </a:lnTo>
                <a:lnTo>
                  <a:pt x="8025" y="4081"/>
                </a:lnTo>
                <a:cubicBezTo>
                  <a:pt x="7888" y="4183"/>
                  <a:pt x="7734" y="4229"/>
                  <a:pt x="7584" y="4229"/>
                </a:cubicBezTo>
                <a:cubicBezTo>
                  <a:pt x="7235" y="4229"/>
                  <a:pt x="6905" y="3981"/>
                  <a:pt x="6841" y="3599"/>
                </a:cubicBezTo>
                <a:lnTo>
                  <a:pt x="6249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5" name="Google Shape;1125;p35"/>
          <p:cNvSpPr/>
          <p:nvPr/>
        </p:nvSpPr>
        <p:spPr>
          <a:xfrm>
            <a:off x="2806538" y="899063"/>
            <a:ext cx="312675" cy="312450"/>
          </a:xfrm>
          <a:custGeom>
            <a:avLst/>
            <a:gdLst/>
            <a:ahLst/>
            <a:cxnLst/>
            <a:rect l="l" t="t" r="r" b="b"/>
            <a:pathLst>
              <a:path w="12507" h="12498" extrusionOk="0">
                <a:moveTo>
                  <a:pt x="6249" y="1"/>
                </a:moveTo>
                <a:lnTo>
                  <a:pt x="5657" y="3599"/>
                </a:lnTo>
                <a:cubicBezTo>
                  <a:pt x="5594" y="3985"/>
                  <a:pt x="5266" y="4231"/>
                  <a:pt x="4918" y="4231"/>
                </a:cubicBezTo>
                <a:cubicBezTo>
                  <a:pt x="4767" y="4231"/>
                  <a:pt x="4611" y="4184"/>
                  <a:pt x="4473" y="4081"/>
                </a:cubicBezTo>
                <a:lnTo>
                  <a:pt x="3107" y="3107"/>
                </a:lnTo>
                <a:lnTo>
                  <a:pt x="4090" y="4473"/>
                </a:lnTo>
                <a:cubicBezTo>
                  <a:pt x="4418" y="4928"/>
                  <a:pt x="4145" y="5566"/>
                  <a:pt x="3598" y="5657"/>
                </a:cubicBezTo>
                <a:lnTo>
                  <a:pt x="1" y="6249"/>
                </a:lnTo>
                <a:lnTo>
                  <a:pt x="3598" y="6841"/>
                </a:lnTo>
                <a:cubicBezTo>
                  <a:pt x="4154" y="6932"/>
                  <a:pt x="4418" y="7570"/>
                  <a:pt x="4090" y="8025"/>
                </a:cubicBezTo>
                <a:lnTo>
                  <a:pt x="3107" y="9391"/>
                </a:lnTo>
                <a:lnTo>
                  <a:pt x="4473" y="8417"/>
                </a:lnTo>
                <a:cubicBezTo>
                  <a:pt x="4610" y="8315"/>
                  <a:pt x="4764" y="8269"/>
                  <a:pt x="4914" y="8269"/>
                </a:cubicBezTo>
                <a:cubicBezTo>
                  <a:pt x="5263" y="8269"/>
                  <a:pt x="5593" y="8518"/>
                  <a:pt x="5657" y="8900"/>
                </a:cubicBezTo>
                <a:lnTo>
                  <a:pt x="6249" y="12497"/>
                </a:lnTo>
                <a:lnTo>
                  <a:pt x="6841" y="8900"/>
                </a:lnTo>
                <a:cubicBezTo>
                  <a:pt x="6904" y="8513"/>
                  <a:pt x="7232" y="8267"/>
                  <a:pt x="7579" y="8267"/>
                </a:cubicBezTo>
                <a:cubicBezTo>
                  <a:pt x="7731" y="8267"/>
                  <a:pt x="7887" y="8314"/>
                  <a:pt x="8025" y="8417"/>
                </a:cubicBezTo>
                <a:lnTo>
                  <a:pt x="9391" y="9391"/>
                </a:lnTo>
                <a:lnTo>
                  <a:pt x="8417" y="8025"/>
                </a:lnTo>
                <a:cubicBezTo>
                  <a:pt x="8089" y="7570"/>
                  <a:pt x="8362" y="6932"/>
                  <a:pt x="8899" y="6841"/>
                </a:cubicBezTo>
                <a:lnTo>
                  <a:pt x="12506" y="6249"/>
                </a:lnTo>
                <a:lnTo>
                  <a:pt x="8899" y="5657"/>
                </a:lnTo>
                <a:cubicBezTo>
                  <a:pt x="8344" y="5566"/>
                  <a:pt x="8089" y="4928"/>
                  <a:pt x="8417" y="4473"/>
                </a:cubicBezTo>
                <a:lnTo>
                  <a:pt x="9391" y="3107"/>
                </a:lnTo>
                <a:lnTo>
                  <a:pt x="8025" y="4081"/>
                </a:lnTo>
                <a:cubicBezTo>
                  <a:pt x="7888" y="4183"/>
                  <a:pt x="7734" y="4229"/>
                  <a:pt x="7584" y="4229"/>
                </a:cubicBezTo>
                <a:cubicBezTo>
                  <a:pt x="7235" y="4229"/>
                  <a:pt x="6905" y="3981"/>
                  <a:pt x="6841" y="3599"/>
                </a:cubicBezTo>
                <a:lnTo>
                  <a:pt x="6249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6" name="Google Shape;1126;p35"/>
          <p:cNvSpPr/>
          <p:nvPr/>
        </p:nvSpPr>
        <p:spPr>
          <a:xfrm>
            <a:off x="5169325" y="4234388"/>
            <a:ext cx="312675" cy="312450"/>
          </a:xfrm>
          <a:custGeom>
            <a:avLst/>
            <a:gdLst/>
            <a:ahLst/>
            <a:cxnLst/>
            <a:rect l="l" t="t" r="r" b="b"/>
            <a:pathLst>
              <a:path w="12507" h="12498" extrusionOk="0">
                <a:moveTo>
                  <a:pt x="6249" y="1"/>
                </a:moveTo>
                <a:lnTo>
                  <a:pt x="5657" y="3599"/>
                </a:lnTo>
                <a:cubicBezTo>
                  <a:pt x="5594" y="3985"/>
                  <a:pt x="5266" y="4231"/>
                  <a:pt x="4918" y="4231"/>
                </a:cubicBezTo>
                <a:cubicBezTo>
                  <a:pt x="4767" y="4231"/>
                  <a:pt x="4611" y="4184"/>
                  <a:pt x="4473" y="4081"/>
                </a:cubicBezTo>
                <a:lnTo>
                  <a:pt x="3107" y="3107"/>
                </a:lnTo>
                <a:lnTo>
                  <a:pt x="4090" y="4473"/>
                </a:lnTo>
                <a:cubicBezTo>
                  <a:pt x="4418" y="4928"/>
                  <a:pt x="4145" y="5566"/>
                  <a:pt x="3598" y="5657"/>
                </a:cubicBezTo>
                <a:lnTo>
                  <a:pt x="1" y="6249"/>
                </a:lnTo>
                <a:lnTo>
                  <a:pt x="3598" y="6841"/>
                </a:lnTo>
                <a:cubicBezTo>
                  <a:pt x="4154" y="6932"/>
                  <a:pt x="4418" y="7570"/>
                  <a:pt x="4090" y="8025"/>
                </a:cubicBezTo>
                <a:lnTo>
                  <a:pt x="3107" y="9391"/>
                </a:lnTo>
                <a:lnTo>
                  <a:pt x="4473" y="8417"/>
                </a:lnTo>
                <a:cubicBezTo>
                  <a:pt x="4610" y="8315"/>
                  <a:pt x="4764" y="8269"/>
                  <a:pt x="4914" y="8269"/>
                </a:cubicBezTo>
                <a:cubicBezTo>
                  <a:pt x="5263" y="8269"/>
                  <a:pt x="5593" y="8518"/>
                  <a:pt x="5657" y="8900"/>
                </a:cubicBezTo>
                <a:lnTo>
                  <a:pt x="6249" y="12497"/>
                </a:lnTo>
                <a:lnTo>
                  <a:pt x="6841" y="8900"/>
                </a:lnTo>
                <a:cubicBezTo>
                  <a:pt x="6904" y="8513"/>
                  <a:pt x="7232" y="8267"/>
                  <a:pt x="7579" y="8267"/>
                </a:cubicBezTo>
                <a:cubicBezTo>
                  <a:pt x="7731" y="8267"/>
                  <a:pt x="7887" y="8314"/>
                  <a:pt x="8025" y="8417"/>
                </a:cubicBezTo>
                <a:lnTo>
                  <a:pt x="9391" y="9391"/>
                </a:lnTo>
                <a:lnTo>
                  <a:pt x="8417" y="8025"/>
                </a:lnTo>
                <a:cubicBezTo>
                  <a:pt x="8089" y="7570"/>
                  <a:pt x="8362" y="6932"/>
                  <a:pt x="8899" y="6841"/>
                </a:cubicBezTo>
                <a:lnTo>
                  <a:pt x="12506" y="6249"/>
                </a:lnTo>
                <a:lnTo>
                  <a:pt x="8899" y="5657"/>
                </a:lnTo>
                <a:cubicBezTo>
                  <a:pt x="8344" y="5566"/>
                  <a:pt x="8089" y="4928"/>
                  <a:pt x="8417" y="4473"/>
                </a:cubicBezTo>
                <a:lnTo>
                  <a:pt x="9391" y="3107"/>
                </a:lnTo>
                <a:lnTo>
                  <a:pt x="8025" y="4081"/>
                </a:lnTo>
                <a:cubicBezTo>
                  <a:pt x="7888" y="4183"/>
                  <a:pt x="7734" y="4229"/>
                  <a:pt x="7584" y="4229"/>
                </a:cubicBezTo>
                <a:cubicBezTo>
                  <a:pt x="7235" y="4229"/>
                  <a:pt x="6905" y="3981"/>
                  <a:pt x="6841" y="3599"/>
                </a:cubicBezTo>
                <a:lnTo>
                  <a:pt x="6249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27" name="Google Shape;1127;p35"/>
          <p:cNvGrpSpPr/>
          <p:nvPr/>
        </p:nvGrpSpPr>
        <p:grpSpPr>
          <a:xfrm>
            <a:off x="5913881" y="2680905"/>
            <a:ext cx="1118970" cy="2081516"/>
            <a:chOff x="5775822" y="2620177"/>
            <a:chExt cx="1064166" cy="1979568"/>
          </a:xfrm>
        </p:grpSpPr>
        <p:sp>
          <p:nvSpPr>
            <p:cNvPr id="1128" name="Google Shape;1128;p35"/>
            <p:cNvSpPr/>
            <p:nvPr/>
          </p:nvSpPr>
          <p:spPr>
            <a:xfrm>
              <a:off x="6054388" y="3260394"/>
              <a:ext cx="129781" cy="129781"/>
            </a:xfrm>
            <a:custGeom>
              <a:avLst/>
              <a:gdLst/>
              <a:ahLst/>
              <a:cxnLst/>
              <a:rect l="l" t="t" r="r" b="b"/>
              <a:pathLst>
                <a:path w="2296" h="2296" extrusionOk="0">
                  <a:moveTo>
                    <a:pt x="1148" y="1"/>
                  </a:moveTo>
                  <a:lnTo>
                    <a:pt x="1048" y="611"/>
                  </a:lnTo>
                  <a:cubicBezTo>
                    <a:pt x="1002" y="839"/>
                    <a:pt x="829" y="1012"/>
                    <a:pt x="611" y="1048"/>
                  </a:cubicBezTo>
                  <a:lnTo>
                    <a:pt x="0" y="1148"/>
                  </a:lnTo>
                  <a:lnTo>
                    <a:pt x="611" y="1249"/>
                  </a:lnTo>
                  <a:cubicBezTo>
                    <a:pt x="838" y="1294"/>
                    <a:pt x="1011" y="1467"/>
                    <a:pt x="1048" y="1686"/>
                  </a:cubicBezTo>
                  <a:lnTo>
                    <a:pt x="1148" y="2296"/>
                  </a:lnTo>
                  <a:lnTo>
                    <a:pt x="1248" y="1686"/>
                  </a:lnTo>
                  <a:cubicBezTo>
                    <a:pt x="1294" y="1458"/>
                    <a:pt x="1467" y="1285"/>
                    <a:pt x="1685" y="1249"/>
                  </a:cubicBezTo>
                  <a:lnTo>
                    <a:pt x="2296" y="1148"/>
                  </a:lnTo>
                  <a:lnTo>
                    <a:pt x="1685" y="1048"/>
                  </a:lnTo>
                  <a:cubicBezTo>
                    <a:pt x="1458" y="1003"/>
                    <a:pt x="1285" y="830"/>
                    <a:pt x="1248" y="611"/>
                  </a:cubicBezTo>
                  <a:lnTo>
                    <a:pt x="114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9" name="Google Shape;1129;p35"/>
            <p:cNvSpPr/>
            <p:nvPr/>
          </p:nvSpPr>
          <p:spPr>
            <a:xfrm>
              <a:off x="5963518" y="2620177"/>
              <a:ext cx="876470" cy="1399062"/>
            </a:xfrm>
            <a:custGeom>
              <a:avLst/>
              <a:gdLst/>
              <a:ahLst/>
              <a:cxnLst/>
              <a:rect l="l" t="t" r="r" b="b"/>
              <a:pathLst>
                <a:path w="21523" h="34356" extrusionOk="0">
                  <a:moveTo>
                    <a:pt x="21468" y="0"/>
                  </a:moveTo>
                  <a:lnTo>
                    <a:pt x="21468" y="0"/>
                  </a:lnTo>
                  <a:cubicBezTo>
                    <a:pt x="17215" y="210"/>
                    <a:pt x="11878" y="2824"/>
                    <a:pt x="7642" y="7742"/>
                  </a:cubicBezTo>
                  <a:cubicBezTo>
                    <a:pt x="7788" y="9609"/>
                    <a:pt x="8007" y="11440"/>
                    <a:pt x="8289" y="13234"/>
                  </a:cubicBezTo>
                  <a:cubicBezTo>
                    <a:pt x="7733" y="11795"/>
                    <a:pt x="7223" y="10319"/>
                    <a:pt x="6759" y="8817"/>
                  </a:cubicBezTo>
                  <a:cubicBezTo>
                    <a:pt x="6057" y="9709"/>
                    <a:pt x="5411" y="10656"/>
                    <a:pt x="4810" y="11658"/>
                  </a:cubicBezTo>
                  <a:cubicBezTo>
                    <a:pt x="3762" y="13407"/>
                    <a:pt x="2915" y="15229"/>
                    <a:pt x="2305" y="17041"/>
                  </a:cubicBezTo>
                  <a:cubicBezTo>
                    <a:pt x="2551" y="18180"/>
                    <a:pt x="2824" y="19309"/>
                    <a:pt x="3134" y="20411"/>
                  </a:cubicBezTo>
                  <a:cubicBezTo>
                    <a:pt x="2706" y="19765"/>
                    <a:pt x="2278" y="19100"/>
                    <a:pt x="1868" y="18444"/>
                  </a:cubicBezTo>
                  <a:lnTo>
                    <a:pt x="1868" y="18444"/>
                  </a:lnTo>
                  <a:cubicBezTo>
                    <a:pt x="1" y="25056"/>
                    <a:pt x="1121" y="31131"/>
                    <a:pt x="3808" y="34356"/>
                  </a:cubicBezTo>
                  <a:cubicBezTo>
                    <a:pt x="7688" y="32306"/>
                    <a:pt x="11204" y="27889"/>
                    <a:pt x="14273" y="22524"/>
                  </a:cubicBezTo>
                  <a:lnTo>
                    <a:pt x="14273" y="22524"/>
                  </a:lnTo>
                  <a:cubicBezTo>
                    <a:pt x="13052" y="22971"/>
                    <a:pt x="11814" y="23444"/>
                    <a:pt x="10566" y="23973"/>
                  </a:cubicBezTo>
                  <a:cubicBezTo>
                    <a:pt x="12078" y="22861"/>
                    <a:pt x="13635" y="21832"/>
                    <a:pt x="15202" y="20885"/>
                  </a:cubicBezTo>
                  <a:cubicBezTo>
                    <a:pt x="15703" y="19929"/>
                    <a:pt x="16204" y="18945"/>
                    <a:pt x="16668" y="17925"/>
                  </a:cubicBezTo>
                  <a:cubicBezTo>
                    <a:pt x="17215" y="16759"/>
                    <a:pt x="17716" y="15593"/>
                    <a:pt x="18171" y="14445"/>
                  </a:cubicBezTo>
                  <a:lnTo>
                    <a:pt x="18171" y="14445"/>
                  </a:lnTo>
                  <a:cubicBezTo>
                    <a:pt x="16687" y="14591"/>
                    <a:pt x="15184" y="14801"/>
                    <a:pt x="13681" y="15047"/>
                  </a:cubicBezTo>
                  <a:cubicBezTo>
                    <a:pt x="15293" y="14455"/>
                    <a:pt x="16923" y="13945"/>
                    <a:pt x="18554" y="13498"/>
                  </a:cubicBezTo>
                  <a:cubicBezTo>
                    <a:pt x="19237" y="11713"/>
                    <a:pt x="19811" y="9955"/>
                    <a:pt x="20284" y="8252"/>
                  </a:cubicBezTo>
                  <a:lnTo>
                    <a:pt x="20284" y="8252"/>
                  </a:lnTo>
                  <a:cubicBezTo>
                    <a:pt x="19237" y="8297"/>
                    <a:pt x="18171" y="8361"/>
                    <a:pt x="17106" y="8452"/>
                  </a:cubicBezTo>
                  <a:cubicBezTo>
                    <a:pt x="18244" y="8042"/>
                    <a:pt x="19383" y="7669"/>
                    <a:pt x="20512" y="7332"/>
                  </a:cubicBezTo>
                  <a:cubicBezTo>
                    <a:pt x="21159" y="4718"/>
                    <a:pt x="21523" y="2231"/>
                    <a:pt x="2146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0" name="Google Shape;1130;p35"/>
            <p:cNvSpPr/>
            <p:nvPr/>
          </p:nvSpPr>
          <p:spPr>
            <a:xfrm>
              <a:off x="6085567" y="2663182"/>
              <a:ext cx="712522" cy="1591965"/>
            </a:xfrm>
            <a:custGeom>
              <a:avLst/>
              <a:gdLst/>
              <a:ahLst/>
              <a:cxnLst/>
              <a:rect l="l" t="t" r="r" b="b"/>
              <a:pathLst>
                <a:path w="17497" h="39093" fill="none" extrusionOk="0">
                  <a:moveTo>
                    <a:pt x="17497" y="1"/>
                  </a:moveTo>
                  <a:cubicBezTo>
                    <a:pt x="7605" y="10839"/>
                    <a:pt x="1494" y="24465"/>
                    <a:pt x="0" y="39093"/>
                  </a:cubicBezTo>
                </a:path>
              </a:pathLst>
            </a:custGeom>
            <a:solidFill>
              <a:schemeClr val="dk2"/>
            </a:solidFill>
            <a:ln w="5700" cap="rnd" cmpd="sng">
              <a:solidFill>
                <a:srgbClr val="1F254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1" name="Google Shape;1131;p35"/>
            <p:cNvSpPr/>
            <p:nvPr/>
          </p:nvSpPr>
          <p:spPr>
            <a:xfrm>
              <a:off x="6307348" y="3679853"/>
              <a:ext cx="150633" cy="98589"/>
            </a:xfrm>
            <a:custGeom>
              <a:avLst/>
              <a:gdLst/>
              <a:ahLst/>
              <a:cxnLst/>
              <a:rect l="l" t="t" r="r" b="b"/>
              <a:pathLst>
                <a:path w="3699" h="2421" extrusionOk="0">
                  <a:moveTo>
                    <a:pt x="3699" y="1"/>
                  </a:moveTo>
                  <a:lnTo>
                    <a:pt x="3699" y="1"/>
                  </a:lnTo>
                  <a:cubicBezTo>
                    <a:pt x="2478" y="684"/>
                    <a:pt x="1258" y="1422"/>
                    <a:pt x="65" y="2205"/>
                  </a:cubicBezTo>
                  <a:cubicBezTo>
                    <a:pt x="19" y="2241"/>
                    <a:pt x="1" y="2314"/>
                    <a:pt x="28" y="2369"/>
                  </a:cubicBezTo>
                  <a:cubicBezTo>
                    <a:pt x="46" y="2396"/>
                    <a:pt x="65" y="2405"/>
                    <a:pt x="92" y="2414"/>
                  </a:cubicBezTo>
                  <a:cubicBezTo>
                    <a:pt x="103" y="2418"/>
                    <a:pt x="116" y="2420"/>
                    <a:pt x="129" y="2420"/>
                  </a:cubicBezTo>
                  <a:cubicBezTo>
                    <a:pt x="148" y="2420"/>
                    <a:pt x="167" y="2416"/>
                    <a:pt x="183" y="2405"/>
                  </a:cubicBezTo>
                  <a:cubicBezTo>
                    <a:pt x="1249" y="1695"/>
                    <a:pt x="2332" y="1039"/>
                    <a:pt x="3425" y="411"/>
                  </a:cubicBezTo>
                  <a:lnTo>
                    <a:pt x="3699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2" name="Google Shape;1132;p35"/>
            <p:cNvSpPr/>
            <p:nvPr/>
          </p:nvSpPr>
          <p:spPr>
            <a:xfrm>
              <a:off x="6235389" y="3593070"/>
              <a:ext cx="278216" cy="170424"/>
            </a:xfrm>
            <a:custGeom>
              <a:avLst/>
              <a:gdLst/>
              <a:ahLst/>
              <a:cxnLst/>
              <a:rect l="l" t="t" r="r" b="b"/>
              <a:pathLst>
                <a:path w="6832" h="4185" extrusionOk="0">
                  <a:moveTo>
                    <a:pt x="6832" y="1"/>
                  </a:moveTo>
                  <a:cubicBezTo>
                    <a:pt x="4546" y="1166"/>
                    <a:pt x="2278" y="2487"/>
                    <a:pt x="65" y="3990"/>
                  </a:cubicBezTo>
                  <a:cubicBezTo>
                    <a:pt x="19" y="4026"/>
                    <a:pt x="1" y="4090"/>
                    <a:pt x="37" y="4145"/>
                  </a:cubicBezTo>
                  <a:cubicBezTo>
                    <a:pt x="55" y="4163"/>
                    <a:pt x="65" y="4172"/>
                    <a:pt x="101" y="4181"/>
                  </a:cubicBezTo>
                  <a:cubicBezTo>
                    <a:pt x="112" y="4184"/>
                    <a:pt x="122" y="4185"/>
                    <a:pt x="131" y="4185"/>
                  </a:cubicBezTo>
                  <a:cubicBezTo>
                    <a:pt x="153" y="4185"/>
                    <a:pt x="173" y="4179"/>
                    <a:pt x="192" y="4172"/>
                  </a:cubicBezTo>
                  <a:cubicBezTo>
                    <a:pt x="2287" y="2751"/>
                    <a:pt x="4436" y="1476"/>
                    <a:pt x="6613" y="356"/>
                  </a:cubicBezTo>
                  <a:cubicBezTo>
                    <a:pt x="6686" y="246"/>
                    <a:pt x="6759" y="119"/>
                    <a:pt x="683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3" name="Google Shape;1133;p35"/>
            <p:cNvSpPr/>
            <p:nvPr/>
          </p:nvSpPr>
          <p:spPr>
            <a:xfrm>
              <a:off x="6348886" y="3309673"/>
              <a:ext cx="311975" cy="143873"/>
            </a:xfrm>
            <a:custGeom>
              <a:avLst/>
              <a:gdLst/>
              <a:ahLst/>
              <a:cxnLst/>
              <a:rect l="l" t="t" r="r" b="b"/>
              <a:pathLst>
                <a:path w="7661" h="3533" extrusionOk="0">
                  <a:moveTo>
                    <a:pt x="7661" y="1"/>
                  </a:moveTo>
                  <a:cubicBezTo>
                    <a:pt x="5111" y="930"/>
                    <a:pt x="2588" y="2032"/>
                    <a:pt x="83" y="3316"/>
                  </a:cubicBezTo>
                  <a:cubicBezTo>
                    <a:pt x="28" y="3353"/>
                    <a:pt x="1" y="3426"/>
                    <a:pt x="28" y="3471"/>
                  </a:cubicBezTo>
                  <a:cubicBezTo>
                    <a:pt x="37" y="3489"/>
                    <a:pt x="56" y="3517"/>
                    <a:pt x="83" y="3526"/>
                  </a:cubicBezTo>
                  <a:cubicBezTo>
                    <a:pt x="97" y="3530"/>
                    <a:pt x="112" y="3533"/>
                    <a:pt x="128" y="3533"/>
                  </a:cubicBezTo>
                  <a:cubicBezTo>
                    <a:pt x="144" y="3533"/>
                    <a:pt x="160" y="3530"/>
                    <a:pt x="174" y="3526"/>
                  </a:cubicBezTo>
                  <a:cubicBezTo>
                    <a:pt x="2597" y="2269"/>
                    <a:pt x="5056" y="1194"/>
                    <a:pt x="7542" y="283"/>
                  </a:cubicBezTo>
                  <a:cubicBezTo>
                    <a:pt x="7588" y="192"/>
                    <a:pt x="7615" y="101"/>
                    <a:pt x="766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4" name="Google Shape;1134;p35"/>
            <p:cNvSpPr/>
            <p:nvPr/>
          </p:nvSpPr>
          <p:spPr>
            <a:xfrm>
              <a:off x="6309954" y="3389817"/>
              <a:ext cx="313441" cy="156782"/>
            </a:xfrm>
            <a:custGeom>
              <a:avLst/>
              <a:gdLst/>
              <a:ahLst/>
              <a:cxnLst/>
              <a:rect l="l" t="t" r="r" b="b"/>
              <a:pathLst>
                <a:path w="7697" h="3850" extrusionOk="0">
                  <a:moveTo>
                    <a:pt x="7697" y="0"/>
                  </a:moveTo>
                  <a:cubicBezTo>
                    <a:pt x="5138" y="1020"/>
                    <a:pt x="2587" y="2232"/>
                    <a:pt x="83" y="3644"/>
                  </a:cubicBezTo>
                  <a:cubicBezTo>
                    <a:pt x="28" y="3671"/>
                    <a:pt x="1" y="3744"/>
                    <a:pt x="37" y="3798"/>
                  </a:cubicBezTo>
                  <a:cubicBezTo>
                    <a:pt x="46" y="3826"/>
                    <a:pt x="73" y="3844"/>
                    <a:pt x="92" y="3844"/>
                  </a:cubicBezTo>
                  <a:cubicBezTo>
                    <a:pt x="107" y="3848"/>
                    <a:pt x="120" y="3850"/>
                    <a:pt x="133" y="3850"/>
                  </a:cubicBezTo>
                  <a:cubicBezTo>
                    <a:pt x="151" y="3850"/>
                    <a:pt x="167" y="3846"/>
                    <a:pt x="183" y="3835"/>
                  </a:cubicBezTo>
                  <a:cubicBezTo>
                    <a:pt x="2605" y="2469"/>
                    <a:pt x="5065" y="1285"/>
                    <a:pt x="7560" y="283"/>
                  </a:cubicBezTo>
                  <a:cubicBezTo>
                    <a:pt x="7606" y="192"/>
                    <a:pt x="7651" y="91"/>
                    <a:pt x="769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5" name="Google Shape;1135;p35"/>
            <p:cNvSpPr/>
            <p:nvPr/>
          </p:nvSpPr>
          <p:spPr>
            <a:xfrm>
              <a:off x="6008762" y="3511093"/>
              <a:ext cx="93132" cy="265389"/>
            </a:xfrm>
            <a:custGeom>
              <a:avLst/>
              <a:gdLst/>
              <a:ahLst/>
              <a:cxnLst/>
              <a:rect l="l" t="t" r="r" b="b"/>
              <a:pathLst>
                <a:path w="2287" h="6517" extrusionOk="0">
                  <a:moveTo>
                    <a:pt x="65" y="1"/>
                  </a:moveTo>
                  <a:cubicBezTo>
                    <a:pt x="37" y="183"/>
                    <a:pt x="19" y="374"/>
                    <a:pt x="1" y="556"/>
                  </a:cubicBezTo>
                  <a:cubicBezTo>
                    <a:pt x="611" y="2578"/>
                    <a:pt x="1303" y="4537"/>
                    <a:pt x="2068" y="6431"/>
                  </a:cubicBezTo>
                  <a:cubicBezTo>
                    <a:pt x="2068" y="6477"/>
                    <a:pt x="2105" y="6504"/>
                    <a:pt x="2123" y="6513"/>
                  </a:cubicBezTo>
                  <a:cubicBezTo>
                    <a:pt x="2131" y="6516"/>
                    <a:pt x="2138" y="6517"/>
                    <a:pt x="2145" y="6517"/>
                  </a:cubicBezTo>
                  <a:cubicBezTo>
                    <a:pt x="2163" y="6517"/>
                    <a:pt x="2179" y="6510"/>
                    <a:pt x="2205" y="6504"/>
                  </a:cubicBezTo>
                  <a:cubicBezTo>
                    <a:pt x="2260" y="6477"/>
                    <a:pt x="2287" y="6404"/>
                    <a:pt x="2260" y="6340"/>
                  </a:cubicBezTo>
                  <a:cubicBezTo>
                    <a:pt x="1440" y="4291"/>
                    <a:pt x="702" y="2178"/>
                    <a:pt x="6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6" name="Google Shape;1136;p35"/>
            <p:cNvSpPr/>
            <p:nvPr/>
          </p:nvSpPr>
          <p:spPr>
            <a:xfrm>
              <a:off x="6183100" y="3047452"/>
              <a:ext cx="34166" cy="174374"/>
            </a:xfrm>
            <a:custGeom>
              <a:avLst/>
              <a:gdLst/>
              <a:ahLst/>
              <a:cxnLst/>
              <a:rect l="l" t="t" r="r" b="b"/>
              <a:pathLst>
                <a:path w="839" h="4282" extrusionOk="0">
                  <a:moveTo>
                    <a:pt x="192" y="1"/>
                  </a:moveTo>
                  <a:cubicBezTo>
                    <a:pt x="119" y="101"/>
                    <a:pt x="55" y="192"/>
                    <a:pt x="1" y="292"/>
                  </a:cubicBezTo>
                  <a:cubicBezTo>
                    <a:pt x="155" y="1604"/>
                    <a:pt x="365" y="2906"/>
                    <a:pt x="602" y="4190"/>
                  </a:cubicBezTo>
                  <a:cubicBezTo>
                    <a:pt x="611" y="4227"/>
                    <a:pt x="620" y="4245"/>
                    <a:pt x="656" y="4272"/>
                  </a:cubicBezTo>
                  <a:cubicBezTo>
                    <a:pt x="684" y="4281"/>
                    <a:pt x="702" y="4281"/>
                    <a:pt x="738" y="4281"/>
                  </a:cubicBezTo>
                  <a:cubicBezTo>
                    <a:pt x="793" y="4254"/>
                    <a:pt x="839" y="4199"/>
                    <a:pt x="829" y="4136"/>
                  </a:cubicBezTo>
                  <a:cubicBezTo>
                    <a:pt x="574" y="2779"/>
                    <a:pt x="365" y="1394"/>
                    <a:pt x="19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7" name="Google Shape;1137;p35"/>
            <p:cNvSpPr/>
            <p:nvPr/>
          </p:nvSpPr>
          <p:spPr>
            <a:xfrm>
              <a:off x="6028065" y="3397962"/>
              <a:ext cx="43044" cy="140900"/>
            </a:xfrm>
            <a:custGeom>
              <a:avLst/>
              <a:gdLst/>
              <a:ahLst/>
              <a:cxnLst/>
              <a:rect l="l" t="t" r="r" b="b"/>
              <a:pathLst>
                <a:path w="1057" h="3460" extrusionOk="0">
                  <a:moveTo>
                    <a:pt x="119" y="1"/>
                  </a:moveTo>
                  <a:cubicBezTo>
                    <a:pt x="73" y="165"/>
                    <a:pt x="37" y="319"/>
                    <a:pt x="0" y="474"/>
                  </a:cubicBezTo>
                  <a:cubicBezTo>
                    <a:pt x="255" y="1458"/>
                    <a:pt x="529" y="2423"/>
                    <a:pt x="820" y="3380"/>
                  </a:cubicBezTo>
                  <a:cubicBezTo>
                    <a:pt x="829" y="3416"/>
                    <a:pt x="857" y="3434"/>
                    <a:pt x="893" y="3453"/>
                  </a:cubicBezTo>
                  <a:cubicBezTo>
                    <a:pt x="907" y="3457"/>
                    <a:pt x="920" y="3459"/>
                    <a:pt x="933" y="3459"/>
                  </a:cubicBezTo>
                  <a:cubicBezTo>
                    <a:pt x="945" y="3459"/>
                    <a:pt x="957" y="3457"/>
                    <a:pt x="966" y="3453"/>
                  </a:cubicBezTo>
                  <a:cubicBezTo>
                    <a:pt x="1030" y="3425"/>
                    <a:pt x="1057" y="3362"/>
                    <a:pt x="1039" y="3289"/>
                  </a:cubicBezTo>
                  <a:cubicBezTo>
                    <a:pt x="711" y="2214"/>
                    <a:pt x="401" y="1121"/>
                    <a:pt x="11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8" name="Google Shape;1138;p35"/>
            <p:cNvSpPr/>
            <p:nvPr/>
          </p:nvSpPr>
          <p:spPr>
            <a:xfrm>
              <a:off x="6106702" y="3180252"/>
              <a:ext cx="98304" cy="378149"/>
            </a:xfrm>
            <a:custGeom>
              <a:avLst/>
              <a:gdLst/>
              <a:ahLst/>
              <a:cxnLst/>
              <a:rect l="l" t="t" r="r" b="b"/>
              <a:pathLst>
                <a:path w="2414" h="9286" extrusionOk="0">
                  <a:moveTo>
                    <a:pt x="173" y="0"/>
                  </a:moveTo>
                  <a:cubicBezTo>
                    <a:pt x="119" y="110"/>
                    <a:pt x="64" y="237"/>
                    <a:pt x="0" y="346"/>
                  </a:cubicBezTo>
                  <a:cubicBezTo>
                    <a:pt x="547" y="3398"/>
                    <a:pt x="1294" y="6358"/>
                    <a:pt x="2186" y="9209"/>
                  </a:cubicBezTo>
                  <a:cubicBezTo>
                    <a:pt x="2204" y="9236"/>
                    <a:pt x="2223" y="9263"/>
                    <a:pt x="2259" y="9272"/>
                  </a:cubicBezTo>
                  <a:cubicBezTo>
                    <a:pt x="2273" y="9281"/>
                    <a:pt x="2284" y="9286"/>
                    <a:pt x="2296" y="9286"/>
                  </a:cubicBezTo>
                  <a:cubicBezTo>
                    <a:pt x="2307" y="9286"/>
                    <a:pt x="2318" y="9281"/>
                    <a:pt x="2332" y="9272"/>
                  </a:cubicBezTo>
                  <a:cubicBezTo>
                    <a:pt x="2387" y="9254"/>
                    <a:pt x="2414" y="9181"/>
                    <a:pt x="2396" y="9127"/>
                  </a:cubicBezTo>
                  <a:cubicBezTo>
                    <a:pt x="1476" y="6194"/>
                    <a:pt x="720" y="3143"/>
                    <a:pt x="17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9" name="Google Shape;1139;p35"/>
            <p:cNvSpPr/>
            <p:nvPr/>
          </p:nvSpPr>
          <p:spPr>
            <a:xfrm>
              <a:off x="6151946" y="3096768"/>
              <a:ext cx="86087" cy="377172"/>
            </a:xfrm>
            <a:custGeom>
              <a:avLst/>
              <a:gdLst/>
              <a:ahLst/>
              <a:cxnLst/>
              <a:rect l="l" t="t" r="r" b="b"/>
              <a:pathLst>
                <a:path w="2114" h="9262" extrusionOk="0">
                  <a:moveTo>
                    <a:pt x="183" y="1"/>
                  </a:moveTo>
                  <a:cubicBezTo>
                    <a:pt x="110" y="101"/>
                    <a:pt x="55" y="210"/>
                    <a:pt x="0" y="320"/>
                  </a:cubicBezTo>
                  <a:cubicBezTo>
                    <a:pt x="456" y="3371"/>
                    <a:pt x="1093" y="6313"/>
                    <a:pt x="1904" y="9173"/>
                  </a:cubicBezTo>
                  <a:cubicBezTo>
                    <a:pt x="1904" y="9209"/>
                    <a:pt x="1922" y="9237"/>
                    <a:pt x="1950" y="9255"/>
                  </a:cubicBezTo>
                  <a:cubicBezTo>
                    <a:pt x="1959" y="9259"/>
                    <a:pt x="1970" y="9262"/>
                    <a:pt x="1983" y="9262"/>
                  </a:cubicBezTo>
                  <a:cubicBezTo>
                    <a:pt x="1995" y="9262"/>
                    <a:pt x="2009" y="9259"/>
                    <a:pt x="2022" y="9255"/>
                  </a:cubicBezTo>
                  <a:cubicBezTo>
                    <a:pt x="2086" y="9227"/>
                    <a:pt x="2114" y="9164"/>
                    <a:pt x="2104" y="9109"/>
                  </a:cubicBezTo>
                  <a:cubicBezTo>
                    <a:pt x="1276" y="6176"/>
                    <a:pt x="629" y="3143"/>
                    <a:pt x="18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0" name="Google Shape;1140;p35"/>
            <p:cNvSpPr/>
            <p:nvPr/>
          </p:nvSpPr>
          <p:spPr>
            <a:xfrm>
              <a:off x="6317366" y="2880525"/>
              <a:ext cx="46424" cy="326065"/>
            </a:xfrm>
            <a:custGeom>
              <a:avLst/>
              <a:gdLst/>
              <a:ahLst/>
              <a:cxnLst/>
              <a:rect l="l" t="t" r="r" b="b"/>
              <a:pathLst>
                <a:path w="1140" h="8007" extrusionOk="0">
                  <a:moveTo>
                    <a:pt x="219" y="1"/>
                  </a:moveTo>
                  <a:cubicBezTo>
                    <a:pt x="146" y="83"/>
                    <a:pt x="74" y="147"/>
                    <a:pt x="1" y="229"/>
                  </a:cubicBezTo>
                  <a:cubicBezTo>
                    <a:pt x="165" y="2852"/>
                    <a:pt x="465" y="5420"/>
                    <a:pt x="912" y="7916"/>
                  </a:cubicBezTo>
                  <a:cubicBezTo>
                    <a:pt x="921" y="7943"/>
                    <a:pt x="939" y="7970"/>
                    <a:pt x="966" y="7998"/>
                  </a:cubicBezTo>
                  <a:cubicBezTo>
                    <a:pt x="993" y="8007"/>
                    <a:pt x="1012" y="8007"/>
                    <a:pt x="1048" y="8007"/>
                  </a:cubicBezTo>
                  <a:cubicBezTo>
                    <a:pt x="1103" y="7980"/>
                    <a:pt x="1139" y="7916"/>
                    <a:pt x="1130" y="7861"/>
                  </a:cubicBezTo>
                  <a:cubicBezTo>
                    <a:pt x="675" y="5302"/>
                    <a:pt x="365" y="2679"/>
                    <a:pt x="21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1" name="Google Shape;1141;p35"/>
            <p:cNvSpPr/>
            <p:nvPr/>
          </p:nvSpPr>
          <p:spPr>
            <a:xfrm>
              <a:off x="6361144" y="2838253"/>
              <a:ext cx="37872" cy="304564"/>
            </a:xfrm>
            <a:custGeom>
              <a:avLst/>
              <a:gdLst/>
              <a:ahLst/>
              <a:cxnLst/>
              <a:rect l="l" t="t" r="r" b="b"/>
              <a:pathLst>
                <a:path w="930" h="7479" extrusionOk="0">
                  <a:moveTo>
                    <a:pt x="228" y="1"/>
                  </a:moveTo>
                  <a:cubicBezTo>
                    <a:pt x="146" y="73"/>
                    <a:pt x="73" y="137"/>
                    <a:pt x="0" y="210"/>
                  </a:cubicBezTo>
                  <a:cubicBezTo>
                    <a:pt x="101" y="2660"/>
                    <a:pt x="337" y="5046"/>
                    <a:pt x="693" y="7387"/>
                  </a:cubicBezTo>
                  <a:cubicBezTo>
                    <a:pt x="693" y="7424"/>
                    <a:pt x="711" y="7451"/>
                    <a:pt x="747" y="7469"/>
                  </a:cubicBezTo>
                  <a:cubicBezTo>
                    <a:pt x="775" y="7478"/>
                    <a:pt x="793" y="7478"/>
                    <a:pt x="829" y="7478"/>
                  </a:cubicBezTo>
                  <a:cubicBezTo>
                    <a:pt x="884" y="7469"/>
                    <a:pt x="929" y="7405"/>
                    <a:pt x="920" y="7351"/>
                  </a:cubicBezTo>
                  <a:cubicBezTo>
                    <a:pt x="556" y="4955"/>
                    <a:pt x="328" y="2505"/>
                    <a:pt x="22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2" name="Google Shape;1142;p35"/>
            <p:cNvSpPr/>
            <p:nvPr/>
          </p:nvSpPr>
          <p:spPr>
            <a:xfrm>
              <a:off x="5775822" y="4054512"/>
              <a:ext cx="706617" cy="545234"/>
            </a:xfrm>
            <a:custGeom>
              <a:avLst/>
              <a:gdLst/>
              <a:ahLst/>
              <a:cxnLst/>
              <a:rect l="l" t="t" r="r" b="b"/>
              <a:pathLst>
                <a:path w="17352" h="13389" extrusionOk="0">
                  <a:moveTo>
                    <a:pt x="3007" y="0"/>
                  </a:moveTo>
                  <a:cubicBezTo>
                    <a:pt x="2333" y="0"/>
                    <a:pt x="1914" y="738"/>
                    <a:pt x="2269" y="1312"/>
                  </a:cubicBezTo>
                  <a:cubicBezTo>
                    <a:pt x="2469" y="1639"/>
                    <a:pt x="2688" y="1831"/>
                    <a:pt x="2688" y="1831"/>
                  </a:cubicBezTo>
                  <a:lnTo>
                    <a:pt x="393" y="10474"/>
                  </a:lnTo>
                  <a:cubicBezTo>
                    <a:pt x="1" y="11941"/>
                    <a:pt x="1103" y="13389"/>
                    <a:pt x="2633" y="13389"/>
                  </a:cubicBezTo>
                  <a:lnTo>
                    <a:pt x="14720" y="13389"/>
                  </a:lnTo>
                  <a:cubicBezTo>
                    <a:pt x="16250" y="13389"/>
                    <a:pt x="17352" y="11941"/>
                    <a:pt x="16969" y="10474"/>
                  </a:cubicBezTo>
                  <a:lnTo>
                    <a:pt x="14665" y="1831"/>
                  </a:lnTo>
                  <a:cubicBezTo>
                    <a:pt x="14665" y="1831"/>
                    <a:pt x="14865" y="1639"/>
                    <a:pt x="15084" y="1312"/>
                  </a:cubicBezTo>
                  <a:cubicBezTo>
                    <a:pt x="15439" y="738"/>
                    <a:pt x="15020" y="0"/>
                    <a:pt x="1434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3" name="Google Shape;1143;p35"/>
            <p:cNvSpPr/>
            <p:nvPr/>
          </p:nvSpPr>
          <p:spPr>
            <a:xfrm>
              <a:off x="5920514" y="4129037"/>
              <a:ext cx="417283" cy="41"/>
            </a:xfrm>
            <a:custGeom>
              <a:avLst/>
              <a:gdLst/>
              <a:ahLst/>
              <a:cxnLst/>
              <a:rect l="l" t="t" r="r" b="b"/>
              <a:pathLst>
                <a:path w="10247" h="1" fill="none" extrusionOk="0">
                  <a:moveTo>
                    <a:pt x="0" y="1"/>
                  </a:moveTo>
                  <a:lnTo>
                    <a:pt x="10247" y="1"/>
                  </a:lnTo>
                </a:path>
              </a:pathLst>
            </a:custGeom>
            <a:solidFill>
              <a:schemeClr val="accent5"/>
            </a:solidFill>
            <a:ln w="2950" cap="rnd" cmpd="sng">
              <a:solidFill>
                <a:srgbClr val="F6A87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4" name="Google Shape;1144;p35"/>
            <p:cNvSpPr/>
            <p:nvPr/>
          </p:nvSpPr>
          <p:spPr>
            <a:xfrm>
              <a:off x="5957572" y="4196923"/>
              <a:ext cx="338689" cy="295727"/>
            </a:xfrm>
            <a:custGeom>
              <a:avLst/>
              <a:gdLst/>
              <a:ahLst/>
              <a:cxnLst/>
              <a:rect l="l" t="t" r="r" b="b"/>
              <a:pathLst>
                <a:path w="8317" h="7262" extrusionOk="0">
                  <a:moveTo>
                    <a:pt x="7020" y="1"/>
                  </a:moveTo>
                  <a:cubicBezTo>
                    <a:pt x="6930" y="1"/>
                    <a:pt x="6827" y="19"/>
                    <a:pt x="6732" y="55"/>
                  </a:cubicBezTo>
                  <a:lnTo>
                    <a:pt x="6613" y="101"/>
                  </a:lnTo>
                  <a:cubicBezTo>
                    <a:pt x="6522" y="137"/>
                    <a:pt x="6424" y="155"/>
                    <a:pt x="6324" y="155"/>
                  </a:cubicBezTo>
                  <a:cubicBezTo>
                    <a:pt x="6224" y="155"/>
                    <a:pt x="6121" y="137"/>
                    <a:pt x="6021" y="101"/>
                  </a:cubicBezTo>
                  <a:lnTo>
                    <a:pt x="5912" y="55"/>
                  </a:lnTo>
                  <a:cubicBezTo>
                    <a:pt x="5812" y="23"/>
                    <a:pt x="5709" y="7"/>
                    <a:pt x="5609" y="7"/>
                  </a:cubicBezTo>
                  <a:cubicBezTo>
                    <a:pt x="5509" y="7"/>
                    <a:pt x="5411" y="23"/>
                    <a:pt x="5320" y="55"/>
                  </a:cubicBezTo>
                  <a:lnTo>
                    <a:pt x="5202" y="101"/>
                  </a:lnTo>
                  <a:cubicBezTo>
                    <a:pt x="5110" y="137"/>
                    <a:pt x="5008" y="155"/>
                    <a:pt x="4906" y="155"/>
                  </a:cubicBezTo>
                  <a:cubicBezTo>
                    <a:pt x="4803" y="155"/>
                    <a:pt x="4701" y="137"/>
                    <a:pt x="4610" y="101"/>
                  </a:cubicBezTo>
                  <a:lnTo>
                    <a:pt x="4500" y="55"/>
                  </a:lnTo>
                  <a:cubicBezTo>
                    <a:pt x="4400" y="23"/>
                    <a:pt x="4298" y="7"/>
                    <a:pt x="4197" y="7"/>
                  </a:cubicBezTo>
                  <a:cubicBezTo>
                    <a:pt x="4097" y="7"/>
                    <a:pt x="3999" y="23"/>
                    <a:pt x="3908" y="55"/>
                  </a:cubicBezTo>
                  <a:lnTo>
                    <a:pt x="3790" y="101"/>
                  </a:lnTo>
                  <a:cubicBezTo>
                    <a:pt x="3694" y="137"/>
                    <a:pt x="3592" y="155"/>
                    <a:pt x="3490" y="155"/>
                  </a:cubicBezTo>
                  <a:cubicBezTo>
                    <a:pt x="3389" y="155"/>
                    <a:pt x="3289" y="137"/>
                    <a:pt x="3198" y="101"/>
                  </a:cubicBezTo>
                  <a:lnTo>
                    <a:pt x="3089" y="55"/>
                  </a:lnTo>
                  <a:cubicBezTo>
                    <a:pt x="2997" y="23"/>
                    <a:pt x="2897" y="7"/>
                    <a:pt x="2796" y="7"/>
                  </a:cubicBezTo>
                  <a:cubicBezTo>
                    <a:pt x="2695" y="7"/>
                    <a:pt x="2592" y="23"/>
                    <a:pt x="2496" y="55"/>
                  </a:cubicBezTo>
                  <a:lnTo>
                    <a:pt x="2378" y="101"/>
                  </a:lnTo>
                  <a:cubicBezTo>
                    <a:pt x="2282" y="137"/>
                    <a:pt x="2180" y="155"/>
                    <a:pt x="2079" y="155"/>
                  </a:cubicBezTo>
                  <a:cubicBezTo>
                    <a:pt x="1977" y="155"/>
                    <a:pt x="1877" y="137"/>
                    <a:pt x="1786" y="101"/>
                  </a:cubicBezTo>
                  <a:lnTo>
                    <a:pt x="1677" y="55"/>
                  </a:lnTo>
                  <a:cubicBezTo>
                    <a:pt x="1586" y="23"/>
                    <a:pt x="1485" y="7"/>
                    <a:pt x="1384" y="7"/>
                  </a:cubicBezTo>
                  <a:cubicBezTo>
                    <a:pt x="1283" y="7"/>
                    <a:pt x="1180" y="23"/>
                    <a:pt x="1085" y="55"/>
                  </a:cubicBezTo>
                  <a:cubicBezTo>
                    <a:pt x="821" y="146"/>
                    <a:pt x="648" y="365"/>
                    <a:pt x="611" y="593"/>
                  </a:cubicBezTo>
                  <a:lnTo>
                    <a:pt x="37" y="6431"/>
                  </a:lnTo>
                  <a:cubicBezTo>
                    <a:pt x="1" y="6750"/>
                    <a:pt x="156" y="7050"/>
                    <a:pt x="447" y="7187"/>
                  </a:cubicBezTo>
                  <a:cubicBezTo>
                    <a:pt x="552" y="7237"/>
                    <a:pt x="670" y="7262"/>
                    <a:pt x="791" y="7262"/>
                  </a:cubicBezTo>
                  <a:cubicBezTo>
                    <a:pt x="912" y="7262"/>
                    <a:pt x="1035" y="7237"/>
                    <a:pt x="1148" y="7187"/>
                  </a:cubicBezTo>
                  <a:lnTo>
                    <a:pt x="1285" y="7123"/>
                  </a:lnTo>
                  <a:cubicBezTo>
                    <a:pt x="1399" y="7073"/>
                    <a:pt x="1522" y="7048"/>
                    <a:pt x="1644" y="7048"/>
                  </a:cubicBezTo>
                  <a:cubicBezTo>
                    <a:pt x="1766" y="7048"/>
                    <a:pt x="1886" y="7073"/>
                    <a:pt x="1996" y="7123"/>
                  </a:cubicBezTo>
                  <a:lnTo>
                    <a:pt x="2114" y="7187"/>
                  </a:lnTo>
                  <a:cubicBezTo>
                    <a:pt x="2223" y="7237"/>
                    <a:pt x="2344" y="7262"/>
                    <a:pt x="2466" y="7262"/>
                  </a:cubicBezTo>
                  <a:cubicBezTo>
                    <a:pt x="2588" y="7262"/>
                    <a:pt x="2711" y="7237"/>
                    <a:pt x="2824" y="7187"/>
                  </a:cubicBezTo>
                  <a:lnTo>
                    <a:pt x="2961" y="7123"/>
                  </a:lnTo>
                  <a:cubicBezTo>
                    <a:pt x="3075" y="7073"/>
                    <a:pt x="3198" y="7048"/>
                    <a:pt x="3318" y="7048"/>
                  </a:cubicBezTo>
                  <a:cubicBezTo>
                    <a:pt x="3439" y="7048"/>
                    <a:pt x="3558" y="7073"/>
                    <a:pt x="3662" y="7123"/>
                  </a:cubicBezTo>
                  <a:lnTo>
                    <a:pt x="3799" y="7187"/>
                  </a:lnTo>
                  <a:cubicBezTo>
                    <a:pt x="3913" y="7237"/>
                    <a:pt x="4036" y="7262"/>
                    <a:pt x="4158" y="7262"/>
                  </a:cubicBezTo>
                  <a:cubicBezTo>
                    <a:pt x="4279" y="7262"/>
                    <a:pt x="4400" y="7237"/>
                    <a:pt x="4509" y="7187"/>
                  </a:cubicBezTo>
                  <a:lnTo>
                    <a:pt x="4646" y="7123"/>
                  </a:lnTo>
                  <a:cubicBezTo>
                    <a:pt x="4760" y="7073"/>
                    <a:pt x="4881" y="7048"/>
                    <a:pt x="5001" y="7048"/>
                  </a:cubicBezTo>
                  <a:cubicBezTo>
                    <a:pt x="5122" y="7048"/>
                    <a:pt x="5243" y="7073"/>
                    <a:pt x="5356" y="7123"/>
                  </a:cubicBezTo>
                  <a:lnTo>
                    <a:pt x="5493" y="7187"/>
                  </a:lnTo>
                  <a:cubicBezTo>
                    <a:pt x="5607" y="7237"/>
                    <a:pt x="5728" y="7262"/>
                    <a:pt x="5847" y="7262"/>
                  </a:cubicBezTo>
                  <a:cubicBezTo>
                    <a:pt x="5967" y="7262"/>
                    <a:pt x="6085" y="7237"/>
                    <a:pt x="6194" y="7187"/>
                  </a:cubicBezTo>
                  <a:lnTo>
                    <a:pt x="6322" y="7123"/>
                  </a:lnTo>
                  <a:cubicBezTo>
                    <a:pt x="6431" y="7073"/>
                    <a:pt x="6550" y="7048"/>
                    <a:pt x="6669" y="7048"/>
                  </a:cubicBezTo>
                  <a:cubicBezTo>
                    <a:pt x="6789" y="7048"/>
                    <a:pt x="6909" y="7073"/>
                    <a:pt x="7023" y="7123"/>
                  </a:cubicBezTo>
                  <a:lnTo>
                    <a:pt x="7160" y="7187"/>
                  </a:lnTo>
                  <a:cubicBezTo>
                    <a:pt x="7283" y="7237"/>
                    <a:pt x="7406" y="7262"/>
                    <a:pt x="7525" y="7262"/>
                  </a:cubicBezTo>
                  <a:cubicBezTo>
                    <a:pt x="7645" y="7262"/>
                    <a:pt x="7761" y="7237"/>
                    <a:pt x="7870" y="7187"/>
                  </a:cubicBezTo>
                  <a:cubicBezTo>
                    <a:pt x="8153" y="7050"/>
                    <a:pt x="8317" y="6750"/>
                    <a:pt x="8280" y="6431"/>
                  </a:cubicBezTo>
                  <a:lnTo>
                    <a:pt x="7697" y="593"/>
                  </a:lnTo>
                  <a:cubicBezTo>
                    <a:pt x="7679" y="356"/>
                    <a:pt x="7497" y="146"/>
                    <a:pt x="7233" y="55"/>
                  </a:cubicBezTo>
                  <a:cubicBezTo>
                    <a:pt x="7187" y="19"/>
                    <a:pt x="7110" y="1"/>
                    <a:pt x="7020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5" name="Google Shape;1145;p35"/>
            <p:cNvSpPr/>
            <p:nvPr/>
          </p:nvSpPr>
          <p:spPr>
            <a:xfrm>
              <a:off x="5998377" y="4235855"/>
              <a:ext cx="261520" cy="41"/>
            </a:xfrm>
            <a:custGeom>
              <a:avLst/>
              <a:gdLst/>
              <a:ahLst/>
              <a:cxnLst/>
              <a:rect l="l" t="t" r="r" b="b"/>
              <a:pathLst>
                <a:path w="6422" h="1" fill="none" extrusionOk="0">
                  <a:moveTo>
                    <a:pt x="1" y="1"/>
                  </a:moveTo>
                  <a:lnTo>
                    <a:pt x="6422" y="1"/>
                  </a:lnTo>
                </a:path>
              </a:pathLst>
            </a:custGeom>
            <a:solidFill>
              <a:schemeClr val="accent5"/>
            </a:solidFill>
            <a:ln w="2950" cap="rnd" cmpd="sng">
              <a:solidFill>
                <a:srgbClr val="F6A87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6" name="Google Shape;1146;p35"/>
            <p:cNvSpPr/>
            <p:nvPr/>
          </p:nvSpPr>
          <p:spPr>
            <a:xfrm>
              <a:off x="5977608" y="4443954"/>
              <a:ext cx="302690" cy="41"/>
            </a:xfrm>
            <a:custGeom>
              <a:avLst/>
              <a:gdLst/>
              <a:ahLst/>
              <a:cxnLst/>
              <a:rect l="l" t="t" r="r" b="b"/>
              <a:pathLst>
                <a:path w="7433" h="1" fill="none" extrusionOk="0">
                  <a:moveTo>
                    <a:pt x="1" y="1"/>
                  </a:moveTo>
                  <a:lnTo>
                    <a:pt x="7433" y="1"/>
                  </a:lnTo>
                </a:path>
              </a:pathLst>
            </a:custGeom>
            <a:solidFill>
              <a:schemeClr val="accent5"/>
            </a:solidFill>
            <a:ln w="2950" cap="rnd" cmpd="sng">
              <a:solidFill>
                <a:srgbClr val="F6A87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47" name="Google Shape;1147;p35"/>
          <p:cNvSpPr/>
          <p:nvPr/>
        </p:nvSpPr>
        <p:spPr>
          <a:xfrm>
            <a:off x="325078" y="1650929"/>
            <a:ext cx="121077" cy="121077"/>
          </a:xfrm>
          <a:custGeom>
            <a:avLst/>
            <a:gdLst/>
            <a:ahLst/>
            <a:cxnLst/>
            <a:rect l="l" t="t" r="r" b="b"/>
            <a:pathLst>
              <a:path w="2142" h="2142" extrusionOk="0">
                <a:moveTo>
                  <a:pt x="1066" y="1"/>
                </a:moveTo>
                <a:lnTo>
                  <a:pt x="975" y="584"/>
                </a:lnTo>
                <a:cubicBezTo>
                  <a:pt x="948" y="784"/>
                  <a:pt x="784" y="948"/>
                  <a:pt x="575" y="985"/>
                </a:cubicBezTo>
                <a:lnTo>
                  <a:pt x="1" y="1076"/>
                </a:lnTo>
                <a:lnTo>
                  <a:pt x="575" y="1167"/>
                </a:lnTo>
                <a:cubicBezTo>
                  <a:pt x="784" y="1194"/>
                  <a:pt x="948" y="1358"/>
                  <a:pt x="975" y="1558"/>
                </a:cubicBezTo>
                <a:lnTo>
                  <a:pt x="1066" y="2141"/>
                </a:lnTo>
                <a:lnTo>
                  <a:pt x="1157" y="1558"/>
                </a:lnTo>
                <a:cubicBezTo>
                  <a:pt x="1194" y="1358"/>
                  <a:pt x="1358" y="1194"/>
                  <a:pt x="1558" y="1167"/>
                </a:cubicBezTo>
                <a:lnTo>
                  <a:pt x="2141" y="1076"/>
                </a:lnTo>
                <a:lnTo>
                  <a:pt x="1558" y="985"/>
                </a:lnTo>
                <a:cubicBezTo>
                  <a:pt x="1358" y="948"/>
                  <a:pt x="1194" y="784"/>
                  <a:pt x="1157" y="584"/>
                </a:cubicBezTo>
                <a:lnTo>
                  <a:pt x="1066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8" name="Google Shape;1148;p35"/>
          <p:cNvSpPr/>
          <p:nvPr/>
        </p:nvSpPr>
        <p:spPr>
          <a:xfrm>
            <a:off x="2023391" y="690292"/>
            <a:ext cx="121077" cy="121077"/>
          </a:xfrm>
          <a:custGeom>
            <a:avLst/>
            <a:gdLst/>
            <a:ahLst/>
            <a:cxnLst/>
            <a:rect l="l" t="t" r="r" b="b"/>
            <a:pathLst>
              <a:path w="2142" h="2142" extrusionOk="0">
                <a:moveTo>
                  <a:pt x="1066" y="1"/>
                </a:moveTo>
                <a:lnTo>
                  <a:pt x="975" y="584"/>
                </a:lnTo>
                <a:cubicBezTo>
                  <a:pt x="948" y="784"/>
                  <a:pt x="784" y="948"/>
                  <a:pt x="575" y="985"/>
                </a:cubicBezTo>
                <a:lnTo>
                  <a:pt x="1" y="1076"/>
                </a:lnTo>
                <a:lnTo>
                  <a:pt x="575" y="1167"/>
                </a:lnTo>
                <a:cubicBezTo>
                  <a:pt x="784" y="1194"/>
                  <a:pt x="948" y="1358"/>
                  <a:pt x="975" y="1558"/>
                </a:cubicBezTo>
                <a:lnTo>
                  <a:pt x="1066" y="2141"/>
                </a:lnTo>
                <a:lnTo>
                  <a:pt x="1157" y="1558"/>
                </a:lnTo>
                <a:cubicBezTo>
                  <a:pt x="1194" y="1358"/>
                  <a:pt x="1358" y="1194"/>
                  <a:pt x="1558" y="1167"/>
                </a:cubicBezTo>
                <a:lnTo>
                  <a:pt x="2141" y="1076"/>
                </a:lnTo>
                <a:lnTo>
                  <a:pt x="1558" y="985"/>
                </a:lnTo>
                <a:cubicBezTo>
                  <a:pt x="1358" y="948"/>
                  <a:pt x="1194" y="784"/>
                  <a:pt x="1157" y="584"/>
                </a:cubicBezTo>
                <a:lnTo>
                  <a:pt x="1066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9" name="Google Shape;1149;p35"/>
          <p:cNvSpPr/>
          <p:nvPr/>
        </p:nvSpPr>
        <p:spPr>
          <a:xfrm>
            <a:off x="5852391" y="2119304"/>
            <a:ext cx="121077" cy="121077"/>
          </a:xfrm>
          <a:custGeom>
            <a:avLst/>
            <a:gdLst/>
            <a:ahLst/>
            <a:cxnLst/>
            <a:rect l="l" t="t" r="r" b="b"/>
            <a:pathLst>
              <a:path w="2142" h="2142" extrusionOk="0">
                <a:moveTo>
                  <a:pt x="1066" y="1"/>
                </a:moveTo>
                <a:lnTo>
                  <a:pt x="975" y="584"/>
                </a:lnTo>
                <a:cubicBezTo>
                  <a:pt x="948" y="784"/>
                  <a:pt x="784" y="948"/>
                  <a:pt x="575" y="985"/>
                </a:cubicBezTo>
                <a:lnTo>
                  <a:pt x="1" y="1076"/>
                </a:lnTo>
                <a:lnTo>
                  <a:pt x="575" y="1167"/>
                </a:lnTo>
                <a:cubicBezTo>
                  <a:pt x="784" y="1194"/>
                  <a:pt x="948" y="1358"/>
                  <a:pt x="975" y="1558"/>
                </a:cubicBezTo>
                <a:lnTo>
                  <a:pt x="1066" y="2141"/>
                </a:lnTo>
                <a:lnTo>
                  <a:pt x="1157" y="1558"/>
                </a:lnTo>
                <a:cubicBezTo>
                  <a:pt x="1194" y="1358"/>
                  <a:pt x="1358" y="1194"/>
                  <a:pt x="1558" y="1167"/>
                </a:cubicBezTo>
                <a:lnTo>
                  <a:pt x="2141" y="1076"/>
                </a:lnTo>
                <a:lnTo>
                  <a:pt x="1558" y="985"/>
                </a:lnTo>
                <a:cubicBezTo>
                  <a:pt x="1358" y="948"/>
                  <a:pt x="1194" y="784"/>
                  <a:pt x="1157" y="584"/>
                </a:cubicBezTo>
                <a:lnTo>
                  <a:pt x="1066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0" name="Google Shape;1150;p35"/>
          <p:cNvSpPr/>
          <p:nvPr/>
        </p:nvSpPr>
        <p:spPr>
          <a:xfrm>
            <a:off x="4484441" y="1322098"/>
            <a:ext cx="175114" cy="175114"/>
          </a:xfrm>
          <a:custGeom>
            <a:avLst/>
            <a:gdLst/>
            <a:ahLst/>
            <a:cxnLst/>
            <a:rect l="l" t="t" r="r" b="b"/>
            <a:pathLst>
              <a:path w="3098" h="3098" extrusionOk="0">
                <a:moveTo>
                  <a:pt x="1549" y="1"/>
                </a:moveTo>
                <a:lnTo>
                  <a:pt x="1413" y="839"/>
                </a:lnTo>
                <a:cubicBezTo>
                  <a:pt x="1367" y="1130"/>
                  <a:pt x="1130" y="1367"/>
                  <a:pt x="839" y="1412"/>
                </a:cubicBezTo>
                <a:lnTo>
                  <a:pt x="1" y="1549"/>
                </a:lnTo>
                <a:lnTo>
                  <a:pt x="839" y="1686"/>
                </a:lnTo>
                <a:cubicBezTo>
                  <a:pt x="1130" y="1731"/>
                  <a:pt x="1367" y="1977"/>
                  <a:pt x="1413" y="2269"/>
                </a:cubicBezTo>
                <a:lnTo>
                  <a:pt x="1549" y="3097"/>
                </a:lnTo>
                <a:lnTo>
                  <a:pt x="1686" y="2269"/>
                </a:lnTo>
                <a:cubicBezTo>
                  <a:pt x="1731" y="1977"/>
                  <a:pt x="1977" y="1731"/>
                  <a:pt x="2269" y="1686"/>
                </a:cubicBezTo>
                <a:lnTo>
                  <a:pt x="3098" y="1549"/>
                </a:lnTo>
                <a:lnTo>
                  <a:pt x="2269" y="1412"/>
                </a:lnTo>
                <a:cubicBezTo>
                  <a:pt x="1977" y="1367"/>
                  <a:pt x="1731" y="1130"/>
                  <a:pt x="1686" y="839"/>
                </a:cubicBezTo>
                <a:lnTo>
                  <a:pt x="1549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1" name="Google Shape;1151;p35"/>
          <p:cNvSpPr/>
          <p:nvPr/>
        </p:nvSpPr>
        <p:spPr>
          <a:xfrm>
            <a:off x="5048253" y="774654"/>
            <a:ext cx="121077" cy="121077"/>
          </a:xfrm>
          <a:custGeom>
            <a:avLst/>
            <a:gdLst/>
            <a:ahLst/>
            <a:cxnLst/>
            <a:rect l="l" t="t" r="r" b="b"/>
            <a:pathLst>
              <a:path w="2142" h="2142" extrusionOk="0">
                <a:moveTo>
                  <a:pt x="1066" y="1"/>
                </a:moveTo>
                <a:lnTo>
                  <a:pt x="975" y="584"/>
                </a:lnTo>
                <a:cubicBezTo>
                  <a:pt x="948" y="784"/>
                  <a:pt x="784" y="948"/>
                  <a:pt x="575" y="985"/>
                </a:cubicBezTo>
                <a:lnTo>
                  <a:pt x="1" y="1076"/>
                </a:lnTo>
                <a:lnTo>
                  <a:pt x="575" y="1167"/>
                </a:lnTo>
                <a:cubicBezTo>
                  <a:pt x="784" y="1194"/>
                  <a:pt x="948" y="1358"/>
                  <a:pt x="975" y="1558"/>
                </a:cubicBezTo>
                <a:lnTo>
                  <a:pt x="1066" y="2141"/>
                </a:lnTo>
                <a:lnTo>
                  <a:pt x="1157" y="1558"/>
                </a:lnTo>
                <a:cubicBezTo>
                  <a:pt x="1194" y="1358"/>
                  <a:pt x="1358" y="1194"/>
                  <a:pt x="1558" y="1167"/>
                </a:cubicBezTo>
                <a:lnTo>
                  <a:pt x="2141" y="1076"/>
                </a:lnTo>
                <a:lnTo>
                  <a:pt x="1558" y="985"/>
                </a:lnTo>
                <a:cubicBezTo>
                  <a:pt x="1358" y="948"/>
                  <a:pt x="1194" y="784"/>
                  <a:pt x="1157" y="584"/>
                </a:cubicBezTo>
                <a:lnTo>
                  <a:pt x="1066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2" name="Google Shape;1152;p35"/>
          <p:cNvSpPr/>
          <p:nvPr/>
        </p:nvSpPr>
        <p:spPr>
          <a:xfrm>
            <a:off x="2325078" y="1501504"/>
            <a:ext cx="121077" cy="121077"/>
          </a:xfrm>
          <a:custGeom>
            <a:avLst/>
            <a:gdLst/>
            <a:ahLst/>
            <a:cxnLst/>
            <a:rect l="l" t="t" r="r" b="b"/>
            <a:pathLst>
              <a:path w="2142" h="2142" extrusionOk="0">
                <a:moveTo>
                  <a:pt x="1066" y="1"/>
                </a:moveTo>
                <a:lnTo>
                  <a:pt x="975" y="584"/>
                </a:lnTo>
                <a:cubicBezTo>
                  <a:pt x="948" y="784"/>
                  <a:pt x="784" y="948"/>
                  <a:pt x="575" y="985"/>
                </a:cubicBezTo>
                <a:lnTo>
                  <a:pt x="1" y="1076"/>
                </a:lnTo>
                <a:lnTo>
                  <a:pt x="575" y="1167"/>
                </a:lnTo>
                <a:cubicBezTo>
                  <a:pt x="784" y="1194"/>
                  <a:pt x="948" y="1358"/>
                  <a:pt x="975" y="1558"/>
                </a:cubicBezTo>
                <a:lnTo>
                  <a:pt x="1066" y="2141"/>
                </a:lnTo>
                <a:lnTo>
                  <a:pt x="1157" y="1558"/>
                </a:lnTo>
                <a:cubicBezTo>
                  <a:pt x="1194" y="1358"/>
                  <a:pt x="1358" y="1194"/>
                  <a:pt x="1558" y="1167"/>
                </a:cubicBezTo>
                <a:lnTo>
                  <a:pt x="2141" y="1076"/>
                </a:lnTo>
                <a:lnTo>
                  <a:pt x="1558" y="985"/>
                </a:lnTo>
                <a:cubicBezTo>
                  <a:pt x="1358" y="948"/>
                  <a:pt x="1194" y="784"/>
                  <a:pt x="1157" y="584"/>
                </a:cubicBezTo>
                <a:lnTo>
                  <a:pt x="1066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153" name="Google Shape;1153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flipH="1">
            <a:off x="2302962" y="1481350"/>
            <a:ext cx="165300" cy="168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4" name="Google Shape;1154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flipH="1">
            <a:off x="2641574" y="3254202"/>
            <a:ext cx="222100" cy="226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5" name="Google Shape;1155;p3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223626" y="1296317"/>
            <a:ext cx="312675" cy="32050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6" name="Google Shape;1156;p3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659551" y="2290921"/>
            <a:ext cx="312675" cy="32050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7" name="Google Shape;1157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flipH="1">
            <a:off x="183212" y="2751588"/>
            <a:ext cx="165300" cy="168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8" name="Google Shape;1158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flipH="1">
            <a:off x="5562327" y="2617173"/>
            <a:ext cx="129775" cy="13234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7" name="Google Shape;1347;p39"/>
          <p:cNvSpPr/>
          <p:nvPr/>
        </p:nvSpPr>
        <p:spPr>
          <a:xfrm>
            <a:off x="994154" y="-128920"/>
            <a:ext cx="6738668" cy="5401340"/>
          </a:xfrm>
          <a:custGeom>
            <a:avLst/>
            <a:gdLst/>
            <a:ahLst/>
            <a:cxnLst/>
            <a:rect l="l" t="t" r="r" b="b"/>
            <a:pathLst>
              <a:path w="50268" h="50233" extrusionOk="0">
                <a:moveTo>
                  <a:pt x="24758" y="1"/>
                </a:moveTo>
                <a:cubicBezTo>
                  <a:pt x="24730" y="1"/>
                  <a:pt x="24702" y="1"/>
                  <a:pt x="24674" y="1"/>
                </a:cubicBezTo>
                <a:cubicBezTo>
                  <a:pt x="23162" y="38"/>
                  <a:pt x="21841" y="794"/>
                  <a:pt x="21040" y="1951"/>
                </a:cubicBezTo>
                <a:cubicBezTo>
                  <a:pt x="20289" y="1410"/>
                  <a:pt x="19380" y="1111"/>
                  <a:pt x="18438" y="1111"/>
                </a:cubicBezTo>
                <a:cubicBezTo>
                  <a:pt x="17951" y="1111"/>
                  <a:pt x="17456" y="1191"/>
                  <a:pt x="16969" y="1359"/>
                </a:cubicBezTo>
                <a:cubicBezTo>
                  <a:pt x="15530" y="1841"/>
                  <a:pt x="14509" y="2980"/>
                  <a:pt x="14109" y="4328"/>
                </a:cubicBezTo>
                <a:cubicBezTo>
                  <a:pt x="13668" y="4194"/>
                  <a:pt x="13209" y="4125"/>
                  <a:pt x="12750" y="4125"/>
                </a:cubicBezTo>
                <a:cubicBezTo>
                  <a:pt x="11805" y="4125"/>
                  <a:pt x="10856" y="4416"/>
                  <a:pt x="10046" y="5029"/>
                </a:cubicBezTo>
                <a:cubicBezTo>
                  <a:pt x="8835" y="5940"/>
                  <a:pt x="8225" y="7334"/>
                  <a:pt x="8243" y="8736"/>
                </a:cubicBezTo>
                <a:cubicBezTo>
                  <a:pt x="6840" y="8745"/>
                  <a:pt x="5465" y="9419"/>
                  <a:pt x="4600" y="10649"/>
                </a:cubicBezTo>
                <a:cubicBezTo>
                  <a:pt x="3725" y="11878"/>
                  <a:pt x="3562" y="13390"/>
                  <a:pt x="4017" y="14720"/>
                </a:cubicBezTo>
                <a:cubicBezTo>
                  <a:pt x="2687" y="15166"/>
                  <a:pt x="1585" y="16223"/>
                  <a:pt x="1139" y="17671"/>
                </a:cubicBezTo>
                <a:cubicBezTo>
                  <a:pt x="692" y="19119"/>
                  <a:pt x="1011" y="20622"/>
                  <a:pt x="1858" y="21733"/>
                </a:cubicBezTo>
                <a:cubicBezTo>
                  <a:pt x="729" y="22580"/>
                  <a:pt x="0" y="23919"/>
                  <a:pt x="28" y="25422"/>
                </a:cubicBezTo>
                <a:cubicBezTo>
                  <a:pt x="46" y="26943"/>
                  <a:pt x="802" y="28255"/>
                  <a:pt x="1949" y="29065"/>
                </a:cubicBezTo>
                <a:cubicBezTo>
                  <a:pt x="1130" y="30204"/>
                  <a:pt x="856" y="31707"/>
                  <a:pt x="1330" y="33146"/>
                </a:cubicBezTo>
                <a:cubicBezTo>
                  <a:pt x="1822" y="34567"/>
                  <a:pt x="2951" y="35605"/>
                  <a:pt x="4290" y="36015"/>
                </a:cubicBezTo>
                <a:cubicBezTo>
                  <a:pt x="3862" y="37345"/>
                  <a:pt x="4062" y="38866"/>
                  <a:pt x="4964" y="40077"/>
                </a:cubicBezTo>
                <a:cubicBezTo>
                  <a:pt x="5847" y="41264"/>
                  <a:pt x="7194" y="41900"/>
                  <a:pt x="8566" y="41900"/>
                </a:cubicBezTo>
                <a:cubicBezTo>
                  <a:pt x="8595" y="41900"/>
                  <a:pt x="8624" y="41899"/>
                  <a:pt x="8653" y="41899"/>
                </a:cubicBezTo>
                <a:cubicBezTo>
                  <a:pt x="8662" y="43301"/>
                  <a:pt x="9318" y="44677"/>
                  <a:pt x="10547" y="45551"/>
                </a:cubicBezTo>
                <a:cubicBezTo>
                  <a:pt x="11345" y="46124"/>
                  <a:pt x="12262" y="46402"/>
                  <a:pt x="13171" y="46402"/>
                </a:cubicBezTo>
                <a:cubicBezTo>
                  <a:pt x="13663" y="46402"/>
                  <a:pt x="14152" y="46321"/>
                  <a:pt x="14619" y="46161"/>
                </a:cubicBezTo>
                <a:cubicBezTo>
                  <a:pt x="15056" y="47491"/>
                  <a:pt x="16103" y="48602"/>
                  <a:pt x="17542" y="49058"/>
                </a:cubicBezTo>
                <a:cubicBezTo>
                  <a:pt x="18003" y="49202"/>
                  <a:pt x="18468" y="49272"/>
                  <a:pt x="18924" y="49272"/>
                </a:cubicBezTo>
                <a:cubicBezTo>
                  <a:pt x="19903" y="49272"/>
                  <a:pt x="20843" y="48952"/>
                  <a:pt x="21614" y="48375"/>
                </a:cubicBezTo>
                <a:cubicBezTo>
                  <a:pt x="22437" y="49506"/>
                  <a:pt x="23756" y="50233"/>
                  <a:pt x="25256" y="50233"/>
                </a:cubicBezTo>
                <a:cubicBezTo>
                  <a:pt x="25266" y="50233"/>
                  <a:pt x="25275" y="50233"/>
                  <a:pt x="25284" y="50233"/>
                </a:cubicBezTo>
                <a:cubicBezTo>
                  <a:pt x="26787" y="50233"/>
                  <a:pt x="28126" y="49486"/>
                  <a:pt x="28964" y="48329"/>
                </a:cubicBezTo>
                <a:cubicBezTo>
                  <a:pt x="29726" y="48890"/>
                  <a:pt x="30652" y="49198"/>
                  <a:pt x="31610" y="49198"/>
                </a:cubicBezTo>
                <a:cubicBezTo>
                  <a:pt x="32082" y="49198"/>
                  <a:pt x="32563" y="49123"/>
                  <a:pt x="33035" y="48967"/>
                </a:cubicBezTo>
                <a:cubicBezTo>
                  <a:pt x="34474" y="48493"/>
                  <a:pt x="35513" y="47373"/>
                  <a:pt x="35932" y="46034"/>
                </a:cubicBezTo>
                <a:cubicBezTo>
                  <a:pt x="36382" y="46179"/>
                  <a:pt x="36854" y="46253"/>
                  <a:pt x="37328" y="46253"/>
                </a:cubicBezTo>
                <a:cubicBezTo>
                  <a:pt x="38253" y="46253"/>
                  <a:pt x="39187" y="45971"/>
                  <a:pt x="39994" y="45387"/>
                </a:cubicBezTo>
                <a:cubicBezTo>
                  <a:pt x="41214" y="44495"/>
                  <a:pt x="41852" y="43110"/>
                  <a:pt x="41843" y="41707"/>
                </a:cubicBezTo>
                <a:cubicBezTo>
                  <a:pt x="43236" y="41707"/>
                  <a:pt x="44621" y="41061"/>
                  <a:pt x="45504" y="39840"/>
                </a:cubicBezTo>
                <a:cubicBezTo>
                  <a:pt x="46397" y="38611"/>
                  <a:pt x="46579" y="37099"/>
                  <a:pt x="46133" y="35760"/>
                </a:cubicBezTo>
                <a:cubicBezTo>
                  <a:pt x="47462" y="35332"/>
                  <a:pt x="48583" y="34284"/>
                  <a:pt x="49047" y="32845"/>
                </a:cubicBezTo>
                <a:cubicBezTo>
                  <a:pt x="49512" y="31406"/>
                  <a:pt x="49220" y="29894"/>
                  <a:pt x="48382" y="28774"/>
                </a:cubicBezTo>
                <a:cubicBezTo>
                  <a:pt x="49521" y="27954"/>
                  <a:pt x="50268" y="26606"/>
                  <a:pt x="50268" y="25103"/>
                </a:cubicBezTo>
                <a:cubicBezTo>
                  <a:pt x="50268" y="25003"/>
                  <a:pt x="50268" y="24903"/>
                  <a:pt x="50250" y="24803"/>
                </a:cubicBezTo>
                <a:lnTo>
                  <a:pt x="50250" y="24475"/>
                </a:lnTo>
                <a:cubicBezTo>
                  <a:pt x="50213" y="22963"/>
                  <a:pt x="49448" y="21651"/>
                  <a:pt x="48282" y="20859"/>
                </a:cubicBezTo>
                <a:cubicBezTo>
                  <a:pt x="49084" y="19711"/>
                  <a:pt x="49348" y="18190"/>
                  <a:pt x="48847" y="16769"/>
                </a:cubicBezTo>
                <a:cubicBezTo>
                  <a:pt x="48346" y="15349"/>
                  <a:pt x="47189" y="14338"/>
                  <a:pt x="45850" y="13937"/>
                </a:cubicBezTo>
                <a:cubicBezTo>
                  <a:pt x="46260" y="12589"/>
                  <a:pt x="46033" y="11077"/>
                  <a:pt x="45122" y="9884"/>
                </a:cubicBezTo>
                <a:cubicBezTo>
                  <a:pt x="44236" y="8724"/>
                  <a:pt x="42886" y="8106"/>
                  <a:pt x="41523" y="8106"/>
                </a:cubicBezTo>
                <a:cubicBezTo>
                  <a:pt x="41484" y="8106"/>
                  <a:pt x="41445" y="8107"/>
                  <a:pt x="41406" y="8108"/>
                </a:cubicBezTo>
                <a:cubicBezTo>
                  <a:pt x="41387" y="6705"/>
                  <a:pt x="40713" y="5339"/>
                  <a:pt x="39475" y="4474"/>
                </a:cubicBezTo>
                <a:cubicBezTo>
                  <a:pt x="38690" y="3931"/>
                  <a:pt x="37787" y="3670"/>
                  <a:pt x="36895" y="3670"/>
                </a:cubicBezTo>
                <a:cubicBezTo>
                  <a:pt x="36380" y="3670"/>
                  <a:pt x="35869" y="3757"/>
                  <a:pt x="35385" y="3927"/>
                </a:cubicBezTo>
                <a:cubicBezTo>
                  <a:pt x="34930" y="2606"/>
                  <a:pt x="33864" y="1504"/>
                  <a:pt x="32416" y="1067"/>
                </a:cubicBezTo>
                <a:cubicBezTo>
                  <a:pt x="31983" y="939"/>
                  <a:pt x="31545" y="878"/>
                  <a:pt x="31116" y="878"/>
                </a:cubicBezTo>
                <a:cubicBezTo>
                  <a:pt x="30108" y="878"/>
                  <a:pt x="29142" y="1214"/>
                  <a:pt x="28363" y="1814"/>
                </a:cubicBezTo>
                <a:cubicBezTo>
                  <a:pt x="27549" y="706"/>
                  <a:pt x="26227" y="1"/>
                  <a:pt x="24758" y="1"/>
                </a:cubicBezTo>
                <a:close/>
              </a:path>
            </a:pathLst>
          </a:custGeom>
          <a:solidFill>
            <a:srgbClr val="ADB6AC">
              <a:alpha val="3661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0" name="Google Shape;1350;p39"/>
          <p:cNvSpPr txBox="1">
            <a:spLocks noGrp="1"/>
          </p:cNvSpPr>
          <p:nvPr>
            <p:ph type="subTitle" idx="1"/>
          </p:nvPr>
        </p:nvSpPr>
        <p:spPr>
          <a:xfrm>
            <a:off x="2354595" y="330864"/>
            <a:ext cx="5477642" cy="485899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 algn="just"/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Среди сугробов и воронок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/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селе, разрушенном дотла,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/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Стоит, зажмурившись ребёнок –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/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Последний гражданин села.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/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Испуганный котёнок белый,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/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Обломок печки и трубы –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/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это всё, что уцелело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/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 прежней жизни и избы.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/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Стоит белоголовый Петя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/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плачет, как старик без слёз,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/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Три года прожил он на свете,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/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 что узнал и перенёс.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51" name="Google Shape;1351;p39"/>
          <p:cNvSpPr/>
          <p:nvPr/>
        </p:nvSpPr>
        <p:spPr>
          <a:xfrm>
            <a:off x="7021976" y="3822602"/>
            <a:ext cx="1603268" cy="27860"/>
          </a:xfrm>
          <a:custGeom>
            <a:avLst/>
            <a:gdLst/>
            <a:ahLst/>
            <a:cxnLst/>
            <a:rect l="l" t="t" r="r" b="b"/>
            <a:pathLst>
              <a:path w="42527" h="739" extrusionOk="0">
                <a:moveTo>
                  <a:pt x="0" y="0"/>
                </a:moveTo>
                <a:lnTo>
                  <a:pt x="0" y="738"/>
                </a:lnTo>
                <a:lnTo>
                  <a:pt x="42526" y="738"/>
                </a:lnTo>
                <a:cubicBezTo>
                  <a:pt x="41761" y="274"/>
                  <a:pt x="40868" y="0"/>
                  <a:pt x="39903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352" name="Google Shape;1352;p39"/>
          <p:cNvGrpSpPr/>
          <p:nvPr/>
        </p:nvGrpSpPr>
        <p:grpSpPr>
          <a:xfrm>
            <a:off x="6232745" y="4418047"/>
            <a:ext cx="3089342" cy="756826"/>
            <a:chOff x="3027325" y="3847175"/>
            <a:chExt cx="3089342" cy="756826"/>
          </a:xfrm>
        </p:grpSpPr>
        <p:sp>
          <p:nvSpPr>
            <p:cNvPr id="1353" name="Google Shape;1353;p39"/>
            <p:cNvSpPr/>
            <p:nvPr/>
          </p:nvSpPr>
          <p:spPr>
            <a:xfrm>
              <a:off x="3027325" y="4223156"/>
              <a:ext cx="2188033" cy="380506"/>
            </a:xfrm>
            <a:custGeom>
              <a:avLst/>
              <a:gdLst/>
              <a:ahLst/>
              <a:cxnLst/>
              <a:rect l="l" t="t" r="r" b="b"/>
              <a:pathLst>
                <a:path w="58038" h="10093" extrusionOk="0">
                  <a:moveTo>
                    <a:pt x="5037" y="1"/>
                  </a:moveTo>
                  <a:cubicBezTo>
                    <a:pt x="2250" y="1"/>
                    <a:pt x="0" y="2260"/>
                    <a:pt x="0" y="5047"/>
                  </a:cubicBezTo>
                  <a:cubicBezTo>
                    <a:pt x="0" y="7834"/>
                    <a:pt x="2250" y="10093"/>
                    <a:pt x="5037" y="10093"/>
                  </a:cubicBezTo>
                  <a:lnTo>
                    <a:pt x="58037" y="10093"/>
                  </a:lnTo>
                  <a:lnTo>
                    <a:pt x="5803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4" name="Google Shape;1354;p39"/>
            <p:cNvSpPr/>
            <p:nvPr/>
          </p:nvSpPr>
          <p:spPr>
            <a:xfrm>
              <a:off x="3418081" y="4294597"/>
              <a:ext cx="952227" cy="238679"/>
            </a:xfrm>
            <a:custGeom>
              <a:avLst/>
              <a:gdLst/>
              <a:ahLst/>
              <a:cxnLst/>
              <a:rect l="l" t="t" r="r" b="b"/>
              <a:pathLst>
                <a:path w="25258" h="6331" extrusionOk="0">
                  <a:moveTo>
                    <a:pt x="12633" y="0"/>
                  </a:moveTo>
                  <a:cubicBezTo>
                    <a:pt x="5657" y="0"/>
                    <a:pt x="0" y="1412"/>
                    <a:pt x="0" y="3161"/>
                  </a:cubicBezTo>
                  <a:cubicBezTo>
                    <a:pt x="0" y="4910"/>
                    <a:pt x="5657" y="6330"/>
                    <a:pt x="12633" y="6330"/>
                  </a:cubicBezTo>
                  <a:cubicBezTo>
                    <a:pt x="19601" y="6330"/>
                    <a:pt x="25257" y="4910"/>
                    <a:pt x="25257" y="3161"/>
                  </a:cubicBezTo>
                  <a:cubicBezTo>
                    <a:pt x="25257" y="1412"/>
                    <a:pt x="19601" y="0"/>
                    <a:pt x="1263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5" name="Google Shape;1355;p39"/>
            <p:cNvSpPr/>
            <p:nvPr/>
          </p:nvSpPr>
          <p:spPr>
            <a:xfrm>
              <a:off x="3444508" y="4315898"/>
              <a:ext cx="899673" cy="195738"/>
            </a:xfrm>
            <a:custGeom>
              <a:avLst/>
              <a:gdLst/>
              <a:ahLst/>
              <a:cxnLst/>
              <a:rect l="l" t="t" r="r" b="b"/>
              <a:pathLst>
                <a:path w="23864" h="5192" extrusionOk="0">
                  <a:moveTo>
                    <a:pt x="11932" y="0"/>
                  </a:moveTo>
                  <a:cubicBezTo>
                    <a:pt x="5338" y="0"/>
                    <a:pt x="1" y="1166"/>
                    <a:pt x="1" y="2596"/>
                  </a:cubicBezTo>
                  <a:cubicBezTo>
                    <a:pt x="1" y="4026"/>
                    <a:pt x="5338" y="5192"/>
                    <a:pt x="11932" y="5192"/>
                  </a:cubicBezTo>
                  <a:cubicBezTo>
                    <a:pt x="18518" y="5192"/>
                    <a:pt x="23864" y="4026"/>
                    <a:pt x="23864" y="2596"/>
                  </a:cubicBezTo>
                  <a:cubicBezTo>
                    <a:pt x="23864" y="1166"/>
                    <a:pt x="18518" y="0"/>
                    <a:pt x="1193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6" name="Google Shape;1356;p39"/>
            <p:cNvSpPr/>
            <p:nvPr/>
          </p:nvSpPr>
          <p:spPr>
            <a:xfrm>
              <a:off x="3060274" y="4370826"/>
              <a:ext cx="165541" cy="85541"/>
            </a:xfrm>
            <a:custGeom>
              <a:avLst/>
              <a:gdLst/>
              <a:ahLst/>
              <a:cxnLst/>
              <a:rect l="l" t="t" r="r" b="b"/>
              <a:pathLst>
                <a:path w="4391" h="2269" extrusionOk="0">
                  <a:moveTo>
                    <a:pt x="2196" y="0"/>
                  </a:moveTo>
                  <a:lnTo>
                    <a:pt x="1" y="1139"/>
                  </a:lnTo>
                  <a:lnTo>
                    <a:pt x="2196" y="2268"/>
                  </a:lnTo>
                  <a:lnTo>
                    <a:pt x="4391" y="1139"/>
                  </a:lnTo>
                  <a:lnTo>
                    <a:pt x="2196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7" name="Google Shape;1357;p39"/>
            <p:cNvSpPr/>
            <p:nvPr/>
          </p:nvSpPr>
          <p:spPr>
            <a:xfrm>
              <a:off x="3239196" y="4370826"/>
              <a:ext cx="165880" cy="85541"/>
            </a:xfrm>
            <a:custGeom>
              <a:avLst/>
              <a:gdLst/>
              <a:ahLst/>
              <a:cxnLst/>
              <a:rect l="l" t="t" r="r" b="b"/>
              <a:pathLst>
                <a:path w="4400" h="2269" extrusionOk="0">
                  <a:moveTo>
                    <a:pt x="2195" y="0"/>
                  </a:moveTo>
                  <a:lnTo>
                    <a:pt x="0" y="1139"/>
                  </a:lnTo>
                  <a:lnTo>
                    <a:pt x="2195" y="2268"/>
                  </a:lnTo>
                  <a:lnTo>
                    <a:pt x="4399" y="1139"/>
                  </a:lnTo>
                  <a:lnTo>
                    <a:pt x="2195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8" name="Google Shape;1358;p39"/>
            <p:cNvSpPr/>
            <p:nvPr/>
          </p:nvSpPr>
          <p:spPr>
            <a:xfrm>
              <a:off x="4392236" y="4370826"/>
              <a:ext cx="165201" cy="85541"/>
            </a:xfrm>
            <a:custGeom>
              <a:avLst/>
              <a:gdLst/>
              <a:ahLst/>
              <a:cxnLst/>
              <a:rect l="l" t="t" r="r" b="b"/>
              <a:pathLst>
                <a:path w="4382" h="2269" extrusionOk="0">
                  <a:moveTo>
                    <a:pt x="2195" y="0"/>
                  </a:moveTo>
                  <a:lnTo>
                    <a:pt x="0" y="1139"/>
                  </a:lnTo>
                  <a:lnTo>
                    <a:pt x="2195" y="2268"/>
                  </a:lnTo>
                  <a:lnTo>
                    <a:pt x="4381" y="1139"/>
                  </a:lnTo>
                  <a:lnTo>
                    <a:pt x="2195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9" name="Google Shape;1359;p39"/>
            <p:cNvSpPr/>
            <p:nvPr/>
          </p:nvSpPr>
          <p:spPr>
            <a:xfrm>
              <a:off x="4571120" y="4370826"/>
              <a:ext cx="165201" cy="85541"/>
            </a:xfrm>
            <a:custGeom>
              <a:avLst/>
              <a:gdLst/>
              <a:ahLst/>
              <a:cxnLst/>
              <a:rect l="l" t="t" r="r" b="b"/>
              <a:pathLst>
                <a:path w="4382" h="2269" extrusionOk="0">
                  <a:moveTo>
                    <a:pt x="2195" y="0"/>
                  </a:moveTo>
                  <a:lnTo>
                    <a:pt x="0" y="1139"/>
                  </a:lnTo>
                  <a:lnTo>
                    <a:pt x="2195" y="2268"/>
                  </a:lnTo>
                  <a:lnTo>
                    <a:pt x="4381" y="1139"/>
                  </a:lnTo>
                  <a:lnTo>
                    <a:pt x="2195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0" name="Google Shape;1360;p39"/>
            <p:cNvSpPr/>
            <p:nvPr/>
          </p:nvSpPr>
          <p:spPr>
            <a:xfrm>
              <a:off x="3114901" y="4573765"/>
              <a:ext cx="2100455" cy="30235"/>
            </a:xfrm>
            <a:custGeom>
              <a:avLst/>
              <a:gdLst/>
              <a:ahLst/>
              <a:cxnLst/>
              <a:rect l="l" t="t" r="r" b="b"/>
              <a:pathLst>
                <a:path w="55715" h="802" extrusionOk="0">
                  <a:moveTo>
                    <a:pt x="0" y="0"/>
                  </a:moveTo>
                  <a:cubicBezTo>
                    <a:pt x="783" y="501"/>
                    <a:pt x="1712" y="802"/>
                    <a:pt x="2714" y="802"/>
                  </a:cubicBezTo>
                  <a:lnTo>
                    <a:pt x="55714" y="802"/>
                  </a:lnTo>
                  <a:lnTo>
                    <a:pt x="55714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1" name="Google Shape;1361;p39"/>
            <p:cNvSpPr/>
            <p:nvPr/>
          </p:nvSpPr>
          <p:spPr>
            <a:xfrm>
              <a:off x="3114901" y="4223495"/>
              <a:ext cx="2100455" cy="30273"/>
            </a:xfrm>
            <a:custGeom>
              <a:avLst/>
              <a:gdLst/>
              <a:ahLst/>
              <a:cxnLst/>
              <a:rect l="l" t="t" r="r" b="b"/>
              <a:pathLst>
                <a:path w="55715" h="803" extrusionOk="0">
                  <a:moveTo>
                    <a:pt x="2670" y="1"/>
                  </a:moveTo>
                  <a:cubicBezTo>
                    <a:pt x="1685" y="1"/>
                    <a:pt x="772" y="300"/>
                    <a:pt x="0" y="802"/>
                  </a:cubicBezTo>
                  <a:lnTo>
                    <a:pt x="55714" y="802"/>
                  </a:lnTo>
                  <a:lnTo>
                    <a:pt x="55714" y="1"/>
                  </a:lnTo>
                  <a:lnTo>
                    <a:pt x="2714" y="1"/>
                  </a:lnTo>
                  <a:cubicBezTo>
                    <a:pt x="2699" y="1"/>
                    <a:pt x="2685" y="1"/>
                    <a:pt x="267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2" name="Google Shape;1362;p39"/>
            <p:cNvSpPr/>
            <p:nvPr/>
          </p:nvSpPr>
          <p:spPr>
            <a:xfrm>
              <a:off x="4761352" y="4223495"/>
              <a:ext cx="1355315" cy="380506"/>
            </a:xfrm>
            <a:custGeom>
              <a:avLst/>
              <a:gdLst/>
              <a:ahLst/>
              <a:cxnLst/>
              <a:rect l="l" t="t" r="r" b="b"/>
              <a:pathLst>
                <a:path w="35950" h="10093" extrusionOk="0">
                  <a:moveTo>
                    <a:pt x="5037" y="1"/>
                  </a:moveTo>
                  <a:cubicBezTo>
                    <a:pt x="2250" y="1"/>
                    <a:pt x="0" y="2260"/>
                    <a:pt x="0" y="5047"/>
                  </a:cubicBezTo>
                  <a:cubicBezTo>
                    <a:pt x="0" y="7834"/>
                    <a:pt x="2250" y="10093"/>
                    <a:pt x="5037" y="10093"/>
                  </a:cubicBezTo>
                  <a:lnTo>
                    <a:pt x="35950" y="10093"/>
                  </a:lnTo>
                  <a:lnTo>
                    <a:pt x="35950" y="9291"/>
                  </a:lnTo>
                  <a:lnTo>
                    <a:pt x="31742" y="9291"/>
                  </a:lnTo>
                  <a:lnTo>
                    <a:pt x="31742" y="802"/>
                  </a:lnTo>
                  <a:lnTo>
                    <a:pt x="35950" y="802"/>
                  </a:lnTo>
                  <a:lnTo>
                    <a:pt x="3595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3" name="Google Shape;1363;p39"/>
            <p:cNvSpPr/>
            <p:nvPr/>
          </p:nvSpPr>
          <p:spPr>
            <a:xfrm>
              <a:off x="3572611" y="3847175"/>
              <a:ext cx="2414647" cy="376020"/>
            </a:xfrm>
            <a:custGeom>
              <a:avLst/>
              <a:gdLst/>
              <a:ahLst/>
              <a:cxnLst/>
              <a:rect l="l" t="t" r="r" b="b"/>
              <a:pathLst>
                <a:path w="64049" h="9974" extrusionOk="0">
                  <a:moveTo>
                    <a:pt x="0" y="0"/>
                  </a:moveTo>
                  <a:lnTo>
                    <a:pt x="0" y="9974"/>
                  </a:lnTo>
                  <a:lnTo>
                    <a:pt x="59057" y="9974"/>
                  </a:lnTo>
                  <a:cubicBezTo>
                    <a:pt x="61817" y="9974"/>
                    <a:pt x="64048" y="7742"/>
                    <a:pt x="64048" y="4992"/>
                  </a:cubicBezTo>
                  <a:cubicBezTo>
                    <a:pt x="64048" y="2232"/>
                    <a:pt x="61817" y="0"/>
                    <a:pt x="5905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4" name="Google Shape;1364;p39"/>
            <p:cNvSpPr/>
            <p:nvPr/>
          </p:nvSpPr>
          <p:spPr>
            <a:xfrm>
              <a:off x="4294708" y="4195371"/>
              <a:ext cx="1603268" cy="27823"/>
            </a:xfrm>
            <a:custGeom>
              <a:avLst/>
              <a:gdLst/>
              <a:ahLst/>
              <a:cxnLst/>
              <a:rect l="l" t="t" r="r" b="b"/>
              <a:pathLst>
                <a:path w="42527" h="738" extrusionOk="0">
                  <a:moveTo>
                    <a:pt x="0" y="0"/>
                  </a:moveTo>
                  <a:lnTo>
                    <a:pt x="0" y="738"/>
                  </a:lnTo>
                  <a:lnTo>
                    <a:pt x="39903" y="738"/>
                  </a:lnTo>
                  <a:cubicBezTo>
                    <a:pt x="40859" y="738"/>
                    <a:pt x="41761" y="465"/>
                    <a:pt x="4252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5" name="Google Shape;1365;p39"/>
            <p:cNvSpPr/>
            <p:nvPr/>
          </p:nvSpPr>
          <p:spPr>
            <a:xfrm>
              <a:off x="3261514" y="3847175"/>
              <a:ext cx="1245796" cy="376020"/>
            </a:xfrm>
            <a:custGeom>
              <a:avLst/>
              <a:gdLst/>
              <a:ahLst/>
              <a:cxnLst/>
              <a:rect l="l" t="t" r="r" b="b"/>
              <a:pathLst>
                <a:path w="33045" h="9974" extrusionOk="0">
                  <a:moveTo>
                    <a:pt x="0" y="0"/>
                  </a:moveTo>
                  <a:lnTo>
                    <a:pt x="0" y="738"/>
                  </a:lnTo>
                  <a:lnTo>
                    <a:pt x="4427" y="738"/>
                  </a:lnTo>
                  <a:lnTo>
                    <a:pt x="4427" y="9236"/>
                  </a:lnTo>
                  <a:lnTo>
                    <a:pt x="0" y="9236"/>
                  </a:lnTo>
                  <a:lnTo>
                    <a:pt x="0" y="9974"/>
                  </a:lnTo>
                  <a:lnTo>
                    <a:pt x="28044" y="9974"/>
                  </a:lnTo>
                  <a:cubicBezTo>
                    <a:pt x="30795" y="9974"/>
                    <a:pt x="33026" y="7742"/>
                    <a:pt x="33026" y="4992"/>
                  </a:cubicBezTo>
                  <a:cubicBezTo>
                    <a:pt x="33044" y="2232"/>
                    <a:pt x="30795" y="0"/>
                    <a:pt x="2804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6" name="Google Shape;1366;p39"/>
            <p:cNvSpPr/>
            <p:nvPr/>
          </p:nvSpPr>
          <p:spPr>
            <a:xfrm>
              <a:off x="5663389" y="3847175"/>
              <a:ext cx="197812" cy="376020"/>
            </a:xfrm>
            <a:custGeom>
              <a:avLst/>
              <a:gdLst/>
              <a:ahLst/>
              <a:cxnLst/>
              <a:rect l="l" t="t" r="r" b="b"/>
              <a:pathLst>
                <a:path w="5247" h="9974" extrusionOk="0">
                  <a:moveTo>
                    <a:pt x="0" y="0"/>
                  </a:moveTo>
                  <a:cubicBezTo>
                    <a:pt x="2514" y="347"/>
                    <a:pt x="4463" y="2451"/>
                    <a:pt x="4463" y="4992"/>
                  </a:cubicBezTo>
                  <a:cubicBezTo>
                    <a:pt x="4463" y="7524"/>
                    <a:pt x="2514" y="9646"/>
                    <a:pt x="0" y="9974"/>
                  </a:cubicBezTo>
                  <a:lnTo>
                    <a:pt x="2368" y="9974"/>
                  </a:lnTo>
                  <a:cubicBezTo>
                    <a:pt x="4099" y="8954"/>
                    <a:pt x="5246" y="7105"/>
                    <a:pt x="5246" y="4992"/>
                  </a:cubicBezTo>
                  <a:cubicBezTo>
                    <a:pt x="5246" y="2879"/>
                    <a:pt x="4090" y="1030"/>
                    <a:pt x="235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7" name="Google Shape;1367;p39"/>
            <p:cNvSpPr/>
            <p:nvPr/>
          </p:nvSpPr>
          <p:spPr>
            <a:xfrm>
              <a:off x="4519284" y="3847175"/>
              <a:ext cx="197812" cy="376020"/>
            </a:xfrm>
            <a:custGeom>
              <a:avLst/>
              <a:gdLst/>
              <a:ahLst/>
              <a:cxnLst/>
              <a:rect l="l" t="t" r="r" b="b"/>
              <a:pathLst>
                <a:path w="5247" h="9974" extrusionOk="0">
                  <a:moveTo>
                    <a:pt x="0" y="0"/>
                  </a:moveTo>
                  <a:cubicBezTo>
                    <a:pt x="2514" y="347"/>
                    <a:pt x="4463" y="2451"/>
                    <a:pt x="4463" y="4992"/>
                  </a:cubicBezTo>
                  <a:cubicBezTo>
                    <a:pt x="4463" y="7524"/>
                    <a:pt x="2514" y="9646"/>
                    <a:pt x="0" y="9974"/>
                  </a:cubicBezTo>
                  <a:lnTo>
                    <a:pt x="2368" y="9974"/>
                  </a:lnTo>
                  <a:cubicBezTo>
                    <a:pt x="4099" y="8954"/>
                    <a:pt x="5246" y="7105"/>
                    <a:pt x="5246" y="4992"/>
                  </a:cubicBezTo>
                  <a:cubicBezTo>
                    <a:pt x="5246" y="2879"/>
                    <a:pt x="4099" y="1030"/>
                    <a:pt x="236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8" name="Google Shape;1368;p39"/>
            <p:cNvSpPr/>
            <p:nvPr/>
          </p:nvSpPr>
          <p:spPr>
            <a:xfrm>
              <a:off x="4810098" y="3937466"/>
              <a:ext cx="860540" cy="195776"/>
            </a:xfrm>
            <a:custGeom>
              <a:avLst/>
              <a:gdLst/>
              <a:ahLst/>
              <a:cxnLst/>
              <a:rect l="l" t="t" r="r" b="b"/>
              <a:pathLst>
                <a:path w="22826" h="5193" extrusionOk="0">
                  <a:moveTo>
                    <a:pt x="1" y="1"/>
                  </a:moveTo>
                  <a:lnTo>
                    <a:pt x="365" y="830"/>
                  </a:lnTo>
                  <a:cubicBezTo>
                    <a:pt x="602" y="1385"/>
                    <a:pt x="729" y="1977"/>
                    <a:pt x="729" y="2597"/>
                  </a:cubicBezTo>
                  <a:cubicBezTo>
                    <a:pt x="729" y="3207"/>
                    <a:pt x="602" y="3799"/>
                    <a:pt x="365" y="4355"/>
                  </a:cubicBezTo>
                  <a:lnTo>
                    <a:pt x="1" y="5193"/>
                  </a:lnTo>
                  <a:lnTo>
                    <a:pt x="22206" y="5193"/>
                  </a:lnTo>
                  <a:lnTo>
                    <a:pt x="22361" y="4837"/>
                  </a:lnTo>
                  <a:cubicBezTo>
                    <a:pt x="22671" y="4118"/>
                    <a:pt x="22825" y="3380"/>
                    <a:pt x="22825" y="2597"/>
                  </a:cubicBezTo>
                  <a:cubicBezTo>
                    <a:pt x="22825" y="1804"/>
                    <a:pt x="22671" y="1057"/>
                    <a:pt x="22361" y="347"/>
                  </a:cubicBezTo>
                  <a:lnTo>
                    <a:pt x="22206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9" name="Google Shape;1369;p39"/>
            <p:cNvSpPr/>
            <p:nvPr/>
          </p:nvSpPr>
          <p:spPr>
            <a:xfrm>
              <a:off x="4844103" y="3959785"/>
              <a:ext cx="803877" cy="151139"/>
            </a:xfrm>
            <a:custGeom>
              <a:avLst/>
              <a:gdLst/>
              <a:ahLst/>
              <a:cxnLst/>
              <a:rect l="l" t="t" r="r" b="b"/>
              <a:pathLst>
                <a:path w="21323" h="4009" extrusionOk="0">
                  <a:moveTo>
                    <a:pt x="0" y="1"/>
                  </a:moveTo>
                  <a:cubicBezTo>
                    <a:pt x="274" y="611"/>
                    <a:pt x="419" y="1285"/>
                    <a:pt x="419" y="2005"/>
                  </a:cubicBezTo>
                  <a:cubicBezTo>
                    <a:pt x="419" y="2715"/>
                    <a:pt x="274" y="3389"/>
                    <a:pt x="0" y="4008"/>
                  </a:cubicBezTo>
                  <a:lnTo>
                    <a:pt x="20903" y="4008"/>
                  </a:lnTo>
                  <a:cubicBezTo>
                    <a:pt x="21177" y="3389"/>
                    <a:pt x="21322" y="2715"/>
                    <a:pt x="21322" y="2005"/>
                  </a:cubicBezTo>
                  <a:cubicBezTo>
                    <a:pt x="21322" y="1285"/>
                    <a:pt x="21177" y="611"/>
                    <a:pt x="20903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0" name="Google Shape;1370;p39"/>
            <p:cNvSpPr/>
            <p:nvPr/>
          </p:nvSpPr>
          <p:spPr>
            <a:xfrm>
              <a:off x="3299629" y="3875676"/>
              <a:ext cx="1178502" cy="320073"/>
            </a:xfrm>
            <a:custGeom>
              <a:avLst/>
              <a:gdLst/>
              <a:ahLst/>
              <a:cxnLst/>
              <a:rect l="l" t="t" r="r" b="b"/>
              <a:pathLst>
                <a:path w="31260" h="8490" extrusionOk="0">
                  <a:moveTo>
                    <a:pt x="164" y="0"/>
                  </a:moveTo>
                  <a:lnTo>
                    <a:pt x="64" y="183"/>
                  </a:lnTo>
                  <a:cubicBezTo>
                    <a:pt x="0" y="292"/>
                    <a:pt x="0" y="419"/>
                    <a:pt x="64" y="529"/>
                  </a:cubicBezTo>
                  <a:cubicBezTo>
                    <a:pt x="119" y="647"/>
                    <a:pt x="119" y="775"/>
                    <a:pt x="64" y="884"/>
                  </a:cubicBezTo>
                  <a:cubicBezTo>
                    <a:pt x="0" y="1002"/>
                    <a:pt x="0" y="1121"/>
                    <a:pt x="64" y="1239"/>
                  </a:cubicBezTo>
                  <a:cubicBezTo>
                    <a:pt x="119" y="1348"/>
                    <a:pt x="119" y="1476"/>
                    <a:pt x="64" y="1594"/>
                  </a:cubicBezTo>
                  <a:cubicBezTo>
                    <a:pt x="0" y="1704"/>
                    <a:pt x="0" y="1831"/>
                    <a:pt x="64" y="1940"/>
                  </a:cubicBezTo>
                  <a:cubicBezTo>
                    <a:pt x="119" y="2059"/>
                    <a:pt x="119" y="2186"/>
                    <a:pt x="64" y="2296"/>
                  </a:cubicBezTo>
                  <a:cubicBezTo>
                    <a:pt x="0" y="2414"/>
                    <a:pt x="0" y="2532"/>
                    <a:pt x="64" y="2651"/>
                  </a:cubicBezTo>
                  <a:cubicBezTo>
                    <a:pt x="119" y="2751"/>
                    <a:pt x="119" y="2888"/>
                    <a:pt x="64" y="3006"/>
                  </a:cubicBezTo>
                  <a:cubicBezTo>
                    <a:pt x="0" y="3115"/>
                    <a:pt x="0" y="3243"/>
                    <a:pt x="64" y="3352"/>
                  </a:cubicBezTo>
                  <a:cubicBezTo>
                    <a:pt x="119" y="3471"/>
                    <a:pt x="119" y="3598"/>
                    <a:pt x="64" y="3707"/>
                  </a:cubicBezTo>
                  <a:cubicBezTo>
                    <a:pt x="0" y="3826"/>
                    <a:pt x="0" y="3944"/>
                    <a:pt x="64" y="4063"/>
                  </a:cubicBezTo>
                  <a:cubicBezTo>
                    <a:pt x="119" y="4172"/>
                    <a:pt x="119" y="4299"/>
                    <a:pt x="64" y="4418"/>
                  </a:cubicBezTo>
                  <a:cubicBezTo>
                    <a:pt x="0" y="4527"/>
                    <a:pt x="0" y="4655"/>
                    <a:pt x="64" y="4764"/>
                  </a:cubicBezTo>
                  <a:cubicBezTo>
                    <a:pt x="119" y="4882"/>
                    <a:pt x="119" y="5010"/>
                    <a:pt x="64" y="5119"/>
                  </a:cubicBezTo>
                  <a:cubicBezTo>
                    <a:pt x="0" y="5238"/>
                    <a:pt x="0" y="5356"/>
                    <a:pt x="64" y="5474"/>
                  </a:cubicBezTo>
                  <a:cubicBezTo>
                    <a:pt x="119" y="5584"/>
                    <a:pt x="119" y="5711"/>
                    <a:pt x="64" y="5830"/>
                  </a:cubicBezTo>
                  <a:cubicBezTo>
                    <a:pt x="0" y="5939"/>
                    <a:pt x="0" y="6066"/>
                    <a:pt x="64" y="6176"/>
                  </a:cubicBezTo>
                  <a:cubicBezTo>
                    <a:pt x="119" y="6294"/>
                    <a:pt x="119" y="6422"/>
                    <a:pt x="64" y="6531"/>
                  </a:cubicBezTo>
                  <a:cubicBezTo>
                    <a:pt x="0" y="6649"/>
                    <a:pt x="0" y="6768"/>
                    <a:pt x="64" y="6886"/>
                  </a:cubicBezTo>
                  <a:cubicBezTo>
                    <a:pt x="119" y="6995"/>
                    <a:pt x="119" y="7123"/>
                    <a:pt x="64" y="7241"/>
                  </a:cubicBezTo>
                  <a:cubicBezTo>
                    <a:pt x="0" y="7351"/>
                    <a:pt x="0" y="7478"/>
                    <a:pt x="64" y="7587"/>
                  </a:cubicBezTo>
                  <a:cubicBezTo>
                    <a:pt x="119" y="7706"/>
                    <a:pt x="119" y="7833"/>
                    <a:pt x="64" y="7943"/>
                  </a:cubicBezTo>
                  <a:cubicBezTo>
                    <a:pt x="0" y="8061"/>
                    <a:pt x="0" y="8180"/>
                    <a:pt x="64" y="8298"/>
                  </a:cubicBezTo>
                  <a:lnTo>
                    <a:pt x="164" y="8480"/>
                  </a:lnTo>
                  <a:lnTo>
                    <a:pt x="164" y="8489"/>
                  </a:lnTo>
                  <a:lnTo>
                    <a:pt x="27006" y="8489"/>
                  </a:lnTo>
                  <a:cubicBezTo>
                    <a:pt x="29356" y="8489"/>
                    <a:pt x="31259" y="6586"/>
                    <a:pt x="31259" y="4245"/>
                  </a:cubicBezTo>
                  <a:cubicBezTo>
                    <a:pt x="31259" y="1895"/>
                    <a:pt x="29356" y="0"/>
                    <a:pt x="27006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1" name="Google Shape;1371;p39"/>
            <p:cNvSpPr/>
            <p:nvPr/>
          </p:nvSpPr>
          <p:spPr>
            <a:xfrm>
              <a:off x="3326056" y="3903159"/>
              <a:ext cx="1033244" cy="38"/>
            </a:xfrm>
            <a:custGeom>
              <a:avLst/>
              <a:gdLst/>
              <a:ahLst/>
              <a:cxnLst/>
              <a:rect l="l" t="t" r="r" b="b"/>
              <a:pathLst>
                <a:path w="27407" h="1" fill="none" extrusionOk="0">
                  <a:moveTo>
                    <a:pt x="1" y="0"/>
                  </a:moveTo>
                  <a:lnTo>
                    <a:pt x="27407" y="0"/>
                  </a:lnTo>
                </a:path>
              </a:pathLst>
            </a:custGeom>
            <a:solidFill>
              <a:schemeClr val="accent4"/>
            </a:solidFill>
            <a:ln w="29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2" name="Google Shape;1372;p39"/>
            <p:cNvSpPr/>
            <p:nvPr/>
          </p:nvSpPr>
          <p:spPr>
            <a:xfrm>
              <a:off x="3326056" y="3929587"/>
              <a:ext cx="1064836" cy="38"/>
            </a:xfrm>
            <a:custGeom>
              <a:avLst/>
              <a:gdLst/>
              <a:ahLst/>
              <a:cxnLst/>
              <a:rect l="l" t="t" r="r" b="b"/>
              <a:pathLst>
                <a:path w="28245" h="1" fill="none" extrusionOk="0">
                  <a:moveTo>
                    <a:pt x="1" y="0"/>
                  </a:moveTo>
                  <a:lnTo>
                    <a:pt x="28245" y="0"/>
                  </a:lnTo>
                </a:path>
              </a:pathLst>
            </a:custGeom>
            <a:solidFill>
              <a:schemeClr val="accent4"/>
            </a:solidFill>
            <a:ln w="29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3" name="Google Shape;1373;p39"/>
            <p:cNvSpPr/>
            <p:nvPr/>
          </p:nvSpPr>
          <p:spPr>
            <a:xfrm>
              <a:off x="3326056" y="3955675"/>
              <a:ext cx="1101594" cy="38"/>
            </a:xfrm>
            <a:custGeom>
              <a:avLst/>
              <a:gdLst/>
              <a:ahLst/>
              <a:cxnLst/>
              <a:rect l="l" t="t" r="r" b="b"/>
              <a:pathLst>
                <a:path w="29220" h="1" fill="none" extrusionOk="0">
                  <a:moveTo>
                    <a:pt x="1" y="1"/>
                  </a:moveTo>
                  <a:lnTo>
                    <a:pt x="29219" y="1"/>
                  </a:lnTo>
                </a:path>
              </a:pathLst>
            </a:custGeom>
            <a:solidFill>
              <a:schemeClr val="accent4"/>
            </a:solidFill>
            <a:ln w="29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4" name="Google Shape;1374;p39"/>
            <p:cNvSpPr/>
            <p:nvPr/>
          </p:nvSpPr>
          <p:spPr>
            <a:xfrm>
              <a:off x="3326056" y="3982480"/>
              <a:ext cx="1116674" cy="38"/>
            </a:xfrm>
            <a:custGeom>
              <a:avLst/>
              <a:gdLst/>
              <a:ahLst/>
              <a:cxnLst/>
              <a:rect l="l" t="t" r="r" b="b"/>
              <a:pathLst>
                <a:path w="29620" h="1" fill="none" extrusionOk="0">
                  <a:moveTo>
                    <a:pt x="1" y="0"/>
                  </a:moveTo>
                  <a:lnTo>
                    <a:pt x="29620" y="0"/>
                  </a:lnTo>
                </a:path>
              </a:pathLst>
            </a:custGeom>
            <a:solidFill>
              <a:schemeClr val="accent4"/>
            </a:solidFill>
            <a:ln w="29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5" name="Google Shape;1375;p39"/>
            <p:cNvSpPr/>
            <p:nvPr/>
          </p:nvSpPr>
          <p:spPr>
            <a:xfrm>
              <a:off x="3326056" y="4008907"/>
              <a:ext cx="1123234" cy="38"/>
            </a:xfrm>
            <a:custGeom>
              <a:avLst/>
              <a:gdLst/>
              <a:ahLst/>
              <a:cxnLst/>
              <a:rect l="l" t="t" r="r" b="b"/>
              <a:pathLst>
                <a:path w="29794" h="1" fill="none" extrusionOk="0">
                  <a:moveTo>
                    <a:pt x="1" y="0"/>
                  </a:moveTo>
                  <a:lnTo>
                    <a:pt x="29793" y="0"/>
                  </a:lnTo>
                </a:path>
              </a:pathLst>
            </a:custGeom>
            <a:solidFill>
              <a:schemeClr val="accent4"/>
            </a:solidFill>
            <a:ln w="29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6" name="Google Shape;1376;p39"/>
            <p:cNvSpPr/>
            <p:nvPr/>
          </p:nvSpPr>
          <p:spPr>
            <a:xfrm>
              <a:off x="3326056" y="4034996"/>
              <a:ext cx="1128361" cy="38"/>
            </a:xfrm>
            <a:custGeom>
              <a:avLst/>
              <a:gdLst/>
              <a:ahLst/>
              <a:cxnLst/>
              <a:rect l="l" t="t" r="r" b="b"/>
              <a:pathLst>
                <a:path w="29930" h="1" fill="none" extrusionOk="0">
                  <a:moveTo>
                    <a:pt x="1" y="1"/>
                  </a:moveTo>
                  <a:lnTo>
                    <a:pt x="29930" y="1"/>
                  </a:lnTo>
                </a:path>
              </a:pathLst>
            </a:custGeom>
            <a:solidFill>
              <a:schemeClr val="accent4"/>
            </a:solidFill>
            <a:ln w="29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7" name="Google Shape;1377;p39"/>
            <p:cNvSpPr/>
            <p:nvPr/>
          </p:nvSpPr>
          <p:spPr>
            <a:xfrm>
              <a:off x="3326056" y="4061800"/>
              <a:ext cx="1123234" cy="38"/>
            </a:xfrm>
            <a:custGeom>
              <a:avLst/>
              <a:gdLst/>
              <a:ahLst/>
              <a:cxnLst/>
              <a:rect l="l" t="t" r="r" b="b"/>
              <a:pathLst>
                <a:path w="29794" h="1" fill="none" extrusionOk="0">
                  <a:moveTo>
                    <a:pt x="1" y="0"/>
                  </a:moveTo>
                  <a:lnTo>
                    <a:pt x="29793" y="0"/>
                  </a:lnTo>
                </a:path>
              </a:pathLst>
            </a:custGeom>
            <a:solidFill>
              <a:schemeClr val="accent4"/>
            </a:solidFill>
            <a:ln w="29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8" name="Google Shape;1378;p39"/>
            <p:cNvSpPr/>
            <p:nvPr/>
          </p:nvSpPr>
          <p:spPr>
            <a:xfrm>
              <a:off x="3326056" y="4088228"/>
              <a:ext cx="1116674" cy="38"/>
            </a:xfrm>
            <a:custGeom>
              <a:avLst/>
              <a:gdLst/>
              <a:ahLst/>
              <a:cxnLst/>
              <a:rect l="l" t="t" r="r" b="b"/>
              <a:pathLst>
                <a:path w="29620" h="1" fill="none" extrusionOk="0">
                  <a:moveTo>
                    <a:pt x="1" y="0"/>
                  </a:moveTo>
                  <a:lnTo>
                    <a:pt x="29620" y="0"/>
                  </a:lnTo>
                </a:path>
              </a:pathLst>
            </a:custGeom>
            <a:solidFill>
              <a:schemeClr val="accent4"/>
            </a:solidFill>
            <a:ln w="29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9" name="Google Shape;1379;p39"/>
            <p:cNvSpPr/>
            <p:nvPr/>
          </p:nvSpPr>
          <p:spPr>
            <a:xfrm>
              <a:off x="3326056" y="4114656"/>
              <a:ext cx="1101594" cy="38"/>
            </a:xfrm>
            <a:custGeom>
              <a:avLst/>
              <a:gdLst/>
              <a:ahLst/>
              <a:cxnLst/>
              <a:rect l="l" t="t" r="r" b="b"/>
              <a:pathLst>
                <a:path w="29220" h="1" fill="none" extrusionOk="0">
                  <a:moveTo>
                    <a:pt x="1" y="1"/>
                  </a:moveTo>
                  <a:lnTo>
                    <a:pt x="29219" y="1"/>
                  </a:lnTo>
                </a:path>
              </a:pathLst>
            </a:custGeom>
            <a:solidFill>
              <a:schemeClr val="accent4"/>
            </a:solidFill>
            <a:ln w="29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0" name="Google Shape;1380;p39"/>
            <p:cNvSpPr/>
            <p:nvPr/>
          </p:nvSpPr>
          <p:spPr>
            <a:xfrm>
              <a:off x="3326056" y="4141083"/>
              <a:ext cx="1064836" cy="38"/>
            </a:xfrm>
            <a:custGeom>
              <a:avLst/>
              <a:gdLst/>
              <a:ahLst/>
              <a:cxnLst/>
              <a:rect l="l" t="t" r="r" b="b"/>
              <a:pathLst>
                <a:path w="28245" h="1" fill="none" extrusionOk="0">
                  <a:moveTo>
                    <a:pt x="1" y="1"/>
                  </a:moveTo>
                  <a:lnTo>
                    <a:pt x="28245" y="1"/>
                  </a:lnTo>
                </a:path>
              </a:pathLst>
            </a:custGeom>
            <a:solidFill>
              <a:schemeClr val="accent4"/>
            </a:solidFill>
            <a:ln w="29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1" name="Google Shape;1381;p39"/>
            <p:cNvSpPr/>
            <p:nvPr/>
          </p:nvSpPr>
          <p:spPr>
            <a:xfrm>
              <a:off x="3326056" y="4167549"/>
              <a:ext cx="1033244" cy="38"/>
            </a:xfrm>
            <a:custGeom>
              <a:avLst/>
              <a:gdLst/>
              <a:ahLst/>
              <a:cxnLst/>
              <a:rect l="l" t="t" r="r" b="b"/>
              <a:pathLst>
                <a:path w="27407" h="1" fill="none" extrusionOk="0">
                  <a:moveTo>
                    <a:pt x="1" y="0"/>
                  </a:moveTo>
                  <a:lnTo>
                    <a:pt x="27407" y="0"/>
                  </a:lnTo>
                </a:path>
              </a:pathLst>
            </a:custGeom>
            <a:solidFill>
              <a:schemeClr val="accent4"/>
            </a:solidFill>
            <a:ln w="29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2" name="Google Shape;1382;p39"/>
            <p:cNvSpPr/>
            <p:nvPr/>
          </p:nvSpPr>
          <p:spPr>
            <a:xfrm>
              <a:off x="4796036" y="4254070"/>
              <a:ext cx="1296616" cy="320412"/>
            </a:xfrm>
            <a:custGeom>
              <a:avLst/>
              <a:gdLst/>
              <a:ahLst/>
              <a:cxnLst/>
              <a:rect l="l" t="t" r="r" b="b"/>
              <a:pathLst>
                <a:path w="34393" h="8499" extrusionOk="0">
                  <a:moveTo>
                    <a:pt x="4245" y="1"/>
                  </a:moveTo>
                  <a:cubicBezTo>
                    <a:pt x="1904" y="1"/>
                    <a:pt x="0" y="1904"/>
                    <a:pt x="0" y="4245"/>
                  </a:cubicBezTo>
                  <a:cubicBezTo>
                    <a:pt x="0" y="6595"/>
                    <a:pt x="1904" y="8498"/>
                    <a:pt x="4245" y="8498"/>
                  </a:cubicBezTo>
                  <a:lnTo>
                    <a:pt x="34237" y="8498"/>
                  </a:lnTo>
                  <a:lnTo>
                    <a:pt x="34237" y="8480"/>
                  </a:lnTo>
                  <a:lnTo>
                    <a:pt x="34338" y="8298"/>
                  </a:lnTo>
                  <a:cubicBezTo>
                    <a:pt x="34392" y="8189"/>
                    <a:pt x="34392" y="8061"/>
                    <a:pt x="34338" y="7952"/>
                  </a:cubicBezTo>
                  <a:cubicBezTo>
                    <a:pt x="34283" y="7834"/>
                    <a:pt x="34283" y="7706"/>
                    <a:pt x="34338" y="7597"/>
                  </a:cubicBezTo>
                  <a:cubicBezTo>
                    <a:pt x="34392" y="7478"/>
                    <a:pt x="34392" y="7360"/>
                    <a:pt x="34338" y="7241"/>
                  </a:cubicBezTo>
                  <a:cubicBezTo>
                    <a:pt x="34283" y="7132"/>
                    <a:pt x="34283" y="7005"/>
                    <a:pt x="34338" y="6886"/>
                  </a:cubicBezTo>
                  <a:cubicBezTo>
                    <a:pt x="34392" y="6777"/>
                    <a:pt x="34392" y="6649"/>
                    <a:pt x="34338" y="6540"/>
                  </a:cubicBezTo>
                  <a:cubicBezTo>
                    <a:pt x="34283" y="6422"/>
                    <a:pt x="34283" y="6294"/>
                    <a:pt x="34338" y="6185"/>
                  </a:cubicBezTo>
                  <a:cubicBezTo>
                    <a:pt x="34392" y="6067"/>
                    <a:pt x="34392" y="5948"/>
                    <a:pt x="34338" y="5830"/>
                  </a:cubicBezTo>
                  <a:cubicBezTo>
                    <a:pt x="34283" y="5720"/>
                    <a:pt x="34283" y="5593"/>
                    <a:pt x="34338" y="5475"/>
                  </a:cubicBezTo>
                  <a:cubicBezTo>
                    <a:pt x="34392" y="5365"/>
                    <a:pt x="34392" y="5238"/>
                    <a:pt x="34338" y="5128"/>
                  </a:cubicBezTo>
                  <a:cubicBezTo>
                    <a:pt x="34283" y="5010"/>
                    <a:pt x="34283" y="4882"/>
                    <a:pt x="34338" y="4773"/>
                  </a:cubicBezTo>
                  <a:cubicBezTo>
                    <a:pt x="34392" y="4655"/>
                    <a:pt x="34392" y="4536"/>
                    <a:pt x="34338" y="4418"/>
                  </a:cubicBezTo>
                  <a:cubicBezTo>
                    <a:pt x="34283" y="4309"/>
                    <a:pt x="34283" y="4181"/>
                    <a:pt x="34338" y="4063"/>
                  </a:cubicBezTo>
                  <a:cubicBezTo>
                    <a:pt x="34392" y="3953"/>
                    <a:pt x="34392" y="3826"/>
                    <a:pt x="34338" y="3717"/>
                  </a:cubicBezTo>
                  <a:cubicBezTo>
                    <a:pt x="34283" y="3598"/>
                    <a:pt x="34283" y="3471"/>
                    <a:pt x="34338" y="3361"/>
                  </a:cubicBezTo>
                  <a:cubicBezTo>
                    <a:pt x="34392" y="3243"/>
                    <a:pt x="34392" y="3125"/>
                    <a:pt x="34338" y="3006"/>
                  </a:cubicBezTo>
                  <a:cubicBezTo>
                    <a:pt x="34283" y="2897"/>
                    <a:pt x="34283" y="2760"/>
                    <a:pt x="34338" y="2651"/>
                  </a:cubicBezTo>
                  <a:cubicBezTo>
                    <a:pt x="34392" y="2542"/>
                    <a:pt x="34392" y="2414"/>
                    <a:pt x="34338" y="2305"/>
                  </a:cubicBezTo>
                  <a:cubicBezTo>
                    <a:pt x="34283" y="2186"/>
                    <a:pt x="34283" y="2059"/>
                    <a:pt x="34338" y="1950"/>
                  </a:cubicBezTo>
                  <a:cubicBezTo>
                    <a:pt x="34392" y="1831"/>
                    <a:pt x="34392" y="1713"/>
                    <a:pt x="34338" y="1594"/>
                  </a:cubicBezTo>
                  <a:cubicBezTo>
                    <a:pt x="34283" y="1485"/>
                    <a:pt x="34283" y="1358"/>
                    <a:pt x="34338" y="1239"/>
                  </a:cubicBezTo>
                  <a:cubicBezTo>
                    <a:pt x="34392" y="1130"/>
                    <a:pt x="34392" y="1002"/>
                    <a:pt x="34338" y="893"/>
                  </a:cubicBezTo>
                  <a:cubicBezTo>
                    <a:pt x="34283" y="775"/>
                    <a:pt x="34283" y="647"/>
                    <a:pt x="34338" y="538"/>
                  </a:cubicBezTo>
                  <a:cubicBezTo>
                    <a:pt x="34392" y="420"/>
                    <a:pt x="34392" y="301"/>
                    <a:pt x="34338" y="183"/>
                  </a:cubicBezTo>
                  <a:lnTo>
                    <a:pt x="34237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3" name="Google Shape;1383;p39"/>
            <p:cNvSpPr/>
            <p:nvPr/>
          </p:nvSpPr>
          <p:spPr>
            <a:xfrm>
              <a:off x="4914488" y="4281214"/>
              <a:ext cx="1152414" cy="38"/>
            </a:xfrm>
            <a:custGeom>
              <a:avLst/>
              <a:gdLst/>
              <a:ahLst/>
              <a:cxnLst/>
              <a:rect l="l" t="t" r="r" b="b"/>
              <a:pathLst>
                <a:path w="30568" h="1" fill="none" extrusionOk="0">
                  <a:moveTo>
                    <a:pt x="30567" y="0"/>
                  </a:moveTo>
                  <a:lnTo>
                    <a:pt x="0" y="0"/>
                  </a:lnTo>
                </a:path>
              </a:pathLst>
            </a:custGeom>
            <a:solidFill>
              <a:schemeClr val="accent4"/>
            </a:solidFill>
            <a:ln w="29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4" name="Google Shape;1384;p39"/>
            <p:cNvSpPr/>
            <p:nvPr/>
          </p:nvSpPr>
          <p:spPr>
            <a:xfrm>
              <a:off x="4882895" y="4307641"/>
              <a:ext cx="1184006" cy="38"/>
            </a:xfrm>
            <a:custGeom>
              <a:avLst/>
              <a:gdLst/>
              <a:ahLst/>
              <a:cxnLst/>
              <a:rect l="l" t="t" r="r" b="b"/>
              <a:pathLst>
                <a:path w="31406" h="1" fill="none" extrusionOk="0">
                  <a:moveTo>
                    <a:pt x="31405" y="0"/>
                  </a:moveTo>
                  <a:lnTo>
                    <a:pt x="1" y="0"/>
                  </a:lnTo>
                </a:path>
              </a:pathLst>
            </a:custGeom>
            <a:solidFill>
              <a:schemeClr val="accent4"/>
            </a:solidFill>
            <a:ln w="29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5" name="Google Shape;1385;p39"/>
            <p:cNvSpPr/>
            <p:nvPr/>
          </p:nvSpPr>
          <p:spPr>
            <a:xfrm>
              <a:off x="4846138" y="4334408"/>
              <a:ext cx="1220764" cy="38"/>
            </a:xfrm>
            <a:custGeom>
              <a:avLst/>
              <a:gdLst/>
              <a:ahLst/>
              <a:cxnLst/>
              <a:rect l="l" t="t" r="r" b="b"/>
              <a:pathLst>
                <a:path w="32381" h="1" fill="none" extrusionOk="0">
                  <a:moveTo>
                    <a:pt x="32380" y="1"/>
                  </a:moveTo>
                  <a:lnTo>
                    <a:pt x="1" y="1"/>
                  </a:lnTo>
                </a:path>
              </a:pathLst>
            </a:custGeom>
            <a:solidFill>
              <a:schemeClr val="accent4"/>
            </a:solidFill>
            <a:ln w="29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6" name="Google Shape;1386;p39"/>
            <p:cNvSpPr/>
            <p:nvPr/>
          </p:nvSpPr>
          <p:spPr>
            <a:xfrm>
              <a:off x="4831059" y="4360534"/>
              <a:ext cx="1235844" cy="38"/>
            </a:xfrm>
            <a:custGeom>
              <a:avLst/>
              <a:gdLst/>
              <a:ahLst/>
              <a:cxnLst/>
              <a:rect l="l" t="t" r="r" b="b"/>
              <a:pathLst>
                <a:path w="32781" h="1" fill="none" extrusionOk="0">
                  <a:moveTo>
                    <a:pt x="32780" y="0"/>
                  </a:moveTo>
                  <a:lnTo>
                    <a:pt x="0" y="0"/>
                  </a:lnTo>
                </a:path>
              </a:pathLst>
            </a:custGeom>
            <a:solidFill>
              <a:schemeClr val="accent4"/>
            </a:solidFill>
            <a:ln w="29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7" name="Google Shape;1387;p39"/>
            <p:cNvSpPr/>
            <p:nvPr/>
          </p:nvSpPr>
          <p:spPr>
            <a:xfrm>
              <a:off x="4824537" y="4386962"/>
              <a:ext cx="1242366" cy="38"/>
            </a:xfrm>
            <a:custGeom>
              <a:avLst/>
              <a:gdLst/>
              <a:ahLst/>
              <a:cxnLst/>
              <a:rect l="l" t="t" r="r" b="b"/>
              <a:pathLst>
                <a:path w="32954" h="1" fill="none" extrusionOk="0">
                  <a:moveTo>
                    <a:pt x="32953" y="0"/>
                  </a:moveTo>
                  <a:lnTo>
                    <a:pt x="0" y="0"/>
                  </a:lnTo>
                </a:path>
              </a:pathLst>
            </a:custGeom>
            <a:solidFill>
              <a:schemeClr val="accent4"/>
            </a:solidFill>
            <a:ln w="29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8" name="Google Shape;1388;p39"/>
            <p:cNvSpPr/>
            <p:nvPr/>
          </p:nvSpPr>
          <p:spPr>
            <a:xfrm>
              <a:off x="4819711" y="4413729"/>
              <a:ext cx="1247191" cy="38"/>
            </a:xfrm>
            <a:custGeom>
              <a:avLst/>
              <a:gdLst/>
              <a:ahLst/>
              <a:cxnLst/>
              <a:rect l="l" t="t" r="r" b="b"/>
              <a:pathLst>
                <a:path w="33082" h="1" fill="none" extrusionOk="0">
                  <a:moveTo>
                    <a:pt x="33081" y="1"/>
                  </a:moveTo>
                  <a:lnTo>
                    <a:pt x="1" y="1"/>
                  </a:lnTo>
                </a:path>
              </a:pathLst>
            </a:custGeom>
            <a:solidFill>
              <a:schemeClr val="accent4"/>
            </a:solidFill>
            <a:ln w="29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9" name="Google Shape;1389;p39"/>
            <p:cNvSpPr/>
            <p:nvPr/>
          </p:nvSpPr>
          <p:spPr>
            <a:xfrm>
              <a:off x="4824537" y="4439855"/>
              <a:ext cx="1242366" cy="38"/>
            </a:xfrm>
            <a:custGeom>
              <a:avLst/>
              <a:gdLst/>
              <a:ahLst/>
              <a:cxnLst/>
              <a:rect l="l" t="t" r="r" b="b"/>
              <a:pathLst>
                <a:path w="32954" h="1" fill="none" extrusionOk="0">
                  <a:moveTo>
                    <a:pt x="32953" y="0"/>
                  </a:moveTo>
                  <a:lnTo>
                    <a:pt x="0" y="0"/>
                  </a:lnTo>
                </a:path>
              </a:pathLst>
            </a:custGeom>
            <a:solidFill>
              <a:schemeClr val="accent4"/>
            </a:solidFill>
            <a:ln w="29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0" name="Google Shape;1390;p39"/>
            <p:cNvSpPr/>
            <p:nvPr/>
          </p:nvSpPr>
          <p:spPr>
            <a:xfrm>
              <a:off x="4831059" y="4466622"/>
              <a:ext cx="1235844" cy="38"/>
            </a:xfrm>
            <a:custGeom>
              <a:avLst/>
              <a:gdLst/>
              <a:ahLst/>
              <a:cxnLst/>
              <a:rect l="l" t="t" r="r" b="b"/>
              <a:pathLst>
                <a:path w="32781" h="1" fill="none" extrusionOk="0">
                  <a:moveTo>
                    <a:pt x="32780" y="0"/>
                  </a:moveTo>
                  <a:lnTo>
                    <a:pt x="0" y="0"/>
                  </a:lnTo>
                </a:path>
              </a:pathLst>
            </a:custGeom>
            <a:solidFill>
              <a:schemeClr val="accent4"/>
            </a:solidFill>
            <a:ln w="29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1" name="Google Shape;1391;p39"/>
            <p:cNvSpPr/>
            <p:nvPr/>
          </p:nvSpPr>
          <p:spPr>
            <a:xfrm>
              <a:off x="4846138" y="4493049"/>
              <a:ext cx="1220764" cy="38"/>
            </a:xfrm>
            <a:custGeom>
              <a:avLst/>
              <a:gdLst/>
              <a:ahLst/>
              <a:cxnLst/>
              <a:rect l="l" t="t" r="r" b="b"/>
              <a:pathLst>
                <a:path w="32381" h="1" fill="none" extrusionOk="0">
                  <a:moveTo>
                    <a:pt x="32380" y="1"/>
                  </a:moveTo>
                  <a:lnTo>
                    <a:pt x="1" y="1"/>
                  </a:lnTo>
                </a:path>
              </a:pathLst>
            </a:custGeom>
            <a:solidFill>
              <a:schemeClr val="accent4"/>
            </a:solidFill>
            <a:ln w="29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2" name="Google Shape;1392;p39"/>
            <p:cNvSpPr/>
            <p:nvPr/>
          </p:nvSpPr>
          <p:spPr>
            <a:xfrm>
              <a:off x="4882895" y="4519515"/>
              <a:ext cx="1184006" cy="38"/>
            </a:xfrm>
            <a:custGeom>
              <a:avLst/>
              <a:gdLst/>
              <a:ahLst/>
              <a:cxnLst/>
              <a:rect l="l" t="t" r="r" b="b"/>
              <a:pathLst>
                <a:path w="31406" h="1" fill="none" extrusionOk="0">
                  <a:moveTo>
                    <a:pt x="31405" y="0"/>
                  </a:moveTo>
                  <a:lnTo>
                    <a:pt x="1" y="0"/>
                  </a:lnTo>
                </a:path>
              </a:pathLst>
            </a:custGeom>
            <a:solidFill>
              <a:schemeClr val="accent4"/>
            </a:solidFill>
            <a:ln w="29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3" name="Google Shape;1393;p39"/>
            <p:cNvSpPr/>
            <p:nvPr/>
          </p:nvSpPr>
          <p:spPr>
            <a:xfrm>
              <a:off x="4914488" y="4545942"/>
              <a:ext cx="1152414" cy="38"/>
            </a:xfrm>
            <a:custGeom>
              <a:avLst/>
              <a:gdLst/>
              <a:ahLst/>
              <a:cxnLst/>
              <a:rect l="l" t="t" r="r" b="b"/>
              <a:pathLst>
                <a:path w="30568" h="1" fill="none" extrusionOk="0">
                  <a:moveTo>
                    <a:pt x="30567" y="0"/>
                  </a:moveTo>
                  <a:lnTo>
                    <a:pt x="0" y="0"/>
                  </a:lnTo>
                </a:path>
              </a:pathLst>
            </a:custGeom>
            <a:solidFill>
              <a:schemeClr val="accent4"/>
            </a:solidFill>
            <a:ln w="29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94" name="Google Shape;1394;p39"/>
          <p:cNvSpPr/>
          <p:nvPr/>
        </p:nvSpPr>
        <p:spPr>
          <a:xfrm>
            <a:off x="6587054" y="518975"/>
            <a:ext cx="121077" cy="122037"/>
          </a:xfrm>
          <a:custGeom>
            <a:avLst/>
            <a:gdLst/>
            <a:ahLst/>
            <a:cxnLst/>
            <a:rect l="l" t="t" r="r" b="b"/>
            <a:pathLst>
              <a:path w="2142" h="2159" extrusionOk="0">
                <a:moveTo>
                  <a:pt x="1066" y="0"/>
                </a:moveTo>
                <a:lnTo>
                  <a:pt x="975" y="592"/>
                </a:lnTo>
                <a:cubicBezTo>
                  <a:pt x="948" y="802"/>
                  <a:pt x="784" y="956"/>
                  <a:pt x="584" y="993"/>
                </a:cubicBezTo>
                <a:lnTo>
                  <a:pt x="1" y="1084"/>
                </a:lnTo>
                <a:lnTo>
                  <a:pt x="584" y="1175"/>
                </a:lnTo>
                <a:cubicBezTo>
                  <a:pt x="784" y="1211"/>
                  <a:pt x="948" y="1366"/>
                  <a:pt x="975" y="1576"/>
                </a:cubicBezTo>
                <a:lnTo>
                  <a:pt x="1066" y="2159"/>
                </a:lnTo>
                <a:lnTo>
                  <a:pt x="1157" y="1576"/>
                </a:lnTo>
                <a:cubicBezTo>
                  <a:pt x="1194" y="1366"/>
                  <a:pt x="1358" y="1211"/>
                  <a:pt x="1558" y="1175"/>
                </a:cubicBezTo>
                <a:lnTo>
                  <a:pt x="2141" y="1075"/>
                </a:lnTo>
                <a:lnTo>
                  <a:pt x="1558" y="984"/>
                </a:lnTo>
                <a:cubicBezTo>
                  <a:pt x="1358" y="947"/>
                  <a:pt x="1194" y="792"/>
                  <a:pt x="1157" y="583"/>
                </a:cubicBezTo>
                <a:lnTo>
                  <a:pt x="1066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5" name="Google Shape;1395;p39"/>
          <p:cNvSpPr/>
          <p:nvPr/>
        </p:nvSpPr>
        <p:spPr>
          <a:xfrm>
            <a:off x="6350550" y="1167563"/>
            <a:ext cx="312675" cy="312450"/>
          </a:xfrm>
          <a:custGeom>
            <a:avLst/>
            <a:gdLst/>
            <a:ahLst/>
            <a:cxnLst/>
            <a:rect l="l" t="t" r="r" b="b"/>
            <a:pathLst>
              <a:path w="12507" h="12498" extrusionOk="0">
                <a:moveTo>
                  <a:pt x="6249" y="1"/>
                </a:moveTo>
                <a:lnTo>
                  <a:pt x="5657" y="3599"/>
                </a:lnTo>
                <a:cubicBezTo>
                  <a:pt x="5594" y="3985"/>
                  <a:pt x="5266" y="4231"/>
                  <a:pt x="4918" y="4231"/>
                </a:cubicBezTo>
                <a:cubicBezTo>
                  <a:pt x="4767" y="4231"/>
                  <a:pt x="4611" y="4184"/>
                  <a:pt x="4473" y="4081"/>
                </a:cubicBezTo>
                <a:lnTo>
                  <a:pt x="3107" y="3107"/>
                </a:lnTo>
                <a:lnTo>
                  <a:pt x="4090" y="4473"/>
                </a:lnTo>
                <a:cubicBezTo>
                  <a:pt x="4418" y="4928"/>
                  <a:pt x="4145" y="5566"/>
                  <a:pt x="3598" y="5657"/>
                </a:cubicBezTo>
                <a:lnTo>
                  <a:pt x="1" y="6249"/>
                </a:lnTo>
                <a:lnTo>
                  <a:pt x="3598" y="6841"/>
                </a:lnTo>
                <a:cubicBezTo>
                  <a:pt x="4154" y="6932"/>
                  <a:pt x="4418" y="7570"/>
                  <a:pt x="4090" y="8025"/>
                </a:cubicBezTo>
                <a:lnTo>
                  <a:pt x="3107" y="9391"/>
                </a:lnTo>
                <a:lnTo>
                  <a:pt x="4473" y="8417"/>
                </a:lnTo>
                <a:cubicBezTo>
                  <a:pt x="4610" y="8315"/>
                  <a:pt x="4764" y="8269"/>
                  <a:pt x="4914" y="8269"/>
                </a:cubicBezTo>
                <a:cubicBezTo>
                  <a:pt x="5263" y="8269"/>
                  <a:pt x="5593" y="8518"/>
                  <a:pt x="5657" y="8900"/>
                </a:cubicBezTo>
                <a:lnTo>
                  <a:pt x="6249" y="12497"/>
                </a:lnTo>
                <a:lnTo>
                  <a:pt x="6841" y="8900"/>
                </a:lnTo>
                <a:cubicBezTo>
                  <a:pt x="6904" y="8513"/>
                  <a:pt x="7232" y="8267"/>
                  <a:pt x="7579" y="8267"/>
                </a:cubicBezTo>
                <a:cubicBezTo>
                  <a:pt x="7731" y="8267"/>
                  <a:pt x="7887" y="8314"/>
                  <a:pt x="8025" y="8417"/>
                </a:cubicBezTo>
                <a:lnTo>
                  <a:pt x="9391" y="9391"/>
                </a:lnTo>
                <a:lnTo>
                  <a:pt x="8417" y="8025"/>
                </a:lnTo>
                <a:cubicBezTo>
                  <a:pt x="8089" y="7570"/>
                  <a:pt x="8362" y="6932"/>
                  <a:pt x="8899" y="6841"/>
                </a:cubicBezTo>
                <a:lnTo>
                  <a:pt x="12506" y="6249"/>
                </a:lnTo>
                <a:lnTo>
                  <a:pt x="8899" y="5657"/>
                </a:lnTo>
                <a:cubicBezTo>
                  <a:pt x="8344" y="5566"/>
                  <a:pt x="8089" y="4928"/>
                  <a:pt x="8417" y="4473"/>
                </a:cubicBezTo>
                <a:lnTo>
                  <a:pt x="9391" y="3107"/>
                </a:lnTo>
                <a:lnTo>
                  <a:pt x="8025" y="4081"/>
                </a:lnTo>
                <a:cubicBezTo>
                  <a:pt x="7888" y="4183"/>
                  <a:pt x="7734" y="4229"/>
                  <a:pt x="7584" y="4229"/>
                </a:cubicBezTo>
                <a:cubicBezTo>
                  <a:pt x="7235" y="4229"/>
                  <a:pt x="6905" y="3981"/>
                  <a:pt x="6841" y="3599"/>
                </a:cubicBezTo>
                <a:lnTo>
                  <a:pt x="6249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6" name="Google Shape;1396;p39"/>
          <p:cNvSpPr/>
          <p:nvPr/>
        </p:nvSpPr>
        <p:spPr>
          <a:xfrm>
            <a:off x="1623865" y="1946751"/>
            <a:ext cx="209552" cy="209525"/>
          </a:xfrm>
          <a:custGeom>
            <a:avLst/>
            <a:gdLst/>
            <a:ahLst/>
            <a:cxnLst/>
            <a:rect l="l" t="t" r="r" b="b"/>
            <a:pathLst>
              <a:path w="2142" h="2142" extrusionOk="0">
                <a:moveTo>
                  <a:pt x="1066" y="1"/>
                </a:moveTo>
                <a:lnTo>
                  <a:pt x="975" y="584"/>
                </a:lnTo>
                <a:cubicBezTo>
                  <a:pt x="948" y="784"/>
                  <a:pt x="784" y="948"/>
                  <a:pt x="575" y="985"/>
                </a:cubicBezTo>
                <a:lnTo>
                  <a:pt x="1" y="1076"/>
                </a:lnTo>
                <a:lnTo>
                  <a:pt x="575" y="1167"/>
                </a:lnTo>
                <a:cubicBezTo>
                  <a:pt x="784" y="1194"/>
                  <a:pt x="948" y="1358"/>
                  <a:pt x="975" y="1558"/>
                </a:cubicBezTo>
                <a:lnTo>
                  <a:pt x="1066" y="2141"/>
                </a:lnTo>
                <a:lnTo>
                  <a:pt x="1157" y="1558"/>
                </a:lnTo>
                <a:cubicBezTo>
                  <a:pt x="1194" y="1358"/>
                  <a:pt x="1358" y="1194"/>
                  <a:pt x="1558" y="1167"/>
                </a:cubicBezTo>
                <a:lnTo>
                  <a:pt x="2141" y="1076"/>
                </a:lnTo>
                <a:lnTo>
                  <a:pt x="1558" y="985"/>
                </a:lnTo>
                <a:cubicBezTo>
                  <a:pt x="1358" y="948"/>
                  <a:pt x="1194" y="784"/>
                  <a:pt x="1157" y="584"/>
                </a:cubicBezTo>
                <a:lnTo>
                  <a:pt x="1066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7" name="Google Shape;1397;p39"/>
          <p:cNvSpPr/>
          <p:nvPr/>
        </p:nvSpPr>
        <p:spPr>
          <a:xfrm>
            <a:off x="1668315" y="4036339"/>
            <a:ext cx="209552" cy="209525"/>
          </a:xfrm>
          <a:custGeom>
            <a:avLst/>
            <a:gdLst/>
            <a:ahLst/>
            <a:cxnLst/>
            <a:rect l="l" t="t" r="r" b="b"/>
            <a:pathLst>
              <a:path w="2142" h="2142" extrusionOk="0">
                <a:moveTo>
                  <a:pt x="1066" y="1"/>
                </a:moveTo>
                <a:lnTo>
                  <a:pt x="975" y="584"/>
                </a:lnTo>
                <a:cubicBezTo>
                  <a:pt x="948" y="784"/>
                  <a:pt x="784" y="948"/>
                  <a:pt x="575" y="985"/>
                </a:cubicBezTo>
                <a:lnTo>
                  <a:pt x="1" y="1076"/>
                </a:lnTo>
                <a:lnTo>
                  <a:pt x="575" y="1167"/>
                </a:lnTo>
                <a:cubicBezTo>
                  <a:pt x="784" y="1194"/>
                  <a:pt x="948" y="1358"/>
                  <a:pt x="975" y="1558"/>
                </a:cubicBezTo>
                <a:lnTo>
                  <a:pt x="1066" y="2141"/>
                </a:lnTo>
                <a:lnTo>
                  <a:pt x="1157" y="1558"/>
                </a:lnTo>
                <a:cubicBezTo>
                  <a:pt x="1194" y="1358"/>
                  <a:pt x="1358" y="1194"/>
                  <a:pt x="1558" y="1167"/>
                </a:cubicBezTo>
                <a:lnTo>
                  <a:pt x="2141" y="1076"/>
                </a:lnTo>
                <a:lnTo>
                  <a:pt x="1558" y="985"/>
                </a:lnTo>
                <a:cubicBezTo>
                  <a:pt x="1358" y="948"/>
                  <a:pt x="1194" y="784"/>
                  <a:pt x="1157" y="584"/>
                </a:cubicBezTo>
                <a:lnTo>
                  <a:pt x="1066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8" name="Google Shape;1398;p39"/>
          <p:cNvSpPr/>
          <p:nvPr/>
        </p:nvSpPr>
        <p:spPr>
          <a:xfrm>
            <a:off x="1877878" y="1358339"/>
            <a:ext cx="209552" cy="209525"/>
          </a:xfrm>
          <a:custGeom>
            <a:avLst/>
            <a:gdLst/>
            <a:ahLst/>
            <a:cxnLst/>
            <a:rect l="l" t="t" r="r" b="b"/>
            <a:pathLst>
              <a:path w="2142" h="2142" extrusionOk="0">
                <a:moveTo>
                  <a:pt x="1066" y="1"/>
                </a:moveTo>
                <a:lnTo>
                  <a:pt x="975" y="584"/>
                </a:lnTo>
                <a:cubicBezTo>
                  <a:pt x="948" y="784"/>
                  <a:pt x="784" y="948"/>
                  <a:pt x="575" y="985"/>
                </a:cubicBezTo>
                <a:lnTo>
                  <a:pt x="1" y="1076"/>
                </a:lnTo>
                <a:lnTo>
                  <a:pt x="575" y="1167"/>
                </a:lnTo>
                <a:cubicBezTo>
                  <a:pt x="784" y="1194"/>
                  <a:pt x="948" y="1358"/>
                  <a:pt x="975" y="1558"/>
                </a:cubicBezTo>
                <a:lnTo>
                  <a:pt x="1066" y="2141"/>
                </a:lnTo>
                <a:lnTo>
                  <a:pt x="1157" y="1558"/>
                </a:lnTo>
                <a:cubicBezTo>
                  <a:pt x="1194" y="1358"/>
                  <a:pt x="1358" y="1194"/>
                  <a:pt x="1558" y="1167"/>
                </a:cubicBezTo>
                <a:lnTo>
                  <a:pt x="2141" y="1076"/>
                </a:lnTo>
                <a:lnTo>
                  <a:pt x="1558" y="985"/>
                </a:lnTo>
                <a:cubicBezTo>
                  <a:pt x="1358" y="948"/>
                  <a:pt x="1194" y="784"/>
                  <a:pt x="1157" y="584"/>
                </a:cubicBezTo>
                <a:lnTo>
                  <a:pt x="1066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9" name="Google Shape;1399;p39"/>
          <p:cNvSpPr/>
          <p:nvPr/>
        </p:nvSpPr>
        <p:spPr>
          <a:xfrm>
            <a:off x="1184990" y="3212676"/>
            <a:ext cx="209552" cy="209525"/>
          </a:xfrm>
          <a:custGeom>
            <a:avLst/>
            <a:gdLst/>
            <a:ahLst/>
            <a:cxnLst/>
            <a:rect l="l" t="t" r="r" b="b"/>
            <a:pathLst>
              <a:path w="2142" h="2142" extrusionOk="0">
                <a:moveTo>
                  <a:pt x="1066" y="1"/>
                </a:moveTo>
                <a:lnTo>
                  <a:pt x="975" y="584"/>
                </a:lnTo>
                <a:cubicBezTo>
                  <a:pt x="948" y="784"/>
                  <a:pt x="784" y="948"/>
                  <a:pt x="575" y="985"/>
                </a:cubicBezTo>
                <a:lnTo>
                  <a:pt x="1" y="1076"/>
                </a:lnTo>
                <a:lnTo>
                  <a:pt x="575" y="1167"/>
                </a:lnTo>
                <a:cubicBezTo>
                  <a:pt x="784" y="1194"/>
                  <a:pt x="948" y="1358"/>
                  <a:pt x="975" y="1558"/>
                </a:cubicBezTo>
                <a:lnTo>
                  <a:pt x="1066" y="2141"/>
                </a:lnTo>
                <a:lnTo>
                  <a:pt x="1157" y="1558"/>
                </a:lnTo>
                <a:cubicBezTo>
                  <a:pt x="1194" y="1358"/>
                  <a:pt x="1358" y="1194"/>
                  <a:pt x="1558" y="1167"/>
                </a:cubicBezTo>
                <a:lnTo>
                  <a:pt x="2141" y="1076"/>
                </a:lnTo>
                <a:lnTo>
                  <a:pt x="1558" y="985"/>
                </a:lnTo>
                <a:cubicBezTo>
                  <a:pt x="1358" y="948"/>
                  <a:pt x="1194" y="784"/>
                  <a:pt x="1157" y="584"/>
                </a:cubicBezTo>
                <a:lnTo>
                  <a:pt x="1066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0" name="Google Shape;1400;p39"/>
          <p:cNvSpPr/>
          <p:nvPr/>
        </p:nvSpPr>
        <p:spPr>
          <a:xfrm>
            <a:off x="2192400" y="2954588"/>
            <a:ext cx="312675" cy="312450"/>
          </a:xfrm>
          <a:custGeom>
            <a:avLst/>
            <a:gdLst/>
            <a:ahLst/>
            <a:cxnLst/>
            <a:rect l="l" t="t" r="r" b="b"/>
            <a:pathLst>
              <a:path w="12507" h="12498" extrusionOk="0">
                <a:moveTo>
                  <a:pt x="6249" y="1"/>
                </a:moveTo>
                <a:lnTo>
                  <a:pt x="5657" y="3599"/>
                </a:lnTo>
                <a:cubicBezTo>
                  <a:pt x="5594" y="3985"/>
                  <a:pt x="5266" y="4231"/>
                  <a:pt x="4918" y="4231"/>
                </a:cubicBezTo>
                <a:cubicBezTo>
                  <a:pt x="4767" y="4231"/>
                  <a:pt x="4611" y="4184"/>
                  <a:pt x="4473" y="4081"/>
                </a:cubicBezTo>
                <a:lnTo>
                  <a:pt x="3107" y="3107"/>
                </a:lnTo>
                <a:lnTo>
                  <a:pt x="4090" y="4473"/>
                </a:lnTo>
                <a:cubicBezTo>
                  <a:pt x="4418" y="4928"/>
                  <a:pt x="4145" y="5566"/>
                  <a:pt x="3598" y="5657"/>
                </a:cubicBezTo>
                <a:lnTo>
                  <a:pt x="1" y="6249"/>
                </a:lnTo>
                <a:lnTo>
                  <a:pt x="3598" y="6841"/>
                </a:lnTo>
                <a:cubicBezTo>
                  <a:pt x="4154" y="6932"/>
                  <a:pt x="4418" y="7570"/>
                  <a:pt x="4090" y="8025"/>
                </a:cubicBezTo>
                <a:lnTo>
                  <a:pt x="3107" y="9391"/>
                </a:lnTo>
                <a:lnTo>
                  <a:pt x="4473" y="8417"/>
                </a:lnTo>
                <a:cubicBezTo>
                  <a:pt x="4610" y="8315"/>
                  <a:pt x="4764" y="8269"/>
                  <a:pt x="4914" y="8269"/>
                </a:cubicBezTo>
                <a:cubicBezTo>
                  <a:pt x="5263" y="8269"/>
                  <a:pt x="5593" y="8518"/>
                  <a:pt x="5657" y="8900"/>
                </a:cubicBezTo>
                <a:lnTo>
                  <a:pt x="6249" y="12497"/>
                </a:lnTo>
                <a:lnTo>
                  <a:pt x="6841" y="8900"/>
                </a:lnTo>
                <a:cubicBezTo>
                  <a:pt x="6904" y="8513"/>
                  <a:pt x="7232" y="8267"/>
                  <a:pt x="7579" y="8267"/>
                </a:cubicBezTo>
                <a:cubicBezTo>
                  <a:pt x="7731" y="8267"/>
                  <a:pt x="7887" y="8314"/>
                  <a:pt x="8025" y="8417"/>
                </a:cubicBezTo>
                <a:lnTo>
                  <a:pt x="9391" y="9391"/>
                </a:lnTo>
                <a:lnTo>
                  <a:pt x="8417" y="8025"/>
                </a:lnTo>
                <a:cubicBezTo>
                  <a:pt x="8089" y="7570"/>
                  <a:pt x="8362" y="6932"/>
                  <a:pt x="8899" y="6841"/>
                </a:cubicBezTo>
                <a:lnTo>
                  <a:pt x="12506" y="6249"/>
                </a:lnTo>
                <a:lnTo>
                  <a:pt x="8899" y="5657"/>
                </a:lnTo>
                <a:cubicBezTo>
                  <a:pt x="8344" y="5566"/>
                  <a:pt x="8089" y="4928"/>
                  <a:pt x="8417" y="4473"/>
                </a:cubicBezTo>
                <a:lnTo>
                  <a:pt x="9391" y="3107"/>
                </a:lnTo>
                <a:lnTo>
                  <a:pt x="8025" y="4081"/>
                </a:lnTo>
                <a:cubicBezTo>
                  <a:pt x="7888" y="4183"/>
                  <a:pt x="7734" y="4229"/>
                  <a:pt x="7584" y="4229"/>
                </a:cubicBezTo>
                <a:cubicBezTo>
                  <a:pt x="7235" y="4229"/>
                  <a:pt x="6905" y="3981"/>
                  <a:pt x="6841" y="3599"/>
                </a:cubicBezTo>
                <a:lnTo>
                  <a:pt x="6249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1" name="Google Shape;1401;p39"/>
          <p:cNvSpPr/>
          <p:nvPr/>
        </p:nvSpPr>
        <p:spPr>
          <a:xfrm>
            <a:off x="1133438" y="739213"/>
            <a:ext cx="312675" cy="312450"/>
          </a:xfrm>
          <a:custGeom>
            <a:avLst/>
            <a:gdLst/>
            <a:ahLst/>
            <a:cxnLst/>
            <a:rect l="l" t="t" r="r" b="b"/>
            <a:pathLst>
              <a:path w="12507" h="12498" extrusionOk="0">
                <a:moveTo>
                  <a:pt x="6249" y="1"/>
                </a:moveTo>
                <a:lnTo>
                  <a:pt x="5657" y="3599"/>
                </a:lnTo>
                <a:cubicBezTo>
                  <a:pt x="5594" y="3985"/>
                  <a:pt x="5266" y="4231"/>
                  <a:pt x="4918" y="4231"/>
                </a:cubicBezTo>
                <a:cubicBezTo>
                  <a:pt x="4767" y="4231"/>
                  <a:pt x="4611" y="4184"/>
                  <a:pt x="4473" y="4081"/>
                </a:cubicBezTo>
                <a:lnTo>
                  <a:pt x="3107" y="3107"/>
                </a:lnTo>
                <a:lnTo>
                  <a:pt x="4090" y="4473"/>
                </a:lnTo>
                <a:cubicBezTo>
                  <a:pt x="4418" y="4928"/>
                  <a:pt x="4145" y="5566"/>
                  <a:pt x="3598" y="5657"/>
                </a:cubicBezTo>
                <a:lnTo>
                  <a:pt x="1" y="6249"/>
                </a:lnTo>
                <a:lnTo>
                  <a:pt x="3598" y="6841"/>
                </a:lnTo>
                <a:cubicBezTo>
                  <a:pt x="4154" y="6932"/>
                  <a:pt x="4418" y="7570"/>
                  <a:pt x="4090" y="8025"/>
                </a:cubicBezTo>
                <a:lnTo>
                  <a:pt x="3107" y="9391"/>
                </a:lnTo>
                <a:lnTo>
                  <a:pt x="4473" y="8417"/>
                </a:lnTo>
                <a:cubicBezTo>
                  <a:pt x="4610" y="8315"/>
                  <a:pt x="4764" y="8269"/>
                  <a:pt x="4914" y="8269"/>
                </a:cubicBezTo>
                <a:cubicBezTo>
                  <a:pt x="5263" y="8269"/>
                  <a:pt x="5593" y="8518"/>
                  <a:pt x="5657" y="8900"/>
                </a:cubicBezTo>
                <a:lnTo>
                  <a:pt x="6249" y="12497"/>
                </a:lnTo>
                <a:lnTo>
                  <a:pt x="6841" y="8900"/>
                </a:lnTo>
                <a:cubicBezTo>
                  <a:pt x="6904" y="8513"/>
                  <a:pt x="7232" y="8267"/>
                  <a:pt x="7579" y="8267"/>
                </a:cubicBezTo>
                <a:cubicBezTo>
                  <a:pt x="7731" y="8267"/>
                  <a:pt x="7887" y="8314"/>
                  <a:pt x="8025" y="8417"/>
                </a:cubicBezTo>
                <a:lnTo>
                  <a:pt x="9391" y="9391"/>
                </a:lnTo>
                <a:lnTo>
                  <a:pt x="8417" y="8025"/>
                </a:lnTo>
                <a:cubicBezTo>
                  <a:pt x="8089" y="7570"/>
                  <a:pt x="8362" y="6932"/>
                  <a:pt x="8899" y="6841"/>
                </a:cubicBezTo>
                <a:lnTo>
                  <a:pt x="12506" y="6249"/>
                </a:lnTo>
                <a:lnTo>
                  <a:pt x="8899" y="5657"/>
                </a:lnTo>
                <a:cubicBezTo>
                  <a:pt x="8344" y="5566"/>
                  <a:pt x="8089" y="4928"/>
                  <a:pt x="8417" y="4473"/>
                </a:cubicBezTo>
                <a:lnTo>
                  <a:pt x="9391" y="3107"/>
                </a:lnTo>
                <a:lnTo>
                  <a:pt x="8025" y="4081"/>
                </a:lnTo>
                <a:cubicBezTo>
                  <a:pt x="7888" y="4183"/>
                  <a:pt x="7734" y="4229"/>
                  <a:pt x="7584" y="4229"/>
                </a:cubicBezTo>
                <a:cubicBezTo>
                  <a:pt x="7235" y="4229"/>
                  <a:pt x="6905" y="3981"/>
                  <a:pt x="6841" y="3599"/>
                </a:cubicBezTo>
                <a:lnTo>
                  <a:pt x="6249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2" name="Google Shape;1402;p39"/>
          <p:cNvSpPr/>
          <p:nvPr/>
        </p:nvSpPr>
        <p:spPr>
          <a:xfrm>
            <a:off x="7981950" y="533913"/>
            <a:ext cx="312675" cy="312450"/>
          </a:xfrm>
          <a:custGeom>
            <a:avLst/>
            <a:gdLst/>
            <a:ahLst/>
            <a:cxnLst/>
            <a:rect l="l" t="t" r="r" b="b"/>
            <a:pathLst>
              <a:path w="12507" h="12498" extrusionOk="0">
                <a:moveTo>
                  <a:pt x="6249" y="1"/>
                </a:moveTo>
                <a:lnTo>
                  <a:pt x="5657" y="3599"/>
                </a:lnTo>
                <a:cubicBezTo>
                  <a:pt x="5594" y="3985"/>
                  <a:pt x="5266" y="4231"/>
                  <a:pt x="4918" y="4231"/>
                </a:cubicBezTo>
                <a:cubicBezTo>
                  <a:pt x="4767" y="4231"/>
                  <a:pt x="4611" y="4184"/>
                  <a:pt x="4473" y="4081"/>
                </a:cubicBezTo>
                <a:lnTo>
                  <a:pt x="3107" y="3107"/>
                </a:lnTo>
                <a:lnTo>
                  <a:pt x="4090" y="4473"/>
                </a:lnTo>
                <a:cubicBezTo>
                  <a:pt x="4418" y="4928"/>
                  <a:pt x="4145" y="5566"/>
                  <a:pt x="3598" y="5657"/>
                </a:cubicBezTo>
                <a:lnTo>
                  <a:pt x="1" y="6249"/>
                </a:lnTo>
                <a:lnTo>
                  <a:pt x="3598" y="6841"/>
                </a:lnTo>
                <a:cubicBezTo>
                  <a:pt x="4154" y="6932"/>
                  <a:pt x="4418" y="7570"/>
                  <a:pt x="4090" y="8025"/>
                </a:cubicBezTo>
                <a:lnTo>
                  <a:pt x="3107" y="9391"/>
                </a:lnTo>
                <a:lnTo>
                  <a:pt x="4473" y="8417"/>
                </a:lnTo>
                <a:cubicBezTo>
                  <a:pt x="4610" y="8315"/>
                  <a:pt x="4764" y="8269"/>
                  <a:pt x="4914" y="8269"/>
                </a:cubicBezTo>
                <a:cubicBezTo>
                  <a:pt x="5263" y="8269"/>
                  <a:pt x="5593" y="8518"/>
                  <a:pt x="5657" y="8900"/>
                </a:cubicBezTo>
                <a:lnTo>
                  <a:pt x="6249" y="12497"/>
                </a:lnTo>
                <a:lnTo>
                  <a:pt x="6841" y="8900"/>
                </a:lnTo>
                <a:cubicBezTo>
                  <a:pt x="6904" y="8513"/>
                  <a:pt x="7232" y="8267"/>
                  <a:pt x="7579" y="8267"/>
                </a:cubicBezTo>
                <a:cubicBezTo>
                  <a:pt x="7731" y="8267"/>
                  <a:pt x="7887" y="8314"/>
                  <a:pt x="8025" y="8417"/>
                </a:cubicBezTo>
                <a:lnTo>
                  <a:pt x="9391" y="9391"/>
                </a:lnTo>
                <a:lnTo>
                  <a:pt x="8417" y="8025"/>
                </a:lnTo>
                <a:cubicBezTo>
                  <a:pt x="8089" y="7570"/>
                  <a:pt x="8362" y="6932"/>
                  <a:pt x="8899" y="6841"/>
                </a:cubicBezTo>
                <a:lnTo>
                  <a:pt x="12506" y="6249"/>
                </a:lnTo>
                <a:lnTo>
                  <a:pt x="8899" y="5657"/>
                </a:lnTo>
                <a:cubicBezTo>
                  <a:pt x="8344" y="5566"/>
                  <a:pt x="8089" y="4928"/>
                  <a:pt x="8417" y="4473"/>
                </a:cubicBezTo>
                <a:lnTo>
                  <a:pt x="9391" y="3107"/>
                </a:lnTo>
                <a:lnTo>
                  <a:pt x="8025" y="4081"/>
                </a:lnTo>
                <a:cubicBezTo>
                  <a:pt x="7888" y="4183"/>
                  <a:pt x="7734" y="4229"/>
                  <a:pt x="7584" y="4229"/>
                </a:cubicBezTo>
                <a:cubicBezTo>
                  <a:pt x="7235" y="4229"/>
                  <a:pt x="6905" y="3981"/>
                  <a:pt x="6841" y="3599"/>
                </a:cubicBezTo>
                <a:lnTo>
                  <a:pt x="6249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3" name="Google Shape;1403;p39"/>
          <p:cNvSpPr/>
          <p:nvPr/>
        </p:nvSpPr>
        <p:spPr>
          <a:xfrm>
            <a:off x="5897965" y="567801"/>
            <a:ext cx="209552" cy="209525"/>
          </a:xfrm>
          <a:custGeom>
            <a:avLst/>
            <a:gdLst/>
            <a:ahLst/>
            <a:cxnLst/>
            <a:rect l="l" t="t" r="r" b="b"/>
            <a:pathLst>
              <a:path w="2142" h="2142" extrusionOk="0">
                <a:moveTo>
                  <a:pt x="1066" y="1"/>
                </a:moveTo>
                <a:lnTo>
                  <a:pt x="975" y="584"/>
                </a:lnTo>
                <a:cubicBezTo>
                  <a:pt x="948" y="784"/>
                  <a:pt x="784" y="948"/>
                  <a:pt x="575" y="985"/>
                </a:cubicBezTo>
                <a:lnTo>
                  <a:pt x="1" y="1076"/>
                </a:lnTo>
                <a:lnTo>
                  <a:pt x="575" y="1167"/>
                </a:lnTo>
                <a:cubicBezTo>
                  <a:pt x="784" y="1194"/>
                  <a:pt x="948" y="1358"/>
                  <a:pt x="975" y="1558"/>
                </a:cubicBezTo>
                <a:lnTo>
                  <a:pt x="1066" y="2141"/>
                </a:lnTo>
                <a:lnTo>
                  <a:pt x="1157" y="1558"/>
                </a:lnTo>
                <a:cubicBezTo>
                  <a:pt x="1194" y="1358"/>
                  <a:pt x="1358" y="1194"/>
                  <a:pt x="1558" y="1167"/>
                </a:cubicBezTo>
                <a:lnTo>
                  <a:pt x="2141" y="1076"/>
                </a:lnTo>
                <a:lnTo>
                  <a:pt x="1558" y="985"/>
                </a:lnTo>
                <a:cubicBezTo>
                  <a:pt x="1358" y="948"/>
                  <a:pt x="1194" y="784"/>
                  <a:pt x="1157" y="584"/>
                </a:cubicBezTo>
                <a:lnTo>
                  <a:pt x="1066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4" name="Google Shape;1404;p39"/>
          <p:cNvSpPr/>
          <p:nvPr/>
        </p:nvSpPr>
        <p:spPr>
          <a:xfrm>
            <a:off x="6663228" y="2504576"/>
            <a:ext cx="209552" cy="209525"/>
          </a:xfrm>
          <a:custGeom>
            <a:avLst/>
            <a:gdLst/>
            <a:ahLst/>
            <a:cxnLst/>
            <a:rect l="l" t="t" r="r" b="b"/>
            <a:pathLst>
              <a:path w="2142" h="2142" extrusionOk="0">
                <a:moveTo>
                  <a:pt x="1066" y="1"/>
                </a:moveTo>
                <a:lnTo>
                  <a:pt x="975" y="584"/>
                </a:lnTo>
                <a:cubicBezTo>
                  <a:pt x="948" y="784"/>
                  <a:pt x="784" y="948"/>
                  <a:pt x="575" y="985"/>
                </a:cubicBezTo>
                <a:lnTo>
                  <a:pt x="1" y="1076"/>
                </a:lnTo>
                <a:lnTo>
                  <a:pt x="575" y="1167"/>
                </a:lnTo>
                <a:cubicBezTo>
                  <a:pt x="784" y="1194"/>
                  <a:pt x="948" y="1358"/>
                  <a:pt x="975" y="1558"/>
                </a:cubicBezTo>
                <a:lnTo>
                  <a:pt x="1066" y="2141"/>
                </a:lnTo>
                <a:lnTo>
                  <a:pt x="1157" y="1558"/>
                </a:lnTo>
                <a:cubicBezTo>
                  <a:pt x="1194" y="1358"/>
                  <a:pt x="1358" y="1194"/>
                  <a:pt x="1558" y="1167"/>
                </a:cubicBezTo>
                <a:lnTo>
                  <a:pt x="2141" y="1076"/>
                </a:lnTo>
                <a:lnTo>
                  <a:pt x="1558" y="985"/>
                </a:lnTo>
                <a:cubicBezTo>
                  <a:pt x="1358" y="948"/>
                  <a:pt x="1194" y="784"/>
                  <a:pt x="1157" y="584"/>
                </a:cubicBezTo>
                <a:lnTo>
                  <a:pt x="1066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5" name="Google Shape;1405;p39"/>
          <p:cNvSpPr/>
          <p:nvPr/>
        </p:nvSpPr>
        <p:spPr>
          <a:xfrm>
            <a:off x="7672640" y="3006051"/>
            <a:ext cx="209552" cy="209525"/>
          </a:xfrm>
          <a:custGeom>
            <a:avLst/>
            <a:gdLst/>
            <a:ahLst/>
            <a:cxnLst/>
            <a:rect l="l" t="t" r="r" b="b"/>
            <a:pathLst>
              <a:path w="2142" h="2142" extrusionOk="0">
                <a:moveTo>
                  <a:pt x="1066" y="1"/>
                </a:moveTo>
                <a:lnTo>
                  <a:pt x="975" y="584"/>
                </a:lnTo>
                <a:cubicBezTo>
                  <a:pt x="948" y="784"/>
                  <a:pt x="784" y="948"/>
                  <a:pt x="575" y="985"/>
                </a:cubicBezTo>
                <a:lnTo>
                  <a:pt x="1" y="1076"/>
                </a:lnTo>
                <a:lnTo>
                  <a:pt x="575" y="1167"/>
                </a:lnTo>
                <a:cubicBezTo>
                  <a:pt x="784" y="1194"/>
                  <a:pt x="948" y="1358"/>
                  <a:pt x="975" y="1558"/>
                </a:cubicBezTo>
                <a:lnTo>
                  <a:pt x="1066" y="2141"/>
                </a:lnTo>
                <a:lnTo>
                  <a:pt x="1157" y="1558"/>
                </a:lnTo>
                <a:cubicBezTo>
                  <a:pt x="1194" y="1358"/>
                  <a:pt x="1358" y="1194"/>
                  <a:pt x="1558" y="1167"/>
                </a:cubicBezTo>
                <a:lnTo>
                  <a:pt x="2141" y="1076"/>
                </a:lnTo>
                <a:lnTo>
                  <a:pt x="1558" y="985"/>
                </a:lnTo>
                <a:cubicBezTo>
                  <a:pt x="1358" y="948"/>
                  <a:pt x="1194" y="784"/>
                  <a:pt x="1157" y="584"/>
                </a:cubicBezTo>
                <a:lnTo>
                  <a:pt x="1066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6" name="Google Shape;1406;p39"/>
          <p:cNvSpPr/>
          <p:nvPr/>
        </p:nvSpPr>
        <p:spPr>
          <a:xfrm>
            <a:off x="7463090" y="1627826"/>
            <a:ext cx="209552" cy="209525"/>
          </a:xfrm>
          <a:custGeom>
            <a:avLst/>
            <a:gdLst/>
            <a:ahLst/>
            <a:cxnLst/>
            <a:rect l="l" t="t" r="r" b="b"/>
            <a:pathLst>
              <a:path w="2142" h="2142" extrusionOk="0">
                <a:moveTo>
                  <a:pt x="1066" y="1"/>
                </a:moveTo>
                <a:lnTo>
                  <a:pt x="975" y="584"/>
                </a:lnTo>
                <a:cubicBezTo>
                  <a:pt x="948" y="784"/>
                  <a:pt x="784" y="948"/>
                  <a:pt x="575" y="985"/>
                </a:cubicBezTo>
                <a:lnTo>
                  <a:pt x="1" y="1076"/>
                </a:lnTo>
                <a:lnTo>
                  <a:pt x="575" y="1167"/>
                </a:lnTo>
                <a:cubicBezTo>
                  <a:pt x="784" y="1194"/>
                  <a:pt x="948" y="1358"/>
                  <a:pt x="975" y="1558"/>
                </a:cubicBezTo>
                <a:lnTo>
                  <a:pt x="1066" y="2141"/>
                </a:lnTo>
                <a:lnTo>
                  <a:pt x="1157" y="1558"/>
                </a:lnTo>
                <a:cubicBezTo>
                  <a:pt x="1194" y="1358"/>
                  <a:pt x="1358" y="1194"/>
                  <a:pt x="1558" y="1167"/>
                </a:cubicBezTo>
                <a:lnTo>
                  <a:pt x="2141" y="1076"/>
                </a:lnTo>
                <a:lnTo>
                  <a:pt x="1558" y="985"/>
                </a:lnTo>
                <a:cubicBezTo>
                  <a:pt x="1358" y="948"/>
                  <a:pt x="1194" y="784"/>
                  <a:pt x="1157" y="584"/>
                </a:cubicBezTo>
                <a:lnTo>
                  <a:pt x="1066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7" name="Google Shape;1407;p39"/>
          <p:cNvSpPr/>
          <p:nvPr/>
        </p:nvSpPr>
        <p:spPr>
          <a:xfrm>
            <a:off x="6868088" y="4053050"/>
            <a:ext cx="312675" cy="312450"/>
          </a:xfrm>
          <a:custGeom>
            <a:avLst/>
            <a:gdLst/>
            <a:ahLst/>
            <a:cxnLst/>
            <a:rect l="l" t="t" r="r" b="b"/>
            <a:pathLst>
              <a:path w="12507" h="12498" extrusionOk="0">
                <a:moveTo>
                  <a:pt x="6249" y="1"/>
                </a:moveTo>
                <a:lnTo>
                  <a:pt x="5657" y="3599"/>
                </a:lnTo>
                <a:cubicBezTo>
                  <a:pt x="5594" y="3985"/>
                  <a:pt x="5266" y="4231"/>
                  <a:pt x="4918" y="4231"/>
                </a:cubicBezTo>
                <a:cubicBezTo>
                  <a:pt x="4767" y="4231"/>
                  <a:pt x="4611" y="4184"/>
                  <a:pt x="4473" y="4081"/>
                </a:cubicBezTo>
                <a:lnTo>
                  <a:pt x="3107" y="3107"/>
                </a:lnTo>
                <a:lnTo>
                  <a:pt x="4090" y="4473"/>
                </a:lnTo>
                <a:cubicBezTo>
                  <a:pt x="4418" y="4928"/>
                  <a:pt x="4145" y="5566"/>
                  <a:pt x="3598" y="5657"/>
                </a:cubicBezTo>
                <a:lnTo>
                  <a:pt x="1" y="6249"/>
                </a:lnTo>
                <a:lnTo>
                  <a:pt x="3598" y="6841"/>
                </a:lnTo>
                <a:cubicBezTo>
                  <a:pt x="4154" y="6932"/>
                  <a:pt x="4418" y="7570"/>
                  <a:pt x="4090" y="8025"/>
                </a:cubicBezTo>
                <a:lnTo>
                  <a:pt x="3107" y="9391"/>
                </a:lnTo>
                <a:lnTo>
                  <a:pt x="4473" y="8417"/>
                </a:lnTo>
                <a:cubicBezTo>
                  <a:pt x="4610" y="8315"/>
                  <a:pt x="4764" y="8269"/>
                  <a:pt x="4914" y="8269"/>
                </a:cubicBezTo>
                <a:cubicBezTo>
                  <a:pt x="5263" y="8269"/>
                  <a:pt x="5593" y="8518"/>
                  <a:pt x="5657" y="8900"/>
                </a:cubicBezTo>
                <a:lnTo>
                  <a:pt x="6249" y="12497"/>
                </a:lnTo>
                <a:lnTo>
                  <a:pt x="6841" y="8900"/>
                </a:lnTo>
                <a:cubicBezTo>
                  <a:pt x="6904" y="8513"/>
                  <a:pt x="7232" y="8267"/>
                  <a:pt x="7579" y="8267"/>
                </a:cubicBezTo>
                <a:cubicBezTo>
                  <a:pt x="7731" y="8267"/>
                  <a:pt x="7887" y="8314"/>
                  <a:pt x="8025" y="8417"/>
                </a:cubicBezTo>
                <a:lnTo>
                  <a:pt x="9391" y="9391"/>
                </a:lnTo>
                <a:lnTo>
                  <a:pt x="8417" y="8025"/>
                </a:lnTo>
                <a:cubicBezTo>
                  <a:pt x="8089" y="7570"/>
                  <a:pt x="8362" y="6932"/>
                  <a:pt x="8899" y="6841"/>
                </a:cubicBezTo>
                <a:lnTo>
                  <a:pt x="12506" y="6249"/>
                </a:lnTo>
                <a:lnTo>
                  <a:pt x="8899" y="5657"/>
                </a:lnTo>
                <a:cubicBezTo>
                  <a:pt x="8344" y="5566"/>
                  <a:pt x="8089" y="4928"/>
                  <a:pt x="8417" y="4473"/>
                </a:cubicBezTo>
                <a:lnTo>
                  <a:pt x="9391" y="3107"/>
                </a:lnTo>
                <a:lnTo>
                  <a:pt x="8025" y="4081"/>
                </a:lnTo>
                <a:cubicBezTo>
                  <a:pt x="7888" y="4183"/>
                  <a:pt x="7734" y="4229"/>
                  <a:pt x="7584" y="4229"/>
                </a:cubicBezTo>
                <a:cubicBezTo>
                  <a:pt x="7235" y="4229"/>
                  <a:pt x="6905" y="3981"/>
                  <a:pt x="6841" y="3599"/>
                </a:cubicBezTo>
                <a:lnTo>
                  <a:pt x="6249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408" name="Google Shape;1408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flipH="1">
            <a:off x="2596574" y="3875014"/>
            <a:ext cx="222100" cy="226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9" name="Google Shape;1409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28641" y="373659"/>
            <a:ext cx="312675" cy="32050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0" name="Google Shape;1410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028313" y="977346"/>
            <a:ext cx="312675" cy="32050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1" name="Google Shape;1411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flipH="1">
            <a:off x="2192400" y="2525038"/>
            <a:ext cx="165300" cy="168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2" name="Google Shape;1412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flipH="1">
            <a:off x="7604564" y="3794936"/>
            <a:ext cx="129775" cy="13234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Google Shape;1350;p39">
            <a:extLst>
              <a:ext uri="{FF2B5EF4-FFF2-40B4-BE49-F238E27FC236}">
                <a16:creationId xmlns:a16="http://schemas.microsoft.com/office/drawing/2014/main" id="{57DBD27F-4A09-F65F-D26B-11A3F200330E}"/>
              </a:ext>
            </a:extLst>
          </p:cNvPr>
          <p:cNvSpPr txBox="1">
            <a:spLocks/>
          </p:cNvSpPr>
          <p:nvPr/>
        </p:nvSpPr>
        <p:spPr>
          <a:xfrm>
            <a:off x="6874927" y="3858847"/>
            <a:ext cx="2599498" cy="5482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lice"/>
              <a:buNone/>
              <a:defRPr sz="1600" b="0" i="0" u="none" strike="noStrike" cap="none">
                <a:solidFill>
                  <a:schemeClr val="dk2"/>
                </a:solidFill>
                <a:latin typeface="Alice"/>
                <a:ea typeface="Alice"/>
                <a:cs typeface="Alice"/>
                <a:sym typeface="Alice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lice"/>
              <a:buNone/>
              <a:defRPr sz="1400" b="0" i="0" u="none" strike="noStrike" cap="none">
                <a:solidFill>
                  <a:schemeClr val="dk2"/>
                </a:solidFill>
                <a:latin typeface="Alice"/>
                <a:ea typeface="Alice"/>
                <a:cs typeface="Alice"/>
                <a:sym typeface="Alice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lice"/>
              <a:buNone/>
              <a:defRPr sz="1400" b="0" i="0" u="none" strike="noStrike" cap="none">
                <a:solidFill>
                  <a:schemeClr val="dk2"/>
                </a:solidFill>
                <a:latin typeface="Alice"/>
                <a:ea typeface="Alice"/>
                <a:cs typeface="Alice"/>
                <a:sym typeface="Alice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lice"/>
              <a:buNone/>
              <a:defRPr sz="1400" b="0" i="0" u="none" strike="noStrike" cap="none">
                <a:solidFill>
                  <a:schemeClr val="dk2"/>
                </a:solidFill>
                <a:latin typeface="Alice"/>
                <a:ea typeface="Alice"/>
                <a:cs typeface="Alice"/>
                <a:sym typeface="Alice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lice"/>
              <a:buNone/>
              <a:defRPr sz="1400" b="0" i="0" u="none" strike="noStrike" cap="none">
                <a:solidFill>
                  <a:schemeClr val="dk2"/>
                </a:solidFill>
                <a:latin typeface="Alice"/>
                <a:ea typeface="Alice"/>
                <a:cs typeface="Alice"/>
                <a:sym typeface="Alice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lice"/>
              <a:buNone/>
              <a:defRPr sz="1400" b="0" i="0" u="none" strike="noStrike" cap="none">
                <a:solidFill>
                  <a:schemeClr val="dk2"/>
                </a:solidFill>
                <a:latin typeface="Alice"/>
                <a:ea typeface="Alice"/>
                <a:cs typeface="Alice"/>
                <a:sym typeface="Alice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lice"/>
              <a:buNone/>
              <a:defRPr sz="1400" b="0" i="0" u="none" strike="noStrike" cap="none">
                <a:solidFill>
                  <a:schemeClr val="dk2"/>
                </a:solidFill>
                <a:latin typeface="Alice"/>
                <a:ea typeface="Alice"/>
                <a:cs typeface="Alice"/>
                <a:sym typeface="Alice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lice"/>
              <a:buNone/>
              <a:defRPr sz="1400" b="0" i="0" u="none" strike="noStrike" cap="none">
                <a:solidFill>
                  <a:schemeClr val="dk2"/>
                </a:solidFill>
                <a:latin typeface="Alice"/>
                <a:ea typeface="Alice"/>
                <a:cs typeface="Alice"/>
                <a:sym typeface="Alice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lice"/>
              <a:buNone/>
              <a:defRPr sz="1400" b="0" i="0" u="none" strike="noStrike" cap="none">
                <a:solidFill>
                  <a:schemeClr val="dk2"/>
                </a:solidFill>
                <a:latin typeface="Alice"/>
                <a:ea typeface="Alice"/>
                <a:cs typeface="Alice"/>
                <a:sym typeface="Alice"/>
              </a:defRPr>
            </a:lvl9pPr>
          </a:lstStyle>
          <a:p>
            <a:pPr marL="0" indent="0" algn="just"/>
            <a:r>
              <a:rPr lang="ru-RU" sz="24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А.С. Маршак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38AAC1A0-F513-9BC4-7E68-DECB97755A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284" y="358965"/>
            <a:ext cx="3307900" cy="4425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956" name="Google Shape;1956;p49"/>
          <p:cNvCxnSpPr/>
          <p:nvPr/>
        </p:nvCxnSpPr>
        <p:spPr>
          <a:xfrm rot="10800000">
            <a:off x="4008811" y="-85650"/>
            <a:ext cx="0" cy="53244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957" name="Google Shape;1957;p49"/>
          <p:cNvSpPr/>
          <p:nvPr/>
        </p:nvSpPr>
        <p:spPr>
          <a:xfrm>
            <a:off x="878513" y="598400"/>
            <a:ext cx="452003" cy="451678"/>
          </a:xfrm>
          <a:custGeom>
            <a:avLst/>
            <a:gdLst/>
            <a:ahLst/>
            <a:cxnLst/>
            <a:rect l="l" t="t" r="r" b="b"/>
            <a:pathLst>
              <a:path w="12507" h="12498" extrusionOk="0">
                <a:moveTo>
                  <a:pt x="6249" y="1"/>
                </a:moveTo>
                <a:lnTo>
                  <a:pt x="5657" y="3599"/>
                </a:lnTo>
                <a:cubicBezTo>
                  <a:pt x="5594" y="3985"/>
                  <a:pt x="5266" y="4231"/>
                  <a:pt x="4918" y="4231"/>
                </a:cubicBezTo>
                <a:cubicBezTo>
                  <a:pt x="4767" y="4231"/>
                  <a:pt x="4611" y="4184"/>
                  <a:pt x="4473" y="4081"/>
                </a:cubicBezTo>
                <a:lnTo>
                  <a:pt x="3107" y="3107"/>
                </a:lnTo>
                <a:lnTo>
                  <a:pt x="4090" y="4473"/>
                </a:lnTo>
                <a:cubicBezTo>
                  <a:pt x="4418" y="4928"/>
                  <a:pt x="4145" y="5566"/>
                  <a:pt x="3598" y="5657"/>
                </a:cubicBezTo>
                <a:lnTo>
                  <a:pt x="1" y="6249"/>
                </a:lnTo>
                <a:lnTo>
                  <a:pt x="3598" y="6841"/>
                </a:lnTo>
                <a:cubicBezTo>
                  <a:pt x="4154" y="6932"/>
                  <a:pt x="4418" y="7570"/>
                  <a:pt x="4090" y="8025"/>
                </a:cubicBezTo>
                <a:lnTo>
                  <a:pt x="3107" y="9391"/>
                </a:lnTo>
                <a:lnTo>
                  <a:pt x="4473" y="8417"/>
                </a:lnTo>
                <a:cubicBezTo>
                  <a:pt x="4610" y="8315"/>
                  <a:pt x="4764" y="8269"/>
                  <a:pt x="4914" y="8269"/>
                </a:cubicBezTo>
                <a:cubicBezTo>
                  <a:pt x="5263" y="8269"/>
                  <a:pt x="5593" y="8518"/>
                  <a:pt x="5657" y="8900"/>
                </a:cubicBezTo>
                <a:lnTo>
                  <a:pt x="6249" y="12497"/>
                </a:lnTo>
                <a:lnTo>
                  <a:pt x="6841" y="8900"/>
                </a:lnTo>
                <a:cubicBezTo>
                  <a:pt x="6904" y="8513"/>
                  <a:pt x="7232" y="8267"/>
                  <a:pt x="7579" y="8267"/>
                </a:cubicBezTo>
                <a:cubicBezTo>
                  <a:pt x="7731" y="8267"/>
                  <a:pt x="7887" y="8314"/>
                  <a:pt x="8025" y="8417"/>
                </a:cubicBezTo>
                <a:lnTo>
                  <a:pt x="9391" y="9391"/>
                </a:lnTo>
                <a:lnTo>
                  <a:pt x="8417" y="8025"/>
                </a:lnTo>
                <a:cubicBezTo>
                  <a:pt x="8089" y="7570"/>
                  <a:pt x="8362" y="6932"/>
                  <a:pt x="8899" y="6841"/>
                </a:cubicBezTo>
                <a:lnTo>
                  <a:pt x="12506" y="6249"/>
                </a:lnTo>
                <a:lnTo>
                  <a:pt x="8899" y="5657"/>
                </a:lnTo>
                <a:cubicBezTo>
                  <a:pt x="8344" y="5566"/>
                  <a:pt x="8089" y="4928"/>
                  <a:pt x="8417" y="4473"/>
                </a:cubicBezTo>
                <a:lnTo>
                  <a:pt x="9391" y="3107"/>
                </a:lnTo>
                <a:lnTo>
                  <a:pt x="8025" y="4081"/>
                </a:lnTo>
                <a:cubicBezTo>
                  <a:pt x="7888" y="4183"/>
                  <a:pt x="7734" y="4229"/>
                  <a:pt x="7584" y="4229"/>
                </a:cubicBezTo>
                <a:cubicBezTo>
                  <a:pt x="7235" y="4229"/>
                  <a:pt x="6905" y="3981"/>
                  <a:pt x="6841" y="3599"/>
                </a:cubicBezTo>
                <a:lnTo>
                  <a:pt x="6249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40" name="Google Shape;2140;p49"/>
          <p:cNvSpPr/>
          <p:nvPr/>
        </p:nvSpPr>
        <p:spPr>
          <a:xfrm>
            <a:off x="4788975" y="1594768"/>
            <a:ext cx="274626" cy="274626"/>
          </a:xfrm>
          <a:custGeom>
            <a:avLst/>
            <a:gdLst/>
            <a:ahLst/>
            <a:cxnLst/>
            <a:rect l="l" t="t" r="r" b="b"/>
            <a:pathLst>
              <a:path w="2142" h="2142" extrusionOk="0">
                <a:moveTo>
                  <a:pt x="1066" y="1"/>
                </a:moveTo>
                <a:lnTo>
                  <a:pt x="975" y="584"/>
                </a:lnTo>
                <a:cubicBezTo>
                  <a:pt x="948" y="784"/>
                  <a:pt x="784" y="948"/>
                  <a:pt x="575" y="985"/>
                </a:cubicBezTo>
                <a:lnTo>
                  <a:pt x="1" y="1076"/>
                </a:lnTo>
                <a:lnTo>
                  <a:pt x="575" y="1167"/>
                </a:lnTo>
                <a:cubicBezTo>
                  <a:pt x="784" y="1194"/>
                  <a:pt x="948" y="1358"/>
                  <a:pt x="975" y="1558"/>
                </a:cubicBezTo>
                <a:lnTo>
                  <a:pt x="1066" y="2141"/>
                </a:lnTo>
                <a:lnTo>
                  <a:pt x="1157" y="1558"/>
                </a:lnTo>
                <a:cubicBezTo>
                  <a:pt x="1194" y="1358"/>
                  <a:pt x="1358" y="1194"/>
                  <a:pt x="1558" y="1167"/>
                </a:cubicBezTo>
                <a:lnTo>
                  <a:pt x="2141" y="1076"/>
                </a:lnTo>
                <a:lnTo>
                  <a:pt x="1558" y="985"/>
                </a:lnTo>
                <a:cubicBezTo>
                  <a:pt x="1358" y="948"/>
                  <a:pt x="1194" y="784"/>
                  <a:pt x="1157" y="584"/>
                </a:cubicBezTo>
                <a:lnTo>
                  <a:pt x="1066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42" name="Google Shape;2142;p49"/>
          <p:cNvSpPr/>
          <p:nvPr/>
        </p:nvSpPr>
        <p:spPr>
          <a:xfrm>
            <a:off x="8326887" y="1316673"/>
            <a:ext cx="207774" cy="207774"/>
          </a:xfrm>
          <a:custGeom>
            <a:avLst/>
            <a:gdLst/>
            <a:ahLst/>
            <a:cxnLst/>
            <a:rect l="l" t="t" r="r" b="b"/>
            <a:pathLst>
              <a:path w="2142" h="2142" extrusionOk="0">
                <a:moveTo>
                  <a:pt x="1066" y="1"/>
                </a:moveTo>
                <a:lnTo>
                  <a:pt x="975" y="584"/>
                </a:lnTo>
                <a:cubicBezTo>
                  <a:pt x="948" y="784"/>
                  <a:pt x="784" y="948"/>
                  <a:pt x="575" y="985"/>
                </a:cubicBezTo>
                <a:lnTo>
                  <a:pt x="1" y="1076"/>
                </a:lnTo>
                <a:lnTo>
                  <a:pt x="575" y="1167"/>
                </a:lnTo>
                <a:cubicBezTo>
                  <a:pt x="784" y="1194"/>
                  <a:pt x="948" y="1358"/>
                  <a:pt x="975" y="1558"/>
                </a:cubicBezTo>
                <a:lnTo>
                  <a:pt x="1066" y="2141"/>
                </a:lnTo>
                <a:lnTo>
                  <a:pt x="1157" y="1558"/>
                </a:lnTo>
                <a:cubicBezTo>
                  <a:pt x="1194" y="1358"/>
                  <a:pt x="1358" y="1194"/>
                  <a:pt x="1558" y="1167"/>
                </a:cubicBezTo>
                <a:lnTo>
                  <a:pt x="2141" y="1076"/>
                </a:lnTo>
                <a:lnTo>
                  <a:pt x="1558" y="985"/>
                </a:lnTo>
                <a:cubicBezTo>
                  <a:pt x="1358" y="948"/>
                  <a:pt x="1194" y="784"/>
                  <a:pt x="1157" y="584"/>
                </a:cubicBezTo>
                <a:lnTo>
                  <a:pt x="1066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43" name="Google Shape;2143;p49"/>
          <p:cNvSpPr/>
          <p:nvPr/>
        </p:nvSpPr>
        <p:spPr>
          <a:xfrm>
            <a:off x="4788975" y="3336843"/>
            <a:ext cx="274626" cy="274626"/>
          </a:xfrm>
          <a:custGeom>
            <a:avLst/>
            <a:gdLst/>
            <a:ahLst/>
            <a:cxnLst/>
            <a:rect l="l" t="t" r="r" b="b"/>
            <a:pathLst>
              <a:path w="2142" h="2142" extrusionOk="0">
                <a:moveTo>
                  <a:pt x="1066" y="1"/>
                </a:moveTo>
                <a:lnTo>
                  <a:pt x="975" y="584"/>
                </a:lnTo>
                <a:cubicBezTo>
                  <a:pt x="948" y="784"/>
                  <a:pt x="784" y="948"/>
                  <a:pt x="575" y="985"/>
                </a:cubicBezTo>
                <a:lnTo>
                  <a:pt x="1" y="1076"/>
                </a:lnTo>
                <a:lnTo>
                  <a:pt x="575" y="1167"/>
                </a:lnTo>
                <a:cubicBezTo>
                  <a:pt x="784" y="1194"/>
                  <a:pt x="948" y="1358"/>
                  <a:pt x="975" y="1558"/>
                </a:cubicBezTo>
                <a:lnTo>
                  <a:pt x="1066" y="2141"/>
                </a:lnTo>
                <a:lnTo>
                  <a:pt x="1157" y="1558"/>
                </a:lnTo>
                <a:cubicBezTo>
                  <a:pt x="1194" y="1358"/>
                  <a:pt x="1358" y="1194"/>
                  <a:pt x="1558" y="1167"/>
                </a:cubicBezTo>
                <a:lnTo>
                  <a:pt x="2141" y="1076"/>
                </a:lnTo>
                <a:lnTo>
                  <a:pt x="1558" y="985"/>
                </a:lnTo>
                <a:cubicBezTo>
                  <a:pt x="1358" y="948"/>
                  <a:pt x="1194" y="784"/>
                  <a:pt x="1157" y="584"/>
                </a:cubicBezTo>
                <a:lnTo>
                  <a:pt x="1066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2144" name="Google Shape;2144;p49"/>
          <p:cNvCxnSpPr/>
          <p:nvPr/>
        </p:nvCxnSpPr>
        <p:spPr>
          <a:xfrm rot="10800000">
            <a:off x="710100" y="-85650"/>
            <a:ext cx="0" cy="53244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145" name="Google Shape;2145;p49"/>
          <p:cNvSpPr/>
          <p:nvPr/>
        </p:nvSpPr>
        <p:spPr>
          <a:xfrm>
            <a:off x="902775" y="4200528"/>
            <a:ext cx="403472" cy="403472"/>
          </a:xfrm>
          <a:custGeom>
            <a:avLst/>
            <a:gdLst/>
            <a:ahLst/>
            <a:cxnLst/>
            <a:rect l="l" t="t" r="r" b="b"/>
            <a:pathLst>
              <a:path w="2142" h="2142" extrusionOk="0">
                <a:moveTo>
                  <a:pt x="1066" y="1"/>
                </a:moveTo>
                <a:lnTo>
                  <a:pt x="975" y="584"/>
                </a:lnTo>
                <a:cubicBezTo>
                  <a:pt x="948" y="784"/>
                  <a:pt x="784" y="948"/>
                  <a:pt x="575" y="985"/>
                </a:cubicBezTo>
                <a:lnTo>
                  <a:pt x="1" y="1076"/>
                </a:lnTo>
                <a:lnTo>
                  <a:pt x="575" y="1167"/>
                </a:lnTo>
                <a:cubicBezTo>
                  <a:pt x="784" y="1194"/>
                  <a:pt x="948" y="1358"/>
                  <a:pt x="975" y="1558"/>
                </a:cubicBezTo>
                <a:lnTo>
                  <a:pt x="1066" y="2141"/>
                </a:lnTo>
                <a:lnTo>
                  <a:pt x="1157" y="1558"/>
                </a:lnTo>
                <a:cubicBezTo>
                  <a:pt x="1194" y="1358"/>
                  <a:pt x="1358" y="1194"/>
                  <a:pt x="1558" y="1167"/>
                </a:cubicBezTo>
                <a:lnTo>
                  <a:pt x="2141" y="1076"/>
                </a:lnTo>
                <a:lnTo>
                  <a:pt x="1558" y="985"/>
                </a:lnTo>
                <a:cubicBezTo>
                  <a:pt x="1358" y="948"/>
                  <a:pt x="1194" y="784"/>
                  <a:pt x="1157" y="584"/>
                </a:cubicBezTo>
                <a:lnTo>
                  <a:pt x="1066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46" name="Google Shape;2146;p49"/>
          <p:cNvSpPr/>
          <p:nvPr/>
        </p:nvSpPr>
        <p:spPr>
          <a:xfrm>
            <a:off x="1169475" y="4002430"/>
            <a:ext cx="274626" cy="274626"/>
          </a:xfrm>
          <a:custGeom>
            <a:avLst/>
            <a:gdLst/>
            <a:ahLst/>
            <a:cxnLst/>
            <a:rect l="l" t="t" r="r" b="b"/>
            <a:pathLst>
              <a:path w="2142" h="2142" extrusionOk="0">
                <a:moveTo>
                  <a:pt x="1066" y="1"/>
                </a:moveTo>
                <a:lnTo>
                  <a:pt x="975" y="584"/>
                </a:lnTo>
                <a:cubicBezTo>
                  <a:pt x="948" y="784"/>
                  <a:pt x="784" y="948"/>
                  <a:pt x="575" y="985"/>
                </a:cubicBezTo>
                <a:lnTo>
                  <a:pt x="1" y="1076"/>
                </a:lnTo>
                <a:lnTo>
                  <a:pt x="575" y="1167"/>
                </a:lnTo>
                <a:cubicBezTo>
                  <a:pt x="784" y="1194"/>
                  <a:pt x="948" y="1358"/>
                  <a:pt x="975" y="1558"/>
                </a:cubicBezTo>
                <a:lnTo>
                  <a:pt x="1066" y="2141"/>
                </a:lnTo>
                <a:lnTo>
                  <a:pt x="1157" y="1558"/>
                </a:lnTo>
                <a:cubicBezTo>
                  <a:pt x="1194" y="1358"/>
                  <a:pt x="1358" y="1194"/>
                  <a:pt x="1558" y="1167"/>
                </a:cubicBezTo>
                <a:lnTo>
                  <a:pt x="2141" y="1076"/>
                </a:lnTo>
                <a:lnTo>
                  <a:pt x="1558" y="985"/>
                </a:lnTo>
                <a:cubicBezTo>
                  <a:pt x="1358" y="948"/>
                  <a:pt x="1194" y="784"/>
                  <a:pt x="1157" y="584"/>
                </a:cubicBezTo>
                <a:lnTo>
                  <a:pt x="1066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147" name="Google Shape;2147;p4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44097" y="4315989"/>
            <a:ext cx="221575" cy="227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48" name="Google Shape;2148;p4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49284" y="3914328"/>
            <a:ext cx="181000" cy="18554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E85B7B9-AF38-BD0A-F552-8638BC7DC4E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>
                        <a14:foregroundMark x1="40265" y1="22699" x2="39381" y2="22699"/>
                        <a14:foregroundMark x1="19027" y1="22086" x2="21239" y2="22086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637219" y="153863"/>
            <a:ext cx="2516671" cy="1815121"/>
          </a:xfrm>
          <a:prstGeom prst="rect">
            <a:avLst/>
          </a:prstGeom>
        </p:spPr>
      </p:pic>
      <p:sp>
        <p:nvSpPr>
          <p:cNvPr id="2141" name="Google Shape;2141;p49"/>
          <p:cNvSpPr/>
          <p:nvPr/>
        </p:nvSpPr>
        <p:spPr>
          <a:xfrm>
            <a:off x="6031559" y="390626"/>
            <a:ext cx="207774" cy="207774"/>
          </a:xfrm>
          <a:custGeom>
            <a:avLst/>
            <a:gdLst/>
            <a:ahLst/>
            <a:cxnLst/>
            <a:rect l="l" t="t" r="r" b="b"/>
            <a:pathLst>
              <a:path w="2142" h="2142" extrusionOk="0">
                <a:moveTo>
                  <a:pt x="1066" y="1"/>
                </a:moveTo>
                <a:lnTo>
                  <a:pt x="975" y="584"/>
                </a:lnTo>
                <a:cubicBezTo>
                  <a:pt x="948" y="784"/>
                  <a:pt x="784" y="948"/>
                  <a:pt x="575" y="985"/>
                </a:cubicBezTo>
                <a:lnTo>
                  <a:pt x="1" y="1076"/>
                </a:lnTo>
                <a:lnTo>
                  <a:pt x="575" y="1167"/>
                </a:lnTo>
                <a:cubicBezTo>
                  <a:pt x="784" y="1194"/>
                  <a:pt x="948" y="1358"/>
                  <a:pt x="975" y="1558"/>
                </a:cubicBezTo>
                <a:lnTo>
                  <a:pt x="1066" y="2141"/>
                </a:lnTo>
                <a:lnTo>
                  <a:pt x="1157" y="1558"/>
                </a:lnTo>
                <a:cubicBezTo>
                  <a:pt x="1194" y="1358"/>
                  <a:pt x="1358" y="1194"/>
                  <a:pt x="1558" y="1167"/>
                </a:cubicBezTo>
                <a:lnTo>
                  <a:pt x="2141" y="1076"/>
                </a:lnTo>
                <a:lnTo>
                  <a:pt x="1558" y="985"/>
                </a:lnTo>
                <a:cubicBezTo>
                  <a:pt x="1358" y="948"/>
                  <a:pt x="1194" y="784"/>
                  <a:pt x="1157" y="584"/>
                </a:cubicBezTo>
                <a:lnTo>
                  <a:pt x="1066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954" name="Google Shape;1954;p49"/>
          <p:cNvSpPr txBox="1">
            <a:spLocks noGrp="1"/>
          </p:cNvSpPr>
          <p:nvPr>
            <p:ph type="title"/>
          </p:nvPr>
        </p:nvSpPr>
        <p:spPr>
          <a:xfrm>
            <a:off x="4210675" y="2070911"/>
            <a:ext cx="4773837" cy="212961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Кассиль Лев Абрамович</a:t>
            </a:r>
            <a:br>
              <a:rPr lang="ru-RU" sz="1800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(1905-1970г.) </a:t>
            </a:r>
            <a:br>
              <a:rPr lang="ru-RU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1800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розаик</a:t>
            </a:r>
            <a:r>
              <a:rPr lang="ru-RU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Родился в Покровской слободе (ныне г. Энгельс) Саратовской губернии в семье врача и учительницы музыки. </a:t>
            </a:r>
            <a:endParaRPr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0" name="Google Shape;1190;p37"/>
          <p:cNvSpPr/>
          <p:nvPr/>
        </p:nvSpPr>
        <p:spPr>
          <a:xfrm>
            <a:off x="6938936" y="2444170"/>
            <a:ext cx="1671160" cy="1669871"/>
          </a:xfrm>
          <a:custGeom>
            <a:avLst/>
            <a:gdLst/>
            <a:ahLst/>
            <a:cxnLst/>
            <a:rect l="l" t="t" r="r" b="b"/>
            <a:pathLst>
              <a:path w="50268" h="50233" extrusionOk="0">
                <a:moveTo>
                  <a:pt x="24758" y="1"/>
                </a:moveTo>
                <a:cubicBezTo>
                  <a:pt x="24730" y="1"/>
                  <a:pt x="24702" y="1"/>
                  <a:pt x="24674" y="1"/>
                </a:cubicBezTo>
                <a:cubicBezTo>
                  <a:pt x="23162" y="38"/>
                  <a:pt x="21841" y="794"/>
                  <a:pt x="21040" y="1951"/>
                </a:cubicBezTo>
                <a:cubicBezTo>
                  <a:pt x="20289" y="1410"/>
                  <a:pt x="19380" y="1111"/>
                  <a:pt x="18438" y="1111"/>
                </a:cubicBezTo>
                <a:cubicBezTo>
                  <a:pt x="17951" y="1111"/>
                  <a:pt x="17456" y="1191"/>
                  <a:pt x="16969" y="1359"/>
                </a:cubicBezTo>
                <a:cubicBezTo>
                  <a:pt x="15530" y="1841"/>
                  <a:pt x="14509" y="2980"/>
                  <a:pt x="14109" y="4328"/>
                </a:cubicBezTo>
                <a:cubicBezTo>
                  <a:pt x="13668" y="4194"/>
                  <a:pt x="13209" y="4125"/>
                  <a:pt x="12750" y="4125"/>
                </a:cubicBezTo>
                <a:cubicBezTo>
                  <a:pt x="11805" y="4125"/>
                  <a:pt x="10856" y="4416"/>
                  <a:pt x="10046" y="5029"/>
                </a:cubicBezTo>
                <a:cubicBezTo>
                  <a:pt x="8835" y="5940"/>
                  <a:pt x="8225" y="7334"/>
                  <a:pt x="8243" y="8736"/>
                </a:cubicBezTo>
                <a:cubicBezTo>
                  <a:pt x="6840" y="8745"/>
                  <a:pt x="5465" y="9419"/>
                  <a:pt x="4600" y="10649"/>
                </a:cubicBezTo>
                <a:cubicBezTo>
                  <a:pt x="3725" y="11878"/>
                  <a:pt x="3562" y="13390"/>
                  <a:pt x="4017" y="14720"/>
                </a:cubicBezTo>
                <a:cubicBezTo>
                  <a:pt x="2687" y="15166"/>
                  <a:pt x="1585" y="16223"/>
                  <a:pt x="1139" y="17671"/>
                </a:cubicBezTo>
                <a:cubicBezTo>
                  <a:pt x="692" y="19119"/>
                  <a:pt x="1011" y="20622"/>
                  <a:pt x="1858" y="21733"/>
                </a:cubicBezTo>
                <a:cubicBezTo>
                  <a:pt x="729" y="22580"/>
                  <a:pt x="0" y="23919"/>
                  <a:pt x="28" y="25422"/>
                </a:cubicBezTo>
                <a:cubicBezTo>
                  <a:pt x="46" y="26943"/>
                  <a:pt x="802" y="28255"/>
                  <a:pt x="1949" y="29065"/>
                </a:cubicBezTo>
                <a:cubicBezTo>
                  <a:pt x="1130" y="30204"/>
                  <a:pt x="856" y="31707"/>
                  <a:pt x="1330" y="33146"/>
                </a:cubicBezTo>
                <a:cubicBezTo>
                  <a:pt x="1822" y="34567"/>
                  <a:pt x="2951" y="35605"/>
                  <a:pt x="4290" y="36015"/>
                </a:cubicBezTo>
                <a:cubicBezTo>
                  <a:pt x="3862" y="37345"/>
                  <a:pt x="4062" y="38866"/>
                  <a:pt x="4964" y="40077"/>
                </a:cubicBezTo>
                <a:cubicBezTo>
                  <a:pt x="5847" y="41264"/>
                  <a:pt x="7194" y="41900"/>
                  <a:pt x="8566" y="41900"/>
                </a:cubicBezTo>
                <a:cubicBezTo>
                  <a:pt x="8595" y="41900"/>
                  <a:pt x="8624" y="41899"/>
                  <a:pt x="8653" y="41899"/>
                </a:cubicBezTo>
                <a:cubicBezTo>
                  <a:pt x="8662" y="43301"/>
                  <a:pt x="9318" y="44677"/>
                  <a:pt x="10547" y="45551"/>
                </a:cubicBezTo>
                <a:cubicBezTo>
                  <a:pt x="11345" y="46124"/>
                  <a:pt x="12262" y="46402"/>
                  <a:pt x="13171" y="46402"/>
                </a:cubicBezTo>
                <a:cubicBezTo>
                  <a:pt x="13663" y="46402"/>
                  <a:pt x="14152" y="46321"/>
                  <a:pt x="14619" y="46161"/>
                </a:cubicBezTo>
                <a:cubicBezTo>
                  <a:pt x="15056" y="47491"/>
                  <a:pt x="16103" y="48602"/>
                  <a:pt x="17542" y="49058"/>
                </a:cubicBezTo>
                <a:cubicBezTo>
                  <a:pt x="18003" y="49202"/>
                  <a:pt x="18468" y="49272"/>
                  <a:pt x="18924" y="49272"/>
                </a:cubicBezTo>
                <a:cubicBezTo>
                  <a:pt x="19903" y="49272"/>
                  <a:pt x="20843" y="48952"/>
                  <a:pt x="21614" y="48375"/>
                </a:cubicBezTo>
                <a:cubicBezTo>
                  <a:pt x="22437" y="49506"/>
                  <a:pt x="23756" y="50233"/>
                  <a:pt x="25256" y="50233"/>
                </a:cubicBezTo>
                <a:cubicBezTo>
                  <a:pt x="25266" y="50233"/>
                  <a:pt x="25275" y="50233"/>
                  <a:pt x="25284" y="50233"/>
                </a:cubicBezTo>
                <a:cubicBezTo>
                  <a:pt x="26787" y="50233"/>
                  <a:pt x="28126" y="49486"/>
                  <a:pt x="28964" y="48329"/>
                </a:cubicBezTo>
                <a:cubicBezTo>
                  <a:pt x="29726" y="48890"/>
                  <a:pt x="30652" y="49198"/>
                  <a:pt x="31610" y="49198"/>
                </a:cubicBezTo>
                <a:cubicBezTo>
                  <a:pt x="32082" y="49198"/>
                  <a:pt x="32563" y="49123"/>
                  <a:pt x="33035" y="48967"/>
                </a:cubicBezTo>
                <a:cubicBezTo>
                  <a:pt x="34474" y="48493"/>
                  <a:pt x="35513" y="47373"/>
                  <a:pt x="35932" y="46034"/>
                </a:cubicBezTo>
                <a:cubicBezTo>
                  <a:pt x="36382" y="46179"/>
                  <a:pt x="36854" y="46253"/>
                  <a:pt x="37328" y="46253"/>
                </a:cubicBezTo>
                <a:cubicBezTo>
                  <a:pt x="38253" y="46253"/>
                  <a:pt x="39187" y="45971"/>
                  <a:pt x="39994" y="45387"/>
                </a:cubicBezTo>
                <a:cubicBezTo>
                  <a:pt x="41214" y="44495"/>
                  <a:pt x="41852" y="43110"/>
                  <a:pt x="41843" y="41707"/>
                </a:cubicBezTo>
                <a:cubicBezTo>
                  <a:pt x="43236" y="41707"/>
                  <a:pt x="44621" y="41061"/>
                  <a:pt x="45504" y="39840"/>
                </a:cubicBezTo>
                <a:cubicBezTo>
                  <a:pt x="46397" y="38611"/>
                  <a:pt x="46579" y="37099"/>
                  <a:pt x="46133" y="35760"/>
                </a:cubicBezTo>
                <a:cubicBezTo>
                  <a:pt x="47462" y="35332"/>
                  <a:pt x="48583" y="34284"/>
                  <a:pt x="49047" y="32845"/>
                </a:cubicBezTo>
                <a:cubicBezTo>
                  <a:pt x="49512" y="31406"/>
                  <a:pt x="49220" y="29894"/>
                  <a:pt x="48382" y="28774"/>
                </a:cubicBezTo>
                <a:cubicBezTo>
                  <a:pt x="49521" y="27954"/>
                  <a:pt x="50268" y="26606"/>
                  <a:pt x="50268" y="25103"/>
                </a:cubicBezTo>
                <a:cubicBezTo>
                  <a:pt x="50268" y="25003"/>
                  <a:pt x="50268" y="24903"/>
                  <a:pt x="50250" y="24803"/>
                </a:cubicBezTo>
                <a:lnTo>
                  <a:pt x="50250" y="24475"/>
                </a:lnTo>
                <a:cubicBezTo>
                  <a:pt x="50213" y="22963"/>
                  <a:pt x="49448" y="21651"/>
                  <a:pt x="48282" y="20859"/>
                </a:cubicBezTo>
                <a:cubicBezTo>
                  <a:pt x="49084" y="19711"/>
                  <a:pt x="49348" y="18190"/>
                  <a:pt x="48847" y="16769"/>
                </a:cubicBezTo>
                <a:cubicBezTo>
                  <a:pt x="48346" y="15349"/>
                  <a:pt x="47189" y="14338"/>
                  <a:pt x="45850" y="13937"/>
                </a:cubicBezTo>
                <a:cubicBezTo>
                  <a:pt x="46260" y="12589"/>
                  <a:pt x="46033" y="11077"/>
                  <a:pt x="45122" y="9884"/>
                </a:cubicBezTo>
                <a:cubicBezTo>
                  <a:pt x="44236" y="8724"/>
                  <a:pt x="42886" y="8106"/>
                  <a:pt x="41523" y="8106"/>
                </a:cubicBezTo>
                <a:cubicBezTo>
                  <a:pt x="41484" y="8106"/>
                  <a:pt x="41445" y="8107"/>
                  <a:pt x="41406" y="8108"/>
                </a:cubicBezTo>
                <a:cubicBezTo>
                  <a:pt x="41387" y="6705"/>
                  <a:pt x="40713" y="5339"/>
                  <a:pt x="39475" y="4474"/>
                </a:cubicBezTo>
                <a:cubicBezTo>
                  <a:pt x="38690" y="3931"/>
                  <a:pt x="37787" y="3670"/>
                  <a:pt x="36895" y="3670"/>
                </a:cubicBezTo>
                <a:cubicBezTo>
                  <a:pt x="36380" y="3670"/>
                  <a:pt x="35869" y="3757"/>
                  <a:pt x="35385" y="3927"/>
                </a:cubicBezTo>
                <a:cubicBezTo>
                  <a:pt x="34930" y="2606"/>
                  <a:pt x="33864" y="1504"/>
                  <a:pt x="32416" y="1067"/>
                </a:cubicBezTo>
                <a:cubicBezTo>
                  <a:pt x="31983" y="939"/>
                  <a:pt x="31545" y="878"/>
                  <a:pt x="31116" y="878"/>
                </a:cubicBezTo>
                <a:cubicBezTo>
                  <a:pt x="30108" y="878"/>
                  <a:pt x="29142" y="1214"/>
                  <a:pt x="28363" y="1814"/>
                </a:cubicBezTo>
                <a:cubicBezTo>
                  <a:pt x="27549" y="706"/>
                  <a:pt x="26227" y="1"/>
                  <a:pt x="24758" y="1"/>
                </a:cubicBezTo>
                <a:close/>
              </a:path>
            </a:pathLst>
          </a:custGeom>
          <a:solidFill>
            <a:srgbClr val="ADB6AC">
              <a:alpha val="3661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078" name="Picture 6">
            <a:extLst>
              <a:ext uri="{FF2B5EF4-FFF2-40B4-BE49-F238E27FC236}">
                <a16:creationId xmlns:a16="http://schemas.microsoft.com/office/drawing/2014/main" id="{CD3DA1DC-A7C5-6FBF-9538-AD63C2E08F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0339" y="1408299"/>
            <a:ext cx="2329377" cy="3000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91" name="Google Shape;1191;p37"/>
          <p:cNvSpPr/>
          <p:nvPr/>
        </p:nvSpPr>
        <p:spPr>
          <a:xfrm>
            <a:off x="3955904" y="2444171"/>
            <a:ext cx="1671160" cy="1669871"/>
          </a:xfrm>
          <a:custGeom>
            <a:avLst/>
            <a:gdLst/>
            <a:ahLst/>
            <a:cxnLst/>
            <a:rect l="l" t="t" r="r" b="b"/>
            <a:pathLst>
              <a:path w="50268" h="50233" extrusionOk="0">
                <a:moveTo>
                  <a:pt x="24758" y="1"/>
                </a:moveTo>
                <a:cubicBezTo>
                  <a:pt x="24730" y="1"/>
                  <a:pt x="24702" y="1"/>
                  <a:pt x="24674" y="1"/>
                </a:cubicBezTo>
                <a:cubicBezTo>
                  <a:pt x="23162" y="38"/>
                  <a:pt x="21841" y="794"/>
                  <a:pt x="21040" y="1951"/>
                </a:cubicBezTo>
                <a:cubicBezTo>
                  <a:pt x="20289" y="1410"/>
                  <a:pt x="19380" y="1111"/>
                  <a:pt x="18438" y="1111"/>
                </a:cubicBezTo>
                <a:cubicBezTo>
                  <a:pt x="17951" y="1111"/>
                  <a:pt x="17456" y="1191"/>
                  <a:pt x="16969" y="1359"/>
                </a:cubicBezTo>
                <a:cubicBezTo>
                  <a:pt x="15530" y="1841"/>
                  <a:pt x="14509" y="2980"/>
                  <a:pt x="14109" y="4328"/>
                </a:cubicBezTo>
                <a:cubicBezTo>
                  <a:pt x="13668" y="4194"/>
                  <a:pt x="13209" y="4125"/>
                  <a:pt x="12750" y="4125"/>
                </a:cubicBezTo>
                <a:cubicBezTo>
                  <a:pt x="11805" y="4125"/>
                  <a:pt x="10856" y="4416"/>
                  <a:pt x="10046" y="5029"/>
                </a:cubicBezTo>
                <a:cubicBezTo>
                  <a:pt x="8835" y="5940"/>
                  <a:pt x="8225" y="7334"/>
                  <a:pt x="8243" y="8736"/>
                </a:cubicBezTo>
                <a:cubicBezTo>
                  <a:pt x="6840" y="8745"/>
                  <a:pt x="5465" y="9419"/>
                  <a:pt x="4600" y="10649"/>
                </a:cubicBezTo>
                <a:cubicBezTo>
                  <a:pt x="3725" y="11878"/>
                  <a:pt x="3562" y="13390"/>
                  <a:pt x="4017" y="14720"/>
                </a:cubicBezTo>
                <a:cubicBezTo>
                  <a:pt x="2687" y="15166"/>
                  <a:pt x="1585" y="16223"/>
                  <a:pt x="1139" y="17671"/>
                </a:cubicBezTo>
                <a:cubicBezTo>
                  <a:pt x="692" y="19119"/>
                  <a:pt x="1011" y="20622"/>
                  <a:pt x="1858" y="21733"/>
                </a:cubicBezTo>
                <a:cubicBezTo>
                  <a:pt x="729" y="22580"/>
                  <a:pt x="0" y="23919"/>
                  <a:pt x="28" y="25422"/>
                </a:cubicBezTo>
                <a:cubicBezTo>
                  <a:pt x="46" y="26943"/>
                  <a:pt x="802" y="28255"/>
                  <a:pt x="1949" y="29065"/>
                </a:cubicBezTo>
                <a:cubicBezTo>
                  <a:pt x="1130" y="30204"/>
                  <a:pt x="856" y="31707"/>
                  <a:pt x="1330" y="33146"/>
                </a:cubicBezTo>
                <a:cubicBezTo>
                  <a:pt x="1822" y="34567"/>
                  <a:pt x="2951" y="35605"/>
                  <a:pt x="4290" y="36015"/>
                </a:cubicBezTo>
                <a:cubicBezTo>
                  <a:pt x="3862" y="37345"/>
                  <a:pt x="4062" y="38866"/>
                  <a:pt x="4964" y="40077"/>
                </a:cubicBezTo>
                <a:cubicBezTo>
                  <a:pt x="5847" y="41264"/>
                  <a:pt x="7194" y="41900"/>
                  <a:pt x="8566" y="41900"/>
                </a:cubicBezTo>
                <a:cubicBezTo>
                  <a:pt x="8595" y="41900"/>
                  <a:pt x="8624" y="41899"/>
                  <a:pt x="8653" y="41899"/>
                </a:cubicBezTo>
                <a:cubicBezTo>
                  <a:pt x="8662" y="43301"/>
                  <a:pt x="9318" y="44677"/>
                  <a:pt x="10547" y="45551"/>
                </a:cubicBezTo>
                <a:cubicBezTo>
                  <a:pt x="11345" y="46124"/>
                  <a:pt x="12262" y="46402"/>
                  <a:pt x="13171" y="46402"/>
                </a:cubicBezTo>
                <a:cubicBezTo>
                  <a:pt x="13663" y="46402"/>
                  <a:pt x="14152" y="46321"/>
                  <a:pt x="14619" y="46161"/>
                </a:cubicBezTo>
                <a:cubicBezTo>
                  <a:pt x="15056" y="47491"/>
                  <a:pt x="16103" y="48602"/>
                  <a:pt x="17542" y="49058"/>
                </a:cubicBezTo>
                <a:cubicBezTo>
                  <a:pt x="18003" y="49202"/>
                  <a:pt x="18468" y="49272"/>
                  <a:pt x="18924" y="49272"/>
                </a:cubicBezTo>
                <a:cubicBezTo>
                  <a:pt x="19903" y="49272"/>
                  <a:pt x="20843" y="48952"/>
                  <a:pt x="21614" y="48375"/>
                </a:cubicBezTo>
                <a:cubicBezTo>
                  <a:pt x="22437" y="49506"/>
                  <a:pt x="23756" y="50233"/>
                  <a:pt x="25256" y="50233"/>
                </a:cubicBezTo>
                <a:cubicBezTo>
                  <a:pt x="25266" y="50233"/>
                  <a:pt x="25275" y="50233"/>
                  <a:pt x="25284" y="50233"/>
                </a:cubicBezTo>
                <a:cubicBezTo>
                  <a:pt x="26787" y="50233"/>
                  <a:pt x="28126" y="49486"/>
                  <a:pt x="28964" y="48329"/>
                </a:cubicBezTo>
                <a:cubicBezTo>
                  <a:pt x="29726" y="48890"/>
                  <a:pt x="30652" y="49198"/>
                  <a:pt x="31610" y="49198"/>
                </a:cubicBezTo>
                <a:cubicBezTo>
                  <a:pt x="32082" y="49198"/>
                  <a:pt x="32563" y="49123"/>
                  <a:pt x="33035" y="48967"/>
                </a:cubicBezTo>
                <a:cubicBezTo>
                  <a:pt x="34474" y="48493"/>
                  <a:pt x="35513" y="47373"/>
                  <a:pt x="35932" y="46034"/>
                </a:cubicBezTo>
                <a:cubicBezTo>
                  <a:pt x="36382" y="46179"/>
                  <a:pt x="36854" y="46253"/>
                  <a:pt x="37328" y="46253"/>
                </a:cubicBezTo>
                <a:cubicBezTo>
                  <a:pt x="38253" y="46253"/>
                  <a:pt x="39187" y="45971"/>
                  <a:pt x="39994" y="45387"/>
                </a:cubicBezTo>
                <a:cubicBezTo>
                  <a:pt x="41214" y="44495"/>
                  <a:pt x="41852" y="43110"/>
                  <a:pt x="41843" y="41707"/>
                </a:cubicBezTo>
                <a:cubicBezTo>
                  <a:pt x="43236" y="41707"/>
                  <a:pt x="44621" y="41061"/>
                  <a:pt x="45504" y="39840"/>
                </a:cubicBezTo>
                <a:cubicBezTo>
                  <a:pt x="46397" y="38611"/>
                  <a:pt x="46579" y="37099"/>
                  <a:pt x="46133" y="35760"/>
                </a:cubicBezTo>
                <a:cubicBezTo>
                  <a:pt x="47462" y="35332"/>
                  <a:pt x="48583" y="34284"/>
                  <a:pt x="49047" y="32845"/>
                </a:cubicBezTo>
                <a:cubicBezTo>
                  <a:pt x="49512" y="31406"/>
                  <a:pt x="49220" y="29894"/>
                  <a:pt x="48382" y="28774"/>
                </a:cubicBezTo>
                <a:cubicBezTo>
                  <a:pt x="49521" y="27954"/>
                  <a:pt x="50268" y="26606"/>
                  <a:pt x="50268" y="25103"/>
                </a:cubicBezTo>
                <a:cubicBezTo>
                  <a:pt x="50268" y="25003"/>
                  <a:pt x="50268" y="24903"/>
                  <a:pt x="50250" y="24803"/>
                </a:cubicBezTo>
                <a:lnTo>
                  <a:pt x="50250" y="24475"/>
                </a:lnTo>
                <a:cubicBezTo>
                  <a:pt x="50213" y="22963"/>
                  <a:pt x="49448" y="21651"/>
                  <a:pt x="48282" y="20859"/>
                </a:cubicBezTo>
                <a:cubicBezTo>
                  <a:pt x="49084" y="19711"/>
                  <a:pt x="49348" y="18190"/>
                  <a:pt x="48847" y="16769"/>
                </a:cubicBezTo>
                <a:cubicBezTo>
                  <a:pt x="48346" y="15349"/>
                  <a:pt x="47189" y="14338"/>
                  <a:pt x="45850" y="13937"/>
                </a:cubicBezTo>
                <a:cubicBezTo>
                  <a:pt x="46260" y="12589"/>
                  <a:pt x="46033" y="11077"/>
                  <a:pt x="45122" y="9884"/>
                </a:cubicBezTo>
                <a:cubicBezTo>
                  <a:pt x="44236" y="8724"/>
                  <a:pt x="42886" y="8106"/>
                  <a:pt x="41523" y="8106"/>
                </a:cubicBezTo>
                <a:cubicBezTo>
                  <a:pt x="41484" y="8106"/>
                  <a:pt x="41445" y="8107"/>
                  <a:pt x="41406" y="8108"/>
                </a:cubicBezTo>
                <a:cubicBezTo>
                  <a:pt x="41387" y="6705"/>
                  <a:pt x="40713" y="5339"/>
                  <a:pt x="39475" y="4474"/>
                </a:cubicBezTo>
                <a:cubicBezTo>
                  <a:pt x="38690" y="3931"/>
                  <a:pt x="37787" y="3670"/>
                  <a:pt x="36895" y="3670"/>
                </a:cubicBezTo>
                <a:cubicBezTo>
                  <a:pt x="36380" y="3670"/>
                  <a:pt x="35869" y="3757"/>
                  <a:pt x="35385" y="3927"/>
                </a:cubicBezTo>
                <a:cubicBezTo>
                  <a:pt x="34930" y="2606"/>
                  <a:pt x="33864" y="1504"/>
                  <a:pt x="32416" y="1067"/>
                </a:cubicBezTo>
                <a:cubicBezTo>
                  <a:pt x="31983" y="939"/>
                  <a:pt x="31545" y="878"/>
                  <a:pt x="31116" y="878"/>
                </a:cubicBezTo>
                <a:cubicBezTo>
                  <a:pt x="30108" y="878"/>
                  <a:pt x="29142" y="1214"/>
                  <a:pt x="28363" y="1814"/>
                </a:cubicBezTo>
                <a:cubicBezTo>
                  <a:pt x="27549" y="706"/>
                  <a:pt x="26227" y="1"/>
                  <a:pt x="24758" y="1"/>
                </a:cubicBezTo>
                <a:close/>
              </a:path>
            </a:pathLst>
          </a:custGeom>
          <a:solidFill>
            <a:srgbClr val="ADB6AC">
              <a:alpha val="3661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2" name="Google Shape;1192;p37"/>
          <p:cNvSpPr/>
          <p:nvPr/>
        </p:nvSpPr>
        <p:spPr>
          <a:xfrm>
            <a:off x="927482" y="2536029"/>
            <a:ext cx="1671160" cy="1669871"/>
          </a:xfrm>
          <a:custGeom>
            <a:avLst/>
            <a:gdLst/>
            <a:ahLst/>
            <a:cxnLst/>
            <a:rect l="l" t="t" r="r" b="b"/>
            <a:pathLst>
              <a:path w="50268" h="50233" extrusionOk="0">
                <a:moveTo>
                  <a:pt x="24758" y="1"/>
                </a:moveTo>
                <a:cubicBezTo>
                  <a:pt x="24730" y="1"/>
                  <a:pt x="24702" y="1"/>
                  <a:pt x="24674" y="1"/>
                </a:cubicBezTo>
                <a:cubicBezTo>
                  <a:pt x="23162" y="38"/>
                  <a:pt x="21841" y="794"/>
                  <a:pt x="21040" y="1951"/>
                </a:cubicBezTo>
                <a:cubicBezTo>
                  <a:pt x="20289" y="1410"/>
                  <a:pt x="19380" y="1111"/>
                  <a:pt x="18438" y="1111"/>
                </a:cubicBezTo>
                <a:cubicBezTo>
                  <a:pt x="17951" y="1111"/>
                  <a:pt x="17456" y="1191"/>
                  <a:pt x="16969" y="1359"/>
                </a:cubicBezTo>
                <a:cubicBezTo>
                  <a:pt x="15530" y="1841"/>
                  <a:pt x="14509" y="2980"/>
                  <a:pt x="14109" y="4328"/>
                </a:cubicBezTo>
                <a:cubicBezTo>
                  <a:pt x="13668" y="4194"/>
                  <a:pt x="13209" y="4125"/>
                  <a:pt x="12750" y="4125"/>
                </a:cubicBezTo>
                <a:cubicBezTo>
                  <a:pt x="11805" y="4125"/>
                  <a:pt x="10856" y="4416"/>
                  <a:pt x="10046" y="5029"/>
                </a:cubicBezTo>
                <a:cubicBezTo>
                  <a:pt x="8835" y="5940"/>
                  <a:pt x="8225" y="7334"/>
                  <a:pt x="8243" y="8736"/>
                </a:cubicBezTo>
                <a:cubicBezTo>
                  <a:pt x="6840" y="8745"/>
                  <a:pt x="5465" y="9419"/>
                  <a:pt x="4600" y="10649"/>
                </a:cubicBezTo>
                <a:cubicBezTo>
                  <a:pt x="3725" y="11878"/>
                  <a:pt x="3562" y="13390"/>
                  <a:pt x="4017" y="14720"/>
                </a:cubicBezTo>
                <a:cubicBezTo>
                  <a:pt x="2687" y="15166"/>
                  <a:pt x="1585" y="16223"/>
                  <a:pt x="1139" y="17671"/>
                </a:cubicBezTo>
                <a:cubicBezTo>
                  <a:pt x="692" y="19119"/>
                  <a:pt x="1011" y="20622"/>
                  <a:pt x="1858" y="21733"/>
                </a:cubicBezTo>
                <a:cubicBezTo>
                  <a:pt x="729" y="22580"/>
                  <a:pt x="0" y="23919"/>
                  <a:pt x="28" y="25422"/>
                </a:cubicBezTo>
                <a:cubicBezTo>
                  <a:pt x="46" y="26943"/>
                  <a:pt x="802" y="28255"/>
                  <a:pt x="1949" y="29065"/>
                </a:cubicBezTo>
                <a:cubicBezTo>
                  <a:pt x="1130" y="30204"/>
                  <a:pt x="856" y="31707"/>
                  <a:pt x="1330" y="33146"/>
                </a:cubicBezTo>
                <a:cubicBezTo>
                  <a:pt x="1822" y="34567"/>
                  <a:pt x="2951" y="35605"/>
                  <a:pt x="4290" y="36015"/>
                </a:cubicBezTo>
                <a:cubicBezTo>
                  <a:pt x="3862" y="37345"/>
                  <a:pt x="4062" y="38866"/>
                  <a:pt x="4964" y="40077"/>
                </a:cubicBezTo>
                <a:cubicBezTo>
                  <a:pt x="5847" y="41264"/>
                  <a:pt x="7194" y="41900"/>
                  <a:pt x="8566" y="41900"/>
                </a:cubicBezTo>
                <a:cubicBezTo>
                  <a:pt x="8595" y="41900"/>
                  <a:pt x="8624" y="41899"/>
                  <a:pt x="8653" y="41899"/>
                </a:cubicBezTo>
                <a:cubicBezTo>
                  <a:pt x="8662" y="43301"/>
                  <a:pt x="9318" y="44677"/>
                  <a:pt x="10547" y="45551"/>
                </a:cubicBezTo>
                <a:cubicBezTo>
                  <a:pt x="11345" y="46124"/>
                  <a:pt x="12262" y="46402"/>
                  <a:pt x="13171" y="46402"/>
                </a:cubicBezTo>
                <a:cubicBezTo>
                  <a:pt x="13663" y="46402"/>
                  <a:pt x="14152" y="46321"/>
                  <a:pt x="14619" y="46161"/>
                </a:cubicBezTo>
                <a:cubicBezTo>
                  <a:pt x="15056" y="47491"/>
                  <a:pt x="16103" y="48602"/>
                  <a:pt x="17542" y="49058"/>
                </a:cubicBezTo>
                <a:cubicBezTo>
                  <a:pt x="18003" y="49202"/>
                  <a:pt x="18468" y="49272"/>
                  <a:pt x="18924" y="49272"/>
                </a:cubicBezTo>
                <a:cubicBezTo>
                  <a:pt x="19903" y="49272"/>
                  <a:pt x="20843" y="48952"/>
                  <a:pt x="21614" y="48375"/>
                </a:cubicBezTo>
                <a:cubicBezTo>
                  <a:pt x="22437" y="49506"/>
                  <a:pt x="23756" y="50233"/>
                  <a:pt x="25256" y="50233"/>
                </a:cubicBezTo>
                <a:cubicBezTo>
                  <a:pt x="25266" y="50233"/>
                  <a:pt x="25275" y="50233"/>
                  <a:pt x="25284" y="50233"/>
                </a:cubicBezTo>
                <a:cubicBezTo>
                  <a:pt x="26787" y="50233"/>
                  <a:pt x="28126" y="49486"/>
                  <a:pt x="28964" y="48329"/>
                </a:cubicBezTo>
                <a:cubicBezTo>
                  <a:pt x="29726" y="48890"/>
                  <a:pt x="30652" y="49198"/>
                  <a:pt x="31610" y="49198"/>
                </a:cubicBezTo>
                <a:cubicBezTo>
                  <a:pt x="32082" y="49198"/>
                  <a:pt x="32563" y="49123"/>
                  <a:pt x="33035" y="48967"/>
                </a:cubicBezTo>
                <a:cubicBezTo>
                  <a:pt x="34474" y="48493"/>
                  <a:pt x="35513" y="47373"/>
                  <a:pt x="35932" y="46034"/>
                </a:cubicBezTo>
                <a:cubicBezTo>
                  <a:pt x="36382" y="46179"/>
                  <a:pt x="36854" y="46253"/>
                  <a:pt x="37328" y="46253"/>
                </a:cubicBezTo>
                <a:cubicBezTo>
                  <a:pt x="38253" y="46253"/>
                  <a:pt x="39187" y="45971"/>
                  <a:pt x="39994" y="45387"/>
                </a:cubicBezTo>
                <a:cubicBezTo>
                  <a:pt x="41214" y="44495"/>
                  <a:pt x="41852" y="43110"/>
                  <a:pt x="41843" y="41707"/>
                </a:cubicBezTo>
                <a:cubicBezTo>
                  <a:pt x="43236" y="41707"/>
                  <a:pt x="44621" y="41061"/>
                  <a:pt x="45504" y="39840"/>
                </a:cubicBezTo>
                <a:cubicBezTo>
                  <a:pt x="46397" y="38611"/>
                  <a:pt x="46579" y="37099"/>
                  <a:pt x="46133" y="35760"/>
                </a:cubicBezTo>
                <a:cubicBezTo>
                  <a:pt x="47462" y="35332"/>
                  <a:pt x="48583" y="34284"/>
                  <a:pt x="49047" y="32845"/>
                </a:cubicBezTo>
                <a:cubicBezTo>
                  <a:pt x="49512" y="31406"/>
                  <a:pt x="49220" y="29894"/>
                  <a:pt x="48382" y="28774"/>
                </a:cubicBezTo>
                <a:cubicBezTo>
                  <a:pt x="49521" y="27954"/>
                  <a:pt x="50268" y="26606"/>
                  <a:pt x="50268" y="25103"/>
                </a:cubicBezTo>
                <a:cubicBezTo>
                  <a:pt x="50268" y="25003"/>
                  <a:pt x="50268" y="24903"/>
                  <a:pt x="50250" y="24803"/>
                </a:cubicBezTo>
                <a:lnTo>
                  <a:pt x="50250" y="24475"/>
                </a:lnTo>
                <a:cubicBezTo>
                  <a:pt x="50213" y="22963"/>
                  <a:pt x="49448" y="21651"/>
                  <a:pt x="48282" y="20859"/>
                </a:cubicBezTo>
                <a:cubicBezTo>
                  <a:pt x="49084" y="19711"/>
                  <a:pt x="49348" y="18190"/>
                  <a:pt x="48847" y="16769"/>
                </a:cubicBezTo>
                <a:cubicBezTo>
                  <a:pt x="48346" y="15349"/>
                  <a:pt x="47189" y="14338"/>
                  <a:pt x="45850" y="13937"/>
                </a:cubicBezTo>
                <a:cubicBezTo>
                  <a:pt x="46260" y="12589"/>
                  <a:pt x="46033" y="11077"/>
                  <a:pt x="45122" y="9884"/>
                </a:cubicBezTo>
                <a:cubicBezTo>
                  <a:pt x="44236" y="8724"/>
                  <a:pt x="42886" y="8106"/>
                  <a:pt x="41523" y="8106"/>
                </a:cubicBezTo>
                <a:cubicBezTo>
                  <a:pt x="41484" y="8106"/>
                  <a:pt x="41445" y="8107"/>
                  <a:pt x="41406" y="8108"/>
                </a:cubicBezTo>
                <a:cubicBezTo>
                  <a:pt x="41387" y="6705"/>
                  <a:pt x="40713" y="5339"/>
                  <a:pt x="39475" y="4474"/>
                </a:cubicBezTo>
                <a:cubicBezTo>
                  <a:pt x="38690" y="3931"/>
                  <a:pt x="37787" y="3670"/>
                  <a:pt x="36895" y="3670"/>
                </a:cubicBezTo>
                <a:cubicBezTo>
                  <a:pt x="36380" y="3670"/>
                  <a:pt x="35869" y="3757"/>
                  <a:pt x="35385" y="3927"/>
                </a:cubicBezTo>
                <a:cubicBezTo>
                  <a:pt x="34930" y="2606"/>
                  <a:pt x="33864" y="1504"/>
                  <a:pt x="32416" y="1067"/>
                </a:cubicBezTo>
                <a:cubicBezTo>
                  <a:pt x="31983" y="939"/>
                  <a:pt x="31545" y="878"/>
                  <a:pt x="31116" y="878"/>
                </a:cubicBezTo>
                <a:cubicBezTo>
                  <a:pt x="30108" y="878"/>
                  <a:pt x="29142" y="1214"/>
                  <a:pt x="28363" y="1814"/>
                </a:cubicBezTo>
                <a:cubicBezTo>
                  <a:pt x="27549" y="706"/>
                  <a:pt x="26227" y="1"/>
                  <a:pt x="24758" y="1"/>
                </a:cubicBezTo>
                <a:close/>
              </a:path>
            </a:pathLst>
          </a:custGeom>
          <a:solidFill>
            <a:srgbClr val="ADB6AC">
              <a:alpha val="3661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3076" name="Picture 4">
            <a:extLst>
              <a:ext uri="{FF2B5EF4-FFF2-40B4-BE49-F238E27FC236}">
                <a16:creationId xmlns:a16="http://schemas.microsoft.com/office/drawing/2014/main" id="{BBCF9CFB-865D-BC5F-3981-982F0857E6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575" y="1499250"/>
            <a:ext cx="2333029" cy="2887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94" name="Google Shape;1194;p37"/>
          <p:cNvSpPr txBox="1">
            <a:spLocks noGrp="1"/>
          </p:cNvSpPr>
          <p:nvPr>
            <p:ph type="subTitle" idx="6"/>
          </p:nvPr>
        </p:nvSpPr>
        <p:spPr>
          <a:xfrm>
            <a:off x="3638734" y="4525209"/>
            <a:ext cx="23055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«Планетарий» 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(1931)</a:t>
            </a:r>
            <a:endParaRPr sz="1600" dirty="0">
              <a:solidFill>
                <a:srgbClr val="666666"/>
              </a:solidFill>
            </a:endParaRPr>
          </a:p>
        </p:txBody>
      </p:sp>
      <p:sp>
        <p:nvSpPr>
          <p:cNvPr id="1196" name="Google Shape;1196;p37"/>
          <p:cNvSpPr txBox="1">
            <a:spLocks noGrp="1"/>
          </p:cNvSpPr>
          <p:nvPr>
            <p:ph type="subTitle" idx="1"/>
          </p:nvPr>
        </p:nvSpPr>
        <p:spPr>
          <a:xfrm>
            <a:off x="689624" y="4486609"/>
            <a:ext cx="23055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Вкусная фабрика» (1930)</a:t>
            </a:r>
            <a:endParaRPr dirty="0">
              <a:latin typeface="Alice"/>
              <a:ea typeface="Alice"/>
              <a:cs typeface="Alice"/>
              <a:sym typeface="Alice"/>
            </a:endParaRPr>
          </a:p>
        </p:txBody>
      </p:sp>
      <p:sp>
        <p:nvSpPr>
          <p:cNvPr id="1198" name="Google Shape;1198;p37"/>
          <p:cNvSpPr txBox="1">
            <a:spLocks noGrp="1"/>
          </p:cNvSpPr>
          <p:nvPr>
            <p:ph type="subTitle" idx="4"/>
          </p:nvPr>
        </p:nvSpPr>
        <p:spPr>
          <a:xfrm>
            <a:off x="6660253" y="4520869"/>
            <a:ext cx="23055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«Лодка-вездеход» (1933)</a:t>
            </a:r>
            <a:endParaRPr dirty="0"/>
          </a:p>
        </p:txBody>
      </p:sp>
      <p:sp>
        <p:nvSpPr>
          <p:cNvPr id="1205" name="Google Shape;1205;p37"/>
          <p:cNvSpPr txBox="1">
            <a:spLocks noGrp="1"/>
          </p:cNvSpPr>
          <p:nvPr>
            <p:ph type="title" idx="13"/>
          </p:nvPr>
        </p:nvSpPr>
        <p:spPr>
          <a:xfrm>
            <a:off x="2519650" y="3050038"/>
            <a:ext cx="2305500" cy="610200"/>
          </a:xfrm>
          <a:prstGeom prst="rect">
            <a:avLst/>
          </a:prstGeom>
        </p:spPr>
        <p:txBody>
          <a:bodyPr spcFirstLastPara="1" wrap="square" lIns="91425" tIns="0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1206" name="Google Shape;1206;p37"/>
          <p:cNvSpPr/>
          <p:nvPr/>
        </p:nvSpPr>
        <p:spPr>
          <a:xfrm>
            <a:off x="4080554" y="2119910"/>
            <a:ext cx="175114" cy="175114"/>
          </a:xfrm>
          <a:custGeom>
            <a:avLst/>
            <a:gdLst/>
            <a:ahLst/>
            <a:cxnLst/>
            <a:rect l="l" t="t" r="r" b="b"/>
            <a:pathLst>
              <a:path w="3098" h="3098" extrusionOk="0">
                <a:moveTo>
                  <a:pt x="1549" y="1"/>
                </a:moveTo>
                <a:lnTo>
                  <a:pt x="1413" y="839"/>
                </a:lnTo>
                <a:cubicBezTo>
                  <a:pt x="1367" y="1130"/>
                  <a:pt x="1130" y="1367"/>
                  <a:pt x="839" y="1412"/>
                </a:cubicBezTo>
                <a:lnTo>
                  <a:pt x="1" y="1549"/>
                </a:lnTo>
                <a:lnTo>
                  <a:pt x="839" y="1686"/>
                </a:lnTo>
                <a:cubicBezTo>
                  <a:pt x="1130" y="1731"/>
                  <a:pt x="1367" y="1977"/>
                  <a:pt x="1413" y="2269"/>
                </a:cubicBezTo>
                <a:lnTo>
                  <a:pt x="1549" y="3097"/>
                </a:lnTo>
                <a:lnTo>
                  <a:pt x="1686" y="2269"/>
                </a:lnTo>
                <a:cubicBezTo>
                  <a:pt x="1731" y="1977"/>
                  <a:pt x="1977" y="1731"/>
                  <a:pt x="2269" y="1686"/>
                </a:cubicBezTo>
                <a:lnTo>
                  <a:pt x="3098" y="1549"/>
                </a:lnTo>
                <a:lnTo>
                  <a:pt x="2269" y="1412"/>
                </a:lnTo>
                <a:cubicBezTo>
                  <a:pt x="1977" y="1367"/>
                  <a:pt x="1731" y="1130"/>
                  <a:pt x="1686" y="839"/>
                </a:cubicBezTo>
                <a:lnTo>
                  <a:pt x="1549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7" name="Google Shape;1207;p37"/>
          <p:cNvSpPr/>
          <p:nvPr/>
        </p:nvSpPr>
        <p:spPr>
          <a:xfrm>
            <a:off x="3182750" y="1343025"/>
            <a:ext cx="312675" cy="312450"/>
          </a:xfrm>
          <a:custGeom>
            <a:avLst/>
            <a:gdLst/>
            <a:ahLst/>
            <a:cxnLst/>
            <a:rect l="l" t="t" r="r" b="b"/>
            <a:pathLst>
              <a:path w="12507" h="12498" extrusionOk="0">
                <a:moveTo>
                  <a:pt x="6249" y="1"/>
                </a:moveTo>
                <a:lnTo>
                  <a:pt x="5657" y="3599"/>
                </a:lnTo>
                <a:cubicBezTo>
                  <a:pt x="5594" y="3985"/>
                  <a:pt x="5266" y="4231"/>
                  <a:pt x="4918" y="4231"/>
                </a:cubicBezTo>
                <a:cubicBezTo>
                  <a:pt x="4767" y="4231"/>
                  <a:pt x="4611" y="4184"/>
                  <a:pt x="4473" y="4081"/>
                </a:cubicBezTo>
                <a:lnTo>
                  <a:pt x="3107" y="3107"/>
                </a:lnTo>
                <a:lnTo>
                  <a:pt x="4090" y="4473"/>
                </a:lnTo>
                <a:cubicBezTo>
                  <a:pt x="4418" y="4928"/>
                  <a:pt x="4145" y="5566"/>
                  <a:pt x="3598" y="5657"/>
                </a:cubicBezTo>
                <a:lnTo>
                  <a:pt x="1" y="6249"/>
                </a:lnTo>
                <a:lnTo>
                  <a:pt x="3598" y="6841"/>
                </a:lnTo>
                <a:cubicBezTo>
                  <a:pt x="4154" y="6932"/>
                  <a:pt x="4418" y="7570"/>
                  <a:pt x="4090" y="8025"/>
                </a:cubicBezTo>
                <a:lnTo>
                  <a:pt x="3107" y="9391"/>
                </a:lnTo>
                <a:lnTo>
                  <a:pt x="4473" y="8417"/>
                </a:lnTo>
                <a:cubicBezTo>
                  <a:pt x="4610" y="8315"/>
                  <a:pt x="4764" y="8269"/>
                  <a:pt x="4914" y="8269"/>
                </a:cubicBezTo>
                <a:cubicBezTo>
                  <a:pt x="5263" y="8269"/>
                  <a:pt x="5593" y="8518"/>
                  <a:pt x="5657" y="8900"/>
                </a:cubicBezTo>
                <a:lnTo>
                  <a:pt x="6249" y="12497"/>
                </a:lnTo>
                <a:lnTo>
                  <a:pt x="6841" y="8900"/>
                </a:lnTo>
                <a:cubicBezTo>
                  <a:pt x="6904" y="8513"/>
                  <a:pt x="7232" y="8267"/>
                  <a:pt x="7579" y="8267"/>
                </a:cubicBezTo>
                <a:cubicBezTo>
                  <a:pt x="7731" y="8267"/>
                  <a:pt x="7887" y="8314"/>
                  <a:pt x="8025" y="8417"/>
                </a:cubicBezTo>
                <a:lnTo>
                  <a:pt x="9391" y="9391"/>
                </a:lnTo>
                <a:lnTo>
                  <a:pt x="8417" y="8025"/>
                </a:lnTo>
                <a:cubicBezTo>
                  <a:pt x="8089" y="7570"/>
                  <a:pt x="8362" y="6932"/>
                  <a:pt x="8899" y="6841"/>
                </a:cubicBezTo>
                <a:lnTo>
                  <a:pt x="12506" y="6249"/>
                </a:lnTo>
                <a:lnTo>
                  <a:pt x="8899" y="5657"/>
                </a:lnTo>
                <a:cubicBezTo>
                  <a:pt x="8344" y="5566"/>
                  <a:pt x="8089" y="4928"/>
                  <a:pt x="8417" y="4473"/>
                </a:cubicBezTo>
                <a:lnTo>
                  <a:pt x="9391" y="3107"/>
                </a:lnTo>
                <a:lnTo>
                  <a:pt x="8025" y="4081"/>
                </a:lnTo>
                <a:cubicBezTo>
                  <a:pt x="7888" y="4183"/>
                  <a:pt x="7734" y="4229"/>
                  <a:pt x="7584" y="4229"/>
                </a:cubicBezTo>
                <a:cubicBezTo>
                  <a:pt x="7235" y="4229"/>
                  <a:pt x="6905" y="3981"/>
                  <a:pt x="6841" y="3599"/>
                </a:cubicBezTo>
                <a:lnTo>
                  <a:pt x="6249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8" name="Google Shape;1208;p37"/>
          <p:cNvSpPr/>
          <p:nvPr/>
        </p:nvSpPr>
        <p:spPr>
          <a:xfrm>
            <a:off x="2173665" y="3239970"/>
            <a:ext cx="312675" cy="312450"/>
          </a:xfrm>
          <a:custGeom>
            <a:avLst/>
            <a:gdLst/>
            <a:ahLst/>
            <a:cxnLst/>
            <a:rect l="l" t="t" r="r" b="b"/>
            <a:pathLst>
              <a:path w="12507" h="12498" extrusionOk="0">
                <a:moveTo>
                  <a:pt x="6249" y="1"/>
                </a:moveTo>
                <a:lnTo>
                  <a:pt x="5657" y="3599"/>
                </a:lnTo>
                <a:cubicBezTo>
                  <a:pt x="5594" y="3985"/>
                  <a:pt x="5266" y="4231"/>
                  <a:pt x="4918" y="4231"/>
                </a:cubicBezTo>
                <a:cubicBezTo>
                  <a:pt x="4767" y="4231"/>
                  <a:pt x="4611" y="4184"/>
                  <a:pt x="4473" y="4081"/>
                </a:cubicBezTo>
                <a:lnTo>
                  <a:pt x="3107" y="3107"/>
                </a:lnTo>
                <a:lnTo>
                  <a:pt x="4090" y="4473"/>
                </a:lnTo>
                <a:cubicBezTo>
                  <a:pt x="4418" y="4928"/>
                  <a:pt x="4145" y="5566"/>
                  <a:pt x="3598" y="5657"/>
                </a:cubicBezTo>
                <a:lnTo>
                  <a:pt x="1" y="6249"/>
                </a:lnTo>
                <a:lnTo>
                  <a:pt x="3598" y="6841"/>
                </a:lnTo>
                <a:cubicBezTo>
                  <a:pt x="4154" y="6932"/>
                  <a:pt x="4418" y="7570"/>
                  <a:pt x="4090" y="8025"/>
                </a:cubicBezTo>
                <a:lnTo>
                  <a:pt x="3107" y="9391"/>
                </a:lnTo>
                <a:lnTo>
                  <a:pt x="4473" y="8417"/>
                </a:lnTo>
                <a:cubicBezTo>
                  <a:pt x="4610" y="8315"/>
                  <a:pt x="4764" y="8269"/>
                  <a:pt x="4914" y="8269"/>
                </a:cubicBezTo>
                <a:cubicBezTo>
                  <a:pt x="5263" y="8269"/>
                  <a:pt x="5593" y="8518"/>
                  <a:pt x="5657" y="8900"/>
                </a:cubicBezTo>
                <a:lnTo>
                  <a:pt x="6249" y="12497"/>
                </a:lnTo>
                <a:lnTo>
                  <a:pt x="6841" y="8900"/>
                </a:lnTo>
                <a:cubicBezTo>
                  <a:pt x="6904" y="8513"/>
                  <a:pt x="7232" y="8267"/>
                  <a:pt x="7579" y="8267"/>
                </a:cubicBezTo>
                <a:cubicBezTo>
                  <a:pt x="7731" y="8267"/>
                  <a:pt x="7887" y="8314"/>
                  <a:pt x="8025" y="8417"/>
                </a:cubicBezTo>
                <a:lnTo>
                  <a:pt x="9391" y="9391"/>
                </a:lnTo>
                <a:lnTo>
                  <a:pt x="8417" y="8025"/>
                </a:lnTo>
                <a:cubicBezTo>
                  <a:pt x="8089" y="7570"/>
                  <a:pt x="8362" y="6932"/>
                  <a:pt x="8899" y="6841"/>
                </a:cubicBezTo>
                <a:lnTo>
                  <a:pt x="12506" y="6249"/>
                </a:lnTo>
                <a:lnTo>
                  <a:pt x="8899" y="5657"/>
                </a:lnTo>
                <a:cubicBezTo>
                  <a:pt x="8344" y="5566"/>
                  <a:pt x="8089" y="4928"/>
                  <a:pt x="8417" y="4473"/>
                </a:cubicBezTo>
                <a:lnTo>
                  <a:pt x="9391" y="3107"/>
                </a:lnTo>
                <a:lnTo>
                  <a:pt x="8025" y="4081"/>
                </a:lnTo>
                <a:cubicBezTo>
                  <a:pt x="7888" y="4183"/>
                  <a:pt x="7734" y="4229"/>
                  <a:pt x="7584" y="4229"/>
                </a:cubicBezTo>
                <a:cubicBezTo>
                  <a:pt x="7235" y="4229"/>
                  <a:pt x="6905" y="3981"/>
                  <a:pt x="6841" y="3599"/>
                </a:cubicBezTo>
                <a:lnTo>
                  <a:pt x="6249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9" name="Google Shape;1209;p37"/>
          <p:cNvSpPr/>
          <p:nvPr/>
        </p:nvSpPr>
        <p:spPr>
          <a:xfrm>
            <a:off x="1033998" y="3886400"/>
            <a:ext cx="262850" cy="262850"/>
          </a:xfrm>
          <a:custGeom>
            <a:avLst/>
            <a:gdLst/>
            <a:ahLst/>
            <a:cxnLst/>
            <a:rect l="l" t="t" r="r" b="b"/>
            <a:pathLst>
              <a:path w="3098" h="3098" extrusionOk="0">
                <a:moveTo>
                  <a:pt x="1549" y="1"/>
                </a:moveTo>
                <a:lnTo>
                  <a:pt x="1413" y="839"/>
                </a:lnTo>
                <a:cubicBezTo>
                  <a:pt x="1367" y="1130"/>
                  <a:pt x="1130" y="1367"/>
                  <a:pt x="839" y="1412"/>
                </a:cubicBezTo>
                <a:lnTo>
                  <a:pt x="1" y="1549"/>
                </a:lnTo>
                <a:lnTo>
                  <a:pt x="839" y="1686"/>
                </a:lnTo>
                <a:cubicBezTo>
                  <a:pt x="1130" y="1731"/>
                  <a:pt x="1367" y="1977"/>
                  <a:pt x="1413" y="2269"/>
                </a:cubicBezTo>
                <a:lnTo>
                  <a:pt x="1549" y="3097"/>
                </a:lnTo>
                <a:lnTo>
                  <a:pt x="1686" y="2269"/>
                </a:lnTo>
                <a:cubicBezTo>
                  <a:pt x="1731" y="1977"/>
                  <a:pt x="1977" y="1731"/>
                  <a:pt x="2269" y="1686"/>
                </a:cubicBezTo>
                <a:lnTo>
                  <a:pt x="3098" y="1549"/>
                </a:lnTo>
                <a:lnTo>
                  <a:pt x="2269" y="1412"/>
                </a:lnTo>
                <a:cubicBezTo>
                  <a:pt x="1977" y="1367"/>
                  <a:pt x="1731" y="1130"/>
                  <a:pt x="1686" y="839"/>
                </a:cubicBezTo>
                <a:lnTo>
                  <a:pt x="1549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210" name="Google Shape;1210;p37"/>
          <p:cNvGrpSpPr/>
          <p:nvPr/>
        </p:nvGrpSpPr>
        <p:grpSpPr>
          <a:xfrm rot="10800000" flipH="1">
            <a:off x="7882313" y="16929"/>
            <a:ext cx="1314807" cy="1895909"/>
            <a:chOff x="4545448" y="3017875"/>
            <a:chExt cx="698177" cy="1053400"/>
          </a:xfrm>
        </p:grpSpPr>
        <p:sp>
          <p:nvSpPr>
            <p:cNvPr id="1211" name="Google Shape;1211;p37"/>
            <p:cNvSpPr/>
            <p:nvPr/>
          </p:nvSpPr>
          <p:spPr>
            <a:xfrm>
              <a:off x="4570750" y="3199375"/>
              <a:ext cx="319925" cy="427650"/>
            </a:xfrm>
            <a:custGeom>
              <a:avLst/>
              <a:gdLst/>
              <a:ahLst/>
              <a:cxnLst/>
              <a:rect l="l" t="t" r="r" b="b"/>
              <a:pathLst>
                <a:path w="12797" h="17106" extrusionOk="0">
                  <a:moveTo>
                    <a:pt x="501" y="1"/>
                  </a:moveTo>
                  <a:cubicBezTo>
                    <a:pt x="501" y="1"/>
                    <a:pt x="0" y="2005"/>
                    <a:pt x="200" y="3544"/>
                  </a:cubicBezTo>
                  <a:cubicBezTo>
                    <a:pt x="264" y="4109"/>
                    <a:pt x="446" y="4555"/>
                    <a:pt x="629" y="4901"/>
                  </a:cubicBezTo>
                  <a:cubicBezTo>
                    <a:pt x="956" y="5493"/>
                    <a:pt x="1093" y="6185"/>
                    <a:pt x="984" y="6859"/>
                  </a:cubicBezTo>
                  <a:cubicBezTo>
                    <a:pt x="820" y="7752"/>
                    <a:pt x="820" y="9091"/>
                    <a:pt x="1621" y="10339"/>
                  </a:cubicBezTo>
                  <a:cubicBezTo>
                    <a:pt x="1904" y="10776"/>
                    <a:pt x="2031" y="11286"/>
                    <a:pt x="2077" y="11805"/>
                  </a:cubicBezTo>
                  <a:cubicBezTo>
                    <a:pt x="2177" y="13189"/>
                    <a:pt x="3152" y="14027"/>
                    <a:pt x="4217" y="14464"/>
                  </a:cubicBezTo>
                  <a:cubicBezTo>
                    <a:pt x="4691" y="14656"/>
                    <a:pt x="5137" y="14965"/>
                    <a:pt x="5410" y="15403"/>
                  </a:cubicBezTo>
                  <a:cubicBezTo>
                    <a:pt x="6330" y="16860"/>
                    <a:pt x="9026" y="16441"/>
                    <a:pt x="9518" y="17106"/>
                  </a:cubicBezTo>
                  <a:cubicBezTo>
                    <a:pt x="10147" y="15394"/>
                    <a:pt x="12068" y="14747"/>
                    <a:pt x="11822" y="12843"/>
                  </a:cubicBezTo>
                  <a:cubicBezTo>
                    <a:pt x="11750" y="12351"/>
                    <a:pt x="11804" y="11841"/>
                    <a:pt x="12032" y="11395"/>
                  </a:cubicBezTo>
                  <a:cubicBezTo>
                    <a:pt x="12797" y="9828"/>
                    <a:pt x="12323" y="8098"/>
                    <a:pt x="11239" y="7224"/>
                  </a:cubicBezTo>
                  <a:cubicBezTo>
                    <a:pt x="10802" y="6868"/>
                    <a:pt x="10520" y="6376"/>
                    <a:pt x="10392" y="5830"/>
                  </a:cubicBezTo>
                  <a:cubicBezTo>
                    <a:pt x="10019" y="4236"/>
                    <a:pt x="9054" y="3198"/>
                    <a:pt x="7478" y="2688"/>
                  </a:cubicBezTo>
                  <a:cubicBezTo>
                    <a:pt x="6959" y="2515"/>
                    <a:pt x="6494" y="2196"/>
                    <a:pt x="6148" y="1768"/>
                  </a:cubicBezTo>
                  <a:cubicBezTo>
                    <a:pt x="5193" y="552"/>
                    <a:pt x="4165" y="16"/>
                    <a:pt x="3156" y="16"/>
                  </a:cubicBezTo>
                  <a:cubicBezTo>
                    <a:pt x="3039" y="16"/>
                    <a:pt x="2922" y="23"/>
                    <a:pt x="2805" y="37"/>
                  </a:cubicBezTo>
                  <a:cubicBezTo>
                    <a:pt x="2427" y="82"/>
                    <a:pt x="2076" y="98"/>
                    <a:pt x="1767" y="98"/>
                  </a:cubicBezTo>
                  <a:cubicBezTo>
                    <a:pt x="1004" y="98"/>
                    <a:pt x="501" y="1"/>
                    <a:pt x="50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12" name="Google Shape;1212;p37"/>
            <p:cNvSpPr/>
            <p:nvPr/>
          </p:nvSpPr>
          <p:spPr>
            <a:xfrm>
              <a:off x="4603750" y="3218750"/>
              <a:ext cx="215900" cy="477050"/>
            </a:xfrm>
            <a:custGeom>
              <a:avLst/>
              <a:gdLst/>
              <a:ahLst/>
              <a:cxnLst/>
              <a:rect l="l" t="t" r="r" b="b"/>
              <a:pathLst>
                <a:path w="8636" h="19082" fill="none" extrusionOk="0">
                  <a:moveTo>
                    <a:pt x="1" y="0"/>
                  </a:moveTo>
                  <a:cubicBezTo>
                    <a:pt x="5529" y="5520"/>
                    <a:pt x="8635" y="14190"/>
                    <a:pt x="8362" y="19081"/>
                  </a:cubicBezTo>
                </a:path>
              </a:pathLst>
            </a:custGeom>
            <a:solidFill>
              <a:schemeClr val="dk2"/>
            </a:solidFill>
            <a:ln w="570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3" name="Google Shape;1213;p37"/>
            <p:cNvSpPr/>
            <p:nvPr/>
          </p:nvSpPr>
          <p:spPr>
            <a:xfrm>
              <a:off x="4823025" y="3520225"/>
              <a:ext cx="26000" cy="40100"/>
            </a:xfrm>
            <a:custGeom>
              <a:avLst/>
              <a:gdLst/>
              <a:ahLst/>
              <a:cxnLst/>
              <a:rect l="l" t="t" r="r" b="b"/>
              <a:pathLst>
                <a:path w="1040" h="1604" fill="none" extrusionOk="0">
                  <a:moveTo>
                    <a:pt x="1" y="1603"/>
                  </a:moveTo>
                  <a:lnTo>
                    <a:pt x="1039" y="0"/>
                  </a:lnTo>
                </a:path>
              </a:pathLst>
            </a:custGeom>
            <a:noFill/>
            <a:ln w="2950" cap="rnd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4" name="Google Shape;1214;p37"/>
            <p:cNvSpPr/>
            <p:nvPr/>
          </p:nvSpPr>
          <p:spPr>
            <a:xfrm>
              <a:off x="4801400" y="3424575"/>
              <a:ext cx="50575" cy="78600"/>
            </a:xfrm>
            <a:custGeom>
              <a:avLst/>
              <a:gdLst/>
              <a:ahLst/>
              <a:cxnLst/>
              <a:rect l="l" t="t" r="r" b="b"/>
              <a:pathLst>
                <a:path w="2023" h="3144" fill="none" extrusionOk="0">
                  <a:moveTo>
                    <a:pt x="1" y="3143"/>
                  </a:moveTo>
                  <a:lnTo>
                    <a:pt x="2023" y="1"/>
                  </a:lnTo>
                </a:path>
              </a:pathLst>
            </a:custGeom>
            <a:noFill/>
            <a:ln w="2950" cap="rnd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5" name="Google Shape;1215;p37"/>
            <p:cNvSpPr/>
            <p:nvPr/>
          </p:nvSpPr>
          <p:spPr>
            <a:xfrm>
              <a:off x="4779775" y="3377675"/>
              <a:ext cx="43975" cy="67875"/>
            </a:xfrm>
            <a:custGeom>
              <a:avLst/>
              <a:gdLst/>
              <a:ahLst/>
              <a:cxnLst/>
              <a:rect l="l" t="t" r="r" b="b"/>
              <a:pathLst>
                <a:path w="1759" h="2715" fill="none" extrusionOk="0">
                  <a:moveTo>
                    <a:pt x="0" y="2715"/>
                  </a:moveTo>
                  <a:lnTo>
                    <a:pt x="1758" y="0"/>
                  </a:lnTo>
                </a:path>
              </a:pathLst>
            </a:custGeom>
            <a:noFill/>
            <a:ln w="2950" cap="rnd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6" name="Google Shape;1216;p37"/>
            <p:cNvSpPr/>
            <p:nvPr/>
          </p:nvSpPr>
          <p:spPr>
            <a:xfrm>
              <a:off x="4758150" y="3319825"/>
              <a:ext cx="43950" cy="68575"/>
            </a:xfrm>
            <a:custGeom>
              <a:avLst/>
              <a:gdLst/>
              <a:ahLst/>
              <a:cxnLst/>
              <a:rect l="l" t="t" r="r" b="b"/>
              <a:pathLst>
                <a:path w="1758" h="2743" fill="none" extrusionOk="0">
                  <a:moveTo>
                    <a:pt x="0" y="2743"/>
                  </a:moveTo>
                  <a:lnTo>
                    <a:pt x="1758" y="1"/>
                  </a:lnTo>
                </a:path>
              </a:pathLst>
            </a:custGeom>
            <a:noFill/>
            <a:ln w="2950" cap="rnd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7" name="Google Shape;1217;p37"/>
            <p:cNvSpPr/>
            <p:nvPr/>
          </p:nvSpPr>
          <p:spPr>
            <a:xfrm>
              <a:off x="4731050" y="3288175"/>
              <a:ext cx="33025" cy="51275"/>
            </a:xfrm>
            <a:custGeom>
              <a:avLst/>
              <a:gdLst/>
              <a:ahLst/>
              <a:cxnLst/>
              <a:rect l="l" t="t" r="r" b="b"/>
              <a:pathLst>
                <a:path w="1321" h="2051" fill="none" extrusionOk="0">
                  <a:moveTo>
                    <a:pt x="0" y="2050"/>
                  </a:moveTo>
                  <a:lnTo>
                    <a:pt x="1321" y="1"/>
                  </a:lnTo>
                </a:path>
              </a:pathLst>
            </a:custGeom>
            <a:noFill/>
            <a:ln w="2950" cap="rnd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8" name="Google Shape;1218;p37"/>
            <p:cNvSpPr/>
            <p:nvPr/>
          </p:nvSpPr>
          <p:spPr>
            <a:xfrm>
              <a:off x="4702350" y="3259500"/>
              <a:ext cx="21875" cy="33950"/>
            </a:xfrm>
            <a:custGeom>
              <a:avLst/>
              <a:gdLst/>
              <a:ahLst/>
              <a:cxnLst/>
              <a:rect l="l" t="t" r="r" b="b"/>
              <a:pathLst>
                <a:path w="875" h="1358" fill="none" extrusionOk="0">
                  <a:moveTo>
                    <a:pt x="1" y="1357"/>
                  </a:moveTo>
                  <a:lnTo>
                    <a:pt x="875" y="0"/>
                  </a:lnTo>
                </a:path>
              </a:pathLst>
            </a:custGeom>
            <a:noFill/>
            <a:ln w="2950" cap="rnd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9" name="Google Shape;1219;p37"/>
            <p:cNvSpPr/>
            <p:nvPr/>
          </p:nvSpPr>
          <p:spPr>
            <a:xfrm>
              <a:off x="4669575" y="3226700"/>
              <a:ext cx="17100" cy="26450"/>
            </a:xfrm>
            <a:custGeom>
              <a:avLst/>
              <a:gdLst/>
              <a:ahLst/>
              <a:cxnLst/>
              <a:rect l="l" t="t" r="r" b="b"/>
              <a:pathLst>
                <a:path w="684" h="1058" fill="none" extrusionOk="0">
                  <a:moveTo>
                    <a:pt x="0" y="1057"/>
                  </a:moveTo>
                  <a:lnTo>
                    <a:pt x="683" y="1"/>
                  </a:lnTo>
                </a:path>
              </a:pathLst>
            </a:custGeom>
            <a:noFill/>
            <a:ln w="2950" cap="rnd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0" name="Google Shape;1220;p37"/>
            <p:cNvSpPr/>
            <p:nvPr/>
          </p:nvSpPr>
          <p:spPr>
            <a:xfrm>
              <a:off x="4703500" y="3559375"/>
              <a:ext cx="71050" cy="16650"/>
            </a:xfrm>
            <a:custGeom>
              <a:avLst/>
              <a:gdLst/>
              <a:ahLst/>
              <a:cxnLst/>
              <a:rect l="l" t="t" r="r" b="b"/>
              <a:pathLst>
                <a:path w="2842" h="666" fill="none" extrusionOk="0">
                  <a:moveTo>
                    <a:pt x="2842" y="666"/>
                  </a:moveTo>
                  <a:lnTo>
                    <a:pt x="0" y="1"/>
                  </a:lnTo>
                </a:path>
              </a:pathLst>
            </a:custGeom>
            <a:noFill/>
            <a:ln w="2950" cap="rnd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1" name="Google Shape;1221;p37"/>
            <p:cNvSpPr/>
            <p:nvPr/>
          </p:nvSpPr>
          <p:spPr>
            <a:xfrm>
              <a:off x="4646325" y="3497225"/>
              <a:ext cx="111600" cy="25750"/>
            </a:xfrm>
            <a:custGeom>
              <a:avLst/>
              <a:gdLst/>
              <a:ahLst/>
              <a:cxnLst/>
              <a:rect l="l" t="t" r="r" b="b"/>
              <a:pathLst>
                <a:path w="4464" h="1030" fill="none" extrusionOk="0">
                  <a:moveTo>
                    <a:pt x="4464" y="1029"/>
                  </a:moveTo>
                  <a:lnTo>
                    <a:pt x="1" y="0"/>
                  </a:lnTo>
                </a:path>
              </a:pathLst>
            </a:custGeom>
            <a:noFill/>
            <a:ln w="2950" cap="rnd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2" name="Google Shape;1222;p37"/>
            <p:cNvSpPr/>
            <p:nvPr/>
          </p:nvSpPr>
          <p:spPr>
            <a:xfrm>
              <a:off x="4624025" y="3446200"/>
              <a:ext cx="115250" cy="26675"/>
            </a:xfrm>
            <a:custGeom>
              <a:avLst/>
              <a:gdLst/>
              <a:ahLst/>
              <a:cxnLst/>
              <a:rect l="l" t="t" r="r" b="b"/>
              <a:pathLst>
                <a:path w="4610" h="1067" fill="none" extrusionOk="0">
                  <a:moveTo>
                    <a:pt x="4609" y="1067"/>
                  </a:moveTo>
                  <a:lnTo>
                    <a:pt x="0" y="1"/>
                  </a:lnTo>
                </a:path>
              </a:pathLst>
            </a:custGeom>
            <a:noFill/>
            <a:ln w="2950" cap="rnd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3" name="Google Shape;1223;p37"/>
            <p:cNvSpPr/>
            <p:nvPr/>
          </p:nvSpPr>
          <p:spPr>
            <a:xfrm>
              <a:off x="4613775" y="3398400"/>
              <a:ext cx="106825" cy="24850"/>
            </a:xfrm>
            <a:custGeom>
              <a:avLst/>
              <a:gdLst/>
              <a:ahLst/>
              <a:cxnLst/>
              <a:rect l="l" t="t" r="r" b="b"/>
              <a:pathLst>
                <a:path w="4273" h="994" fill="none" extrusionOk="0">
                  <a:moveTo>
                    <a:pt x="4272" y="993"/>
                  </a:moveTo>
                  <a:lnTo>
                    <a:pt x="1" y="0"/>
                  </a:lnTo>
                </a:path>
              </a:pathLst>
            </a:custGeom>
            <a:noFill/>
            <a:ln w="2950" cap="rnd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4" name="Google Shape;1224;p37"/>
            <p:cNvSpPr/>
            <p:nvPr/>
          </p:nvSpPr>
          <p:spPr>
            <a:xfrm>
              <a:off x="4614000" y="3352850"/>
              <a:ext cx="82450" cy="19150"/>
            </a:xfrm>
            <a:custGeom>
              <a:avLst/>
              <a:gdLst/>
              <a:ahLst/>
              <a:cxnLst/>
              <a:rect l="l" t="t" r="r" b="b"/>
              <a:pathLst>
                <a:path w="3298" h="766" fill="none" extrusionOk="0">
                  <a:moveTo>
                    <a:pt x="3298" y="766"/>
                  </a:moveTo>
                  <a:lnTo>
                    <a:pt x="1" y="1"/>
                  </a:lnTo>
                </a:path>
              </a:pathLst>
            </a:custGeom>
            <a:noFill/>
            <a:ln w="2950" cap="rnd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5" name="Google Shape;1225;p37"/>
            <p:cNvSpPr/>
            <p:nvPr/>
          </p:nvSpPr>
          <p:spPr>
            <a:xfrm>
              <a:off x="4596475" y="3303000"/>
              <a:ext cx="59675" cy="13900"/>
            </a:xfrm>
            <a:custGeom>
              <a:avLst/>
              <a:gdLst/>
              <a:ahLst/>
              <a:cxnLst/>
              <a:rect l="l" t="t" r="r" b="b"/>
              <a:pathLst>
                <a:path w="2387" h="556" fill="none" extrusionOk="0">
                  <a:moveTo>
                    <a:pt x="2387" y="556"/>
                  </a:moveTo>
                  <a:lnTo>
                    <a:pt x="0" y="0"/>
                  </a:lnTo>
                </a:path>
              </a:pathLst>
            </a:custGeom>
            <a:noFill/>
            <a:ln w="2950" cap="rnd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6" name="Google Shape;1226;p37"/>
            <p:cNvSpPr/>
            <p:nvPr/>
          </p:nvSpPr>
          <p:spPr>
            <a:xfrm>
              <a:off x="4587125" y="3255400"/>
              <a:ext cx="35775" cy="8450"/>
            </a:xfrm>
            <a:custGeom>
              <a:avLst/>
              <a:gdLst/>
              <a:ahLst/>
              <a:cxnLst/>
              <a:rect l="l" t="t" r="r" b="b"/>
              <a:pathLst>
                <a:path w="1431" h="338" fill="none" extrusionOk="0">
                  <a:moveTo>
                    <a:pt x="1431" y="337"/>
                  </a:moveTo>
                  <a:lnTo>
                    <a:pt x="1" y="0"/>
                  </a:lnTo>
                </a:path>
              </a:pathLst>
            </a:custGeom>
            <a:noFill/>
            <a:ln w="2950" cap="rnd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7" name="Google Shape;1227;p37"/>
            <p:cNvSpPr/>
            <p:nvPr/>
          </p:nvSpPr>
          <p:spPr>
            <a:xfrm>
              <a:off x="4617875" y="3766350"/>
              <a:ext cx="532175" cy="281650"/>
            </a:xfrm>
            <a:custGeom>
              <a:avLst/>
              <a:gdLst/>
              <a:ahLst/>
              <a:cxnLst/>
              <a:rect l="l" t="t" r="r" b="b"/>
              <a:pathLst>
                <a:path w="21287" h="11266" extrusionOk="0">
                  <a:moveTo>
                    <a:pt x="11020" y="1"/>
                  </a:moveTo>
                  <a:cubicBezTo>
                    <a:pt x="10236" y="1"/>
                    <a:pt x="9452" y="229"/>
                    <a:pt x="8680" y="812"/>
                  </a:cubicBezTo>
                  <a:cubicBezTo>
                    <a:pt x="8289" y="1121"/>
                    <a:pt x="7788" y="1258"/>
                    <a:pt x="7269" y="1276"/>
                  </a:cubicBezTo>
                  <a:cubicBezTo>
                    <a:pt x="6349" y="1313"/>
                    <a:pt x="5301" y="1786"/>
                    <a:pt x="4664" y="2906"/>
                  </a:cubicBezTo>
                  <a:cubicBezTo>
                    <a:pt x="4290" y="3553"/>
                    <a:pt x="3762" y="4091"/>
                    <a:pt x="3115" y="4464"/>
                  </a:cubicBezTo>
                  <a:cubicBezTo>
                    <a:pt x="1148" y="5630"/>
                    <a:pt x="1139" y="7770"/>
                    <a:pt x="0" y="9911"/>
                  </a:cubicBezTo>
                  <a:cubicBezTo>
                    <a:pt x="122" y="9889"/>
                    <a:pt x="243" y="9879"/>
                    <a:pt x="366" y="9879"/>
                  </a:cubicBezTo>
                  <a:cubicBezTo>
                    <a:pt x="1179" y="9879"/>
                    <a:pt x="2061" y="10328"/>
                    <a:pt x="3644" y="10922"/>
                  </a:cubicBezTo>
                  <a:cubicBezTo>
                    <a:pt x="4212" y="11134"/>
                    <a:pt x="4839" y="11265"/>
                    <a:pt x="5492" y="11265"/>
                  </a:cubicBezTo>
                  <a:cubicBezTo>
                    <a:pt x="6546" y="11265"/>
                    <a:pt x="7664" y="10923"/>
                    <a:pt x="8699" y="10029"/>
                  </a:cubicBezTo>
                  <a:cubicBezTo>
                    <a:pt x="9365" y="9451"/>
                    <a:pt x="10208" y="9117"/>
                    <a:pt x="11099" y="9117"/>
                  </a:cubicBezTo>
                  <a:cubicBezTo>
                    <a:pt x="11133" y="9117"/>
                    <a:pt x="11168" y="9117"/>
                    <a:pt x="11203" y="9118"/>
                  </a:cubicBezTo>
                  <a:cubicBezTo>
                    <a:pt x="11282" y="9122"/>
                    <a:pt x="11359" y="9123"/>
                    <a:pt x="11436" y="9123"/>
                  </a:cubicBezTo>
                  <a:cubicBezTo>
                    <a:pt x="13008" y="9123"/>
                    <a:pt x="14052" y="8408"/>
                    <a:pt x="14956" y="7105"/>
                  </a:cubicBezTo>
                  <a:cubicBezTo>
                    <a:pt x="15484" y="6368"/>
                    <a:pt x="16258" y="5830"/>
                    <a:pt x="17142" y="5684"/>
                  </a:cubicBezTo>
                  <a:cubicBezTo>
                    <a:pt x="18545" y="5457"/>
                    <a:pt x="19127" y="4546"/>
                    <a:pt x="19656" y="3781"/>
                  </a:cubicBezTo>
                  <a:cubicBezTo>
                    <a:pt x="20339" y="2815"/>
                    <a:pt x="21286" y="2424"/>
                    <a:pt x="21286" y="2424"/>
                  </a:cubicBezTo>
                  <a:cubicBezTo>
                    <a:pt x="21286" y="2424"/>
                    <a:pt x="20047" y="1777"/>
                    <a:pt x="18863" y="1039"/>
                  </a:cubicBezTo>
                  <a:cubicBezTo>
                    <a:pt x="18260" y="676"/>
                    <a:pt x="17300" y="80"/>
                    <a:pt x="16062" y="80"/>
                  </a:cubicBezTo>
                  <a:cubicBezTo>
                    <a:pt x="15655" y="80"/>
                    <a:pt x="15219" y="144"/>
                    <a:pt x="14756" y="302"/>
                  </a:cubicBezTo>
                  <a:cubicBezTo>
                    <a:pt x="14428" y="411"/>
                    <a:pt x="14085" y="463"/>
                    <a:pt x="13741" y="463"/>
                  </a:cubicBezTo>
                  <a:cubicBezTo>
                    <a:pt x="13368" y="463"/>
                    <a:pt x="12993" y="402"/>
                    <a:pt x="12633" y="283"/>
                  </a:cubicBezTo>
                  <a:cubicBezTo>
                    <a:pt x="12099" y="109"/>
                    <a:pt x="11560" y="1"/>
                    <a:pt x="1102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8" name="Google Shape;1228;p37"/>
            <p:cNvSpPr/>
            <p:nvPr/>
          </p:nvSpPr>
          <p:spPr>
            <a:xfrm>
              <a:off x="4564600" y="3823300"/>
              <a:ext cx="544675" cy="247975"/>
            </a:xfrm>
            <a:custGeom>
              <a:avLst/>
              <a:gdLst/>
              <a:ahLst/>
              <a:cxnLst/>
              <a:rect l="l" t="t" r="r" b="b"/>
              <a:pathLst>
                <a:path w="21787" h="9919" fill="none" extrusionOk="0">
                  <a:moveTo>
                    <a:pt x="21787" y="0"/>
                  </a:moveTo>
                  <a:cubicBezTo>
                    <a:pt x="17005" y="36"/>
                    <a:pt x="5930" y="2496"/>
                    <a:pt x="0" y="9919"/>
                  </a:cubicBezTo>
                </a:path>
              </a:pathLst>
            </a:custGeom>
            <a:solidFill>
              <a:schemeClr val="dk1"/>
            </a:solidFill>
            <a:ln w="570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9" name="Google Shape;1229;p37"/>
            <p:cNvSpPr/>
            <p:nvPr/>
          </p:nvSpPr>
          <p:spPr>
            <a:xfrm>
              <a:off x="4710775" y="3976975"/>
              <a:ext cx="73125" cy="34425"/>
            </a:xfrm>
            <a:custGeom>
              <a:avLst/>
              <a:gdLst/>
              <a:ahLst/>
              <a:cxnLst/>
              <a:rect l="l" t="t" r="r" b="b"/>
              <a:pathLst>
                <a:path w="2925" h="1377" fill="none" extrusionOk="0">
                  <a:moveTo>
                    <a:pt x="1" y="1"/>
                  </a:moveTo>
                  <a:lnTo>
                    <a:pt x="2924" y="1376"/>
                  </a:lnTo>
                </a:path>
              </a:pathLst>
            </a:custGeom>
            <a:noFill/>
            <a:ln w="2950" cap="rnd" cmpd="sng">
              <a:solidFill>
                <a:srgbClr val="F8C9C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0" name="Google Shape;1230;p37"/>
            <p:cNvSpPr/>
            <p:nvPr/>
          </p:nvSpPr>
          <p:spPr>
            <a:xfrm>
              <a:off x="4762250" y="3945575"/>
              <a:ext cx="84250" cy="39625"/>
            </a:xfrm>
            <a:custGeom>
              <a:avLst/>
              <a:gdLst/>
              <a:ahLst/>
              <a:cxnLst/>
              <a:rect l="l" t="t" r="r" b="b"/>
              <a:pathLst>
                <a:path w="3370" h="1585" fill="none" extrusionOk="0">
                  <a:moveTo>
                    <a:pt x="0" y="0"/>
                  </a:moveTo>
                  <a:lnTo>
                    <a:pt x="3370" y="1585"/>
                  </a:lnTo>
                </a:path>
              </a:pathLst>
            </a:custGeom>
            <a:noFill/>
            <a:ln w="2950" cap="rnd" cmpd="sng">
              <a:solidFill>
                <a:srgbClr val="F8C9C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1" name="Google Shape;1231;p37"/>
            <p:cNvSpPr/>
            <p:nvPr/>
          </p:nvSpPr>
          <p:spPr>
            <a:xfrm>
              <a:off x="4820975" y="3917775"/>
              <a:ext cx="91800" cy="43300"/>
            </a:xfrm>
            <a:custGeom>
              <a:avLst/>
              <a:gdLst/>
              <a:ahLst/>
              <a:cxnLst/>
              <a:rect l="l" t="t" r="r" b="b"/>
              <a:pathLst>
                <a:path w="3672" h="1732" fill="none" extrusionOk="0">
                  <a:moveTo>
                    <a:pt x="1" y="1"/>
                  </a:moveTo>
                  <a:lnTo>
                    <a:pt x="3671" y="1731"/>
                  </a:lnTo>
                </a:path>
              </a:pathLst>
            </a:custGeom>
            <a:noFill/>
            <a:ln w="2950" cap="rnd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2" name="Google Shape;1232;p37"/>
            <p:cNvSpPr/>
            <p:nvPr/>
          </p:nvSpPr>
          <p:spPr>
            <a:xfrm>
              <a:off x="4884525" y="3892275"/>
              <a:ext cx="79700" cy="37150"/>
            </a:xfrm>
            <a:custGeom>
              <a:avLst/>
              <a:gdLst/>
              <a:ahLst/>
              <a:cxnLst/>
              <a:rect l="l" t="t" r="r" b="b"/>
              <a:pathLst>
                <a:path w="3188" h="1486" fill="none" extrusionOk="0">
                  <a:moveTo>
                    <a:pt x="0" y="1"/>
                  </a:moveTo>
                  <a:lnTo>
                    <a:pt x="3188" y="1485"/>
                  </a:lnTo>
                </a:path>
              </a:pathLst>
            </a:custGeom>
            <a:noFill/>
            <a:ln w="2950" cap="rnd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3" name="Google Shape;1233;p37"/>
            <p:cNvSpPr/>
            <p:nvPr/>
          </p:nvSpPr>
          <p:spPr>
            <a:xfrm>
              <a:off x="4948500" y="3866775"/>
              <a:ext cx="67200" cy="31450"/>
            </a:xfrm>
            <a:custGeom>
              <a:avLst/>
              <a:gdLst/>
              <a:ahLst/>
              <a:cxnLst/>
              <a:rect l="l" t="t" r="r" b="b"/>
              <a:pathLst>
                <a:path w="2688" h="1258" fill="none" extrusionOk="0">
                  <a:moveTo>
                    <a:pt x="0" y="1"/>
                  </a:moveTo>
                  <a:lnTo>
                    <a:pt x="2687" y="1258"/>
                  </a:lnTo>
                </a:path>
              </a:pathLst>
            </a:custGeom>
            <a:noFill/>
            <a:ln w="2950" cap="rnd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4" name="Google Shape;1234;p37"/>
            <p:cNvSpPr/>
            <p:nvPr/>
          </p:nvSpPr>
          <p:spPr>
            <a:xfrm>
              <a:off x="5028425" y="3848800"/>
              <a:ext cx="38500" cy="18000"/>
            </a:xfrm>
            <a:custGeom>
              <a:avLst/>
              <a:gdLst/>
              <a:ahLst/>
              <a:cxnLst/>
              <a:rect l="l" t="t" r="r" b="b"/>
              <a:pathLst>
                <a:path w="1540" h="720" fill="none" extrusionOk="0">
                  <a:moveTo>
                    <a:pt x="0" y="0"/>
                  </a:moveTo>
                  <a:lnTo>
                    <a:pt x="1540" y="720"/>
                  </a:lnTo>
                </a:path>
              </a:pathLst>
            </a:custGeom>
            <a:noFill/>
            <a:ln w="2950" cap="rnd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5" name="Google Shape;1235;p37"/>
            <p:cNvSpPr/>
            <p:nvPr/>
          </p:nvSpPr>
          <p:spPr>
            <a:xfrm>
              <a:off x="4691425" y="3898425"/>
              <a:ext cx="6400" cy="34650"/>
            </a:xfrm>
            <a:custGeom>
              <a:avLst/>
              <a:gdLst/>
              <a:ahLst/>
              <a:cxnLst/>
              <a:rect l="l" t="t" r="r" b="b"/>
              <a:pathLst>
                <a:path w="256" h="1386" fill="none" extrusionOk="0">
                  <a:moveTo>
                    <a:pt x="0" y="1385"/>
                  </a:moveTo>
                  <a:lnTo>
                    <a:pt x="255" y="1"/>
                  </a:lnTo>
                </a:path>
              </a:pathLst>
            </a:custGeom>
            <a:noFill/>
            <a:ln w="2950" cap="rnd" cmpd="sng">
              <a:solidFill>
                <a:srgbClr val="F8C9C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6" name="Google Shape;1236;p37"/>
            <p:cNvSpPr/>
            <p:nvPr/>
          </p:nvSpPr>
          <p:spPr>
            <a:xfrm>
              <a:off x="4739000" y="3840600"/>
              <a:ext cx="11200" cy="62400"/>
            </a:xfrm>
            <a:custGeom>
              <a:avLst/>
              <a:gdLst/>
              <a:ahLst/>
              <a:cxnLst/>
              <a:rect l="l" t="t" r="r" b="b"/>
              <a:pathLst>
                <a:path w="448" h="2496" fill="none" extrusionOk="0">
                  <a:moveTo>
                    <a:pt x="1" y="2496"/>
                  </a:moveTo>
                  <a:lnTo>
                    <a:pt x="447" y="0"/>
                  </a:lnTo>
                </a:path>
              </a:pathLst>
            </a:custGeom>
            <a:noFill/>
            <a:ln w="2950" cap="rnd" cmpd="sng">
              <a:solidFill>
                <a:srgbClr val="F8C9C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7" name="Google Shape;1237;p37"/>
            <p:cNvSpPr/>
            <p:nvPr/>
          </p:nvSpPr>
          <p:spPr>
            <a:xfrm>
              <a:off x="4795700" y="3817150"/>
              <a:ext cx="10050" cy="54425"/>
            </a:xfrm>
            <a:custGeom>
              <a:avLst/>
              <a:gdLst/>
              <a:ahLst/>
              <a:cxnLst/>
              <a:rect l="l" t="t" r="r" b="b"/>
              <a:pathLst>
                <a:path w="402" h="2177" fill="none" extrusionOk="0">
                  <a:moveTo>
                    <a:pt x="1" y="2177"/>
                  </a:moveTo>
                  <a:lnTo>
                    <a:pt x="402" y="0"/>
                  </a:lnTo>
                </a:path>
              </a:pathLst>
            </a:custGeom>
            <a:noFill/>
            <a:ln w="2950" cap="rnd" cmpd="sng">
              <a:solidFill>
                <a:srgbClr val="F8C9C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8" name="Google Shape;1238;p37"/>
            <p:cNvSpPr/>
            <p:nvPr/>
          </p:nvSpPr>
          <p:spPr>
            <a:xfrm>
              <a:off x="4857425" y="3786175"/>
              <a:ext cx="11850" cy="66500"/>
            </a:xfrm>
            <a:custGeom>
              <a:avLst/>
              <a:gdLst/>
              <a:ahLst/>
              <a:cxnLst/>
              <a:rect l="l" t="t" r="r" b="b"/>
              <a:pathLst>
                <a:path w="474" h="2660" fill="none" extrusionOk="0">
                  <a:moveTo>
                    <a:pt x="0" y="2660"/>
                  </a:moveTo>
                  <a:lnTo>
                    <a:pt x="474" y="0"/>
                  </a:lnTo>
                </a:path>
              </a:pathLst>
            </a:custGeom>
            <a:noFill/>
            <a:ln w="2950" cap="rnd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9" name="Google Shape;1239;p37"/>
            <p:cNvSpPr/>
            <p:nvPr/>
          </p:nvSpPr>
          <p:spPr>
            <a:xfrm>
              <a:off x="4921400" y="3789125"/>
              <a:ext cx="7775" cy="43525"/>
            </a:xfrm>
            <a:custGeom>
              <a:avLst/>
              <a:gdLst/>
              <a:ahLst/>
              <a:cxnLst/>
              <a:rect l="l" t="t" r="r" b="b"/>
              <a:pathLst>
                <a:path w="311" h="1741" fill="none" extrusionOk="0">
                  <a:moveTo>
                    <a:pt x="1" y="1740"/>
                  </a:moveTo>
                  <a:lnTo>
                    <a:pt x="310" y="1"/>
                  </a:lnTo>
                </a:path>
              </a:pathLst>
            </a:custGeom>
            <a:noFill/>
            <a:ln w="2950" cap="rnd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0" name="Google Shape;1240;p37"/>
            <p:cNvSpPr/>
            <p:nvPr/>
          </p:nvSpPr>
          <p:spPr>
            <a:xfrm>
              <a:off x="5002000" y="3784125"/>
              <a:ext cx="5050" cy="29400"/>
            </a:xfrm>
            <a:custGeom>
              <a:avLst/>
              <a:gdLst/>
              <a:ahLst/>
              <a:cxnLst/>
              <a:rect l="l" t="t" r="r" b="b"/>
              <a:pathLst>
                <a:path w="202" h="1176" fill="none" extrusionOk="0">
                  <a:moveTo>
                    <a:pt x="1" y="1175"/>
                  </a:moveTo>
                  <a:lnTo>
                    <a:pt x="201" y="0"/>
                  </a:lnTo>
                </a:path>
              </a:pathLst>
            </a:custGeom>
            <a:noFill/>
            <a:ln w="2950" cap="rnd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1" name="Google Shape;1241;p37"/>
            <p:cNvSpPr/>
            <p:nvPr/>
          </p:nvSpPr>
          <p:spPr>
            <a:xfrm>
              <a:off x="4571425" y="3238100"/>
              <a:ext cx="389625" cy="647600"/>
            </a:xfrm>
            <a:custGeom>
              <a:avLst/>
              <a:gdLst/>
              <a:ahLst/>
              <a:cxnLst/>
              <a:rect l="l" t="t" r="r" b="b"/>
              <a:pathLst>
                <a:path w="15585" h="25904" fill="none" extrusionOk="0">
                  <a:moveTo>
                    <a:pt x="15584" y="0"/>
                  </a:moveTo>
                  <a:cubicBezTo>
                    <a:pt x="15584" y="0"/>
                    <a:pt x="14683" y="20639"/>
                    <a:pt x="0" y="25904"/>
                  </a:cubicBezTo>
                </a:path>
              </a:pathLst>
            </a:custGeom>
            <a:solidFill>
              <a:schemeClr val="dk2"/>
            </a:solidFill>
            <a:ln w="570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2" name="Google Shape;1242;p37"/>
            <p:cNvSpPr/>
            <p:nvPr/>
          </p:nvSpPr>
          <p:spPr>
            <a:xfrm>
              <a:off x="4865625" y="3433000"/>
              <a:ext cx="378000" cy="277875"/>
            </a:xfrm>
            <a:custGeom>
              <a:avLst/>
              <a:gdLst/>
              <a:ahLst/>
              <a:cxnLst/>
              <a:rect l="l" t="t" r="r" b="b"/>
              <a:pathLst>
                <a:path w="15120" h="11115" extrusionOk="0">
                  <a:moveTo>
                    <a:pt x="14783" y="1"/>
                  </a:moveTo>
                  <a:lnTo>
                    <a:pt x="14783" y="1"/>
                  </a:lnTo>
                  <a:cubicBezTo>
                    <a:pt x="13608" y="1039"/>
                    <a:pt x="11950" y="137"/>
                    <a:pt x="10538" y="1467"/>
                  </a:cubicBezTo>
                  <a:cubicBezTo>
                    <a:pt x="10133" y="1864"/>
                    <a:pt x="9601" y="2103"/>
                    <a:pt x="9043" y="2103"/>
                  </a:cubicBezTo>
                  <a:cubicBezTo>
                    <a:pt x="8986" y="2103"/>
                    <a:pt x="8929" y="2101"/>
                    <a:pt x="8871" y="2096"/>
                  </a:cubicBezTo>
                  <a:cubicBezTo>
                    <a:pt x="8738" y="2083"/>
                    <a:pt x="8606" y="2076"/>
                    <a:pt x="8475" y="2076"/>
                  </a:cubicBezTo>
                  <a:cubicBezTo>
                    <a:pt x="7667" y="2076"/>
                    <a:pt x="6894" y="2330"/>
                    <a:pt x="5993" y="2988"/>
                  </a:cubicBezTo>
                  <a:cubicBezTo>
                    <a:pt x="5592" y="3271"/>
                    <a:pt x="5119" y="3444"/>
                    <a:pt x="4627" y="3462"/>
                  </a:cubicBezTo>
                  <a:cubicBezTo>
                    <a:pt x="3206" y="3535"/>
                    <a:pt x="2541" y="4227"/>
                    <a:pt x="2232" y="4782"/>
                  </a:cubicBezTo>
                  <a:cubicBezTo>
                    <a:pt x="2004" y="5201"/>
                    <a:pt x="1685" y="5566"/>
                    <a:pt x="1266" y="5793"/>
                  </a:cubicBezTo>
                  <a:cubicBezTo>
                    <a:pt x="975" y="5957"/>
                    <a:pt x="638" y="6222"/>
                    <a:pt x="446" y="6595"/>
                  </a:cubicBezTo>
                  <a:cubicBezTo>
                    <a:pt x="0" y="7460"/>
                    <a:pt x="446" y="8908"/>
                    <a:pt x="210" y="9491"/>
                  </a:cubicBezTo>
                  <a:cubicBezTo>
                    <a:pt x="1742" y="10648"/>
                    <a:pt x="3212" y="11114"/>
                    <a:pt x="4463" y="11114"/>
                  </a:cubicBezTo>
                  <a:cubicBezTo>
                    <a:pt x="5487" y="11114"/>
                    <a:pt x="6366" y="10802"/>
                    <a:pt x="7013" y="10302"/>
                  </a:cubicBezTo>
                  <a:cubicBezTo>
                    <a:pt x="7341" y="10056"/>
                    <a:pt x="7742" y="9883"/>
                    <a:pt x="8161" y="9847"/>
                  </a:cubicBezTo>
                  <a:cubicBezTo>
                    <a:pt x="9254" y="9746"/>
                    <a:pt x="10320" y="9364"/>
                    <a:pt x="11112" y="8271"/>
                  </a:cubicBezTo>
                  <a:cubicBezTo>
                    <a:pt x="11376" y="7916"/>
                    <a:pt x="11722" y="7652"/>
                    <a:pt x="12132" y="7497"/>
                  </a:cubicBezTo>
                  <a:cubicBezTo>
                    <a:pt x="13189" y="7096"/>
                    <a:pt x="13790" y="6322"/>
                    <a:pt x="13844" y="5001"/>
                  </a:cubicBezTo>
                  <a:cubicBezTo>
                    <a:pt x="13872" y="4582"/>
                    <a:pt x="14027" y="4172"/>
                    <a:pt x="14291" y="3826"/>
                  </a:cubicBezTo>
                  <a:cubicBezTo>
                    <a:pt x="14883" y="3061"/>
                    <a:pt x="15120" y="1813"/>
                    <a:pt x="1478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3" name="Google Shape;1243;p37"/>
            <p:cNvSpPr/>
            <p:nvPr/>
          </p:nvSpPr>
          <p:spPr>
            <a:xfrm>
              <a:off x="4834200" y="3464875"/>
              <a:ext cx="385300" cy="236150"/>
            </a:xfrm>
            <a:custGeom>
              <a:avLst/>
              <a:gdLst/>
              <a:ahLst/>
              <a:cxnLst/>
              <a:rect l="l" t="t" r="r" b="b"/>
              <a:pathLst>
                <a:path w="15412" h="9446" fill="none" extrusionOk="0">
                  <a:moveTo>
                    <a:pt x="15411" y="1"/>
                  </a:moveTo>
                  <a:cubicBezTo>
                    <a:pt x="12323" y="5347"/>
                    <a:pt x="4563" y="9446"/>
                    <a:pt x="0" y="7925"/>
                  </a:cubicBezTo>
                </a:path>
              </a:pathLst>
            </a:custGeom>
            <a:solidFill>
              <a:schemeClr val="dk2"/>
            </a:solidFill>
            <a:ln w="570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4" name="Google Shape;1244;p37"/>
            <p:cNvSpPr/>
            <p:nvPr/>
          </p:nvSpPr>
          <p:spPr>
            <a:xfrm>
              <a:off x="4932775" y="3574400"/>
              <a:ext cx="5500" cy="66525"/>
            </a:xfrm>
            <a:custGeom>
              <a:avLst/>
              <a:gdLst/>
              <a:ahLst/>
              <a:cxnLst/>
              <a:rect l="l" t="t" r="r" b="b"/>
              <a:pathLst>
                <a:path w="220" h="2661" fill="none" extrusionOk="0">
                  <a:moveTo>
                    <a:pt x="1" y="2660"/>
                  </a:moveTo>
                  <a:lnTo>
                    <a:pt x="220" y="1"/>
                  </a:lnTo>
                </a:path>
              </a:pathLst>
            </a:custGeom>
            <a:noFill/>
            <a:ln w="2950" cap="rnd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5" name="Google Shape;1245;p37"/>
            <p:cNvSpPr/>
            <p:nvPr/>
          </p:nvSpPr>
          <p:spPr>
            <a:xfrm>
              <a:off x="4988125" y="3554375"/>
              <a:ext cx="5475" cy="66500"/>
            </a:xfrm>
            <a:custGeom>
              <a:avLst/>
              <a:gdLst/>
              <a:ahLst/>
              <a:cxnLst/>
              <a:rect l="l" t="t" r="r" b="b"/>
              <a:pathLst>
                <a:path w="219" h="2660" fill="none" extrusionOk="0">
                  <a:moveTo>
                    <a:pt x="0" y="2660"/>
                  </a:moveTo>
                  <a:lnTo>
                    <a:pt x="219" y="0"/>
                  </a:lnTo>
                </a:path>
              </a:pathLst>
            </a:custGeom>
            <a:noFill/>
            <a:ln w="2950" cap="rnd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6" name="Google Shape;1246;p37"/>
            <p:cNvSpPr/>
            <p:nvPr/>
          </p:nvSpPr>
          <p:spPr>
            <a:xfrm>
              <a:off x="5043900" y="3534100"/>
              <a:ext cx="4800" cy="60150"/>
            </a:xfrm>
            <a:custGeom>
              <a:avLst/>
              <a:gdLst/>
              <a:ahLst/>
              <a:cxnLst/>
              <a:rect l="l" t="t" r="r" b="b"/>
              <a:pathLst>
                <a:path w="192" h="2406" fill="none" extrusionOk="0">
                  <a:moveTo>
                    <a:pt x="1" y="2405"/>
                  </a:moveTo>
                  <a:lnTo>
                    <a:pt x="192" y="1"/>
                  </a:lnTo>
                </a:path>
              </a:pathLst>
            </a:custGeom>
            <a:noFill/>
            <a:ln w="2950" cap="rnd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7" name="Google Shape;1247;p37"/>
            <p:cNvSpPr/>
            <p:nvPr/>
          </p:nvSpPr>
          <p:spPr>
            <a:xfrm>
              <a:off x="5100150" y="3514300"/>
              <a:ext cx="3675" cy="46250"/>
            </a:xfrm>
            <a:custGeom>
              <a:avLst/>
              <a:gdLst/>
              <a:ahLst/>
              <a:cxnLst/>
              <a:rect l="l" t="t" r="r" b="b"/>
              <a:pathLst>
                <a:path w="147" h="1850" fill="none" extrusionOk="0">
                  <a:moveTo>
                    <a:pt x="0" y="1849"/>
                  </a:moveTo>
                  <a:lnTo>
                    <a:pt x="146" y="0"/>
                  </a:lnTo>
                </a:path>
              </a:pathLst>
            </a:custGeom>
            <a:noFill/>
            <a:ln w="2950" cap="rnd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8" name="Google Shape;1248;p37"/>
            <p:cNvSpPr/>
            <p:nvPr/>
          </p:nvSpPr>
          <p:spPr>
            <a:xfrm>
              <a:off x="5157750" y="3482650"/>
              <a:ext cx="2525" cy="29850"/>
            </a:xfrm>
            <a:custGeom>
              <a:avLst/>
              <a:gdLst/>
              <a:ahLst/>
              <a:cxnLst/>
              <a:rect l="l" t="t" r="r" b="b"/>
              <a:pathLst>
                <a:path w="101" h="1194" fill="none" extrusionOk="0">
                  <a:moveTo>
                    <a:pt x="1" y="1193"/>
                  </a:moveTo>
                  <a:lnTo>
                    <a:pt x="101" y="0"/>
                  </a:lnTo>
                </a:path>
              </a:pathLst>
            </a:custGeom>
            <a:noFill/>
            <a:ln w="2950" cap="rnd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9" name="Google Shape;1249;p37"/>
            <p:cNvSpPr/>
            <p:nvPr/>
          </p:nvSpPr>
          <p:spPr>
            <a:xfrm>
              <a:off x="4951450" y="3684400"/>
              <a:ext cx="22800" cy="18225"/>
            </a:xfrm>
            <a:custGeom>
              <a:avLst/>
              <a:gdLst/>
              <a:ahLst/>
              <a:cxnLst/>
              <a:rect l="l" t="t" r="r" b="b"/>
              <a:pathLst>
                <a:path w="912" h="729" fill="none" extrusionOk="0">
                  <a:moveTo>
                    <a:pt x="1" y="0"/>
                  </a:moveTo>
                  <a:lnTo>
                    <a:pt x="912" y="729"/>
                  </a:lnTo>
                </a:path>
              </a:pathLst>
            </a:custGeom>
            <a:noFill/>
            <a:ln w="2950" cap="rnd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0" name="Google Shape;1250;p37"/>
            <p:cNvSpPr/>
            <p:nvPr/>
          </p:nvSpPr>
          <p:spPr>
            <a:xfrm>
              <a:off x="5001325" y="3672325"/>
              <a:ext cx="24400" cy="18925"/>
            </a:xfrm>
            <a:custGeom>
              <a:avLst/>
              <a:gdLst/>
              <a:ahLst/>
              <a:cxnLst/>
              <a:rect l="l" t="t" r="r" b="b"/>
              <a:pathLst>
                <a:path w="976" h="757" fill="none" extrusionOk="0">
                  <a:moveTo>
                    <a:pt x="0" y="0"/>
                  </a:moveTo>
                  <a:lnTo>
                    <a:pt x="975" y="756"/>
                  </a:lnTo>
                </a:path>
              </a:pathLst>
            </a:custGeom>
            <a:noFill/>
            <a:ln w="2950" cap="rnd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1" name="Google Shape;1251;p37"/>
            <p:cNvSpPr/>
            <p:nvPr/>
          </p:nvSpPr>
          <p:spPr>
            <a:xfrm>
              <a:off x="5052550" y="3648875"/>
              <a:ext cx="25300" cy="19600"/>
            </a:xfrm>
            <a:custGeom>
              <a:avLst/>
              <a:gdLst/>
              <a:ahLst/>
              <a:cxnLst/>
              <a:rect l="l" t="t" r="r" b="b"/>
              <a:pathLst>
                <a:path w="1012" h="784" fill="none" extrusionOk="0">
                  <a:moveTo>
                    <a:pt x="1" y="0"/>
                  </a:moveTo>
                  <a:lnTo>
                    <a:pt x="1012" y="783"/>
                  </a:lnTo>
                </a:path>
              </a:pathLst>
            </a:custGeom>
            <a:noFill/>
            <a:ln w="2950" cap="rnd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2" name="Google Shape;1252;p37"/>
            <p:cNvSpPr/>
            <p:nvPr/>
          </p:nvSpPr>
          <p:spPr>
            <a:xfrm>
              <a:off x="5108800" y="3619050"/>
              <a:ext cx="19600" cy="15275"/>
            </a:xfrm>
            <a:custGeom>
              <a:avLst/>
              <a:gdLst/>
              <a:ahLst/>
              <a:cxnLst/>
              <a:rect l="l" t="t" r="r" b="b"/>
              <a:pathLst>
                <a:path w="784" h="611" fill="none" extrusionOk="0">
                  <a:moveTo>
                    <a:pt x="1" y="0"/>
                  </a:moveTo>
                  <a:lnTo>
                    <a:pt x="784" y="610"/>
                  </a:lnTo>
                </a:path>
              </a:pathLst>
            </a:custGeom>
            <a:noFill/>
            <a:ln w="2950" cap="rnd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3" name="Google Shape;1253;p37"/>
            <p:cNvSpPr/>
            <p:nvPr/>
          </p:nvSpPr>
          <p:spPr>
            <a:xfrm>
              <a:off x="5164350" y="3581700"/>
              <a:ext cx="18025" cy="14600"/>
            </a:xfrm>
            <a:custGeom>
              <a:avLst/>
              <a:gdLst/>
              <a:ahLst/>
              <a:cxnLst/>
              <a:rect l="l" t="t" r="r" b="b"/>
              <a:pathLst>
                <a:path w="721" h="584" fill="none" extrusionOk="0">
                  <a:moveTo>
                    <a:pt x="1" y="0"/>
                  </a:moveTo>
                  <a:lnTo>
                    <a:pt x="720" y="583"/>
                  </a:lnTo>
                </a:path>
              </a:pathLst>
            </a:custGeom>
            <a:noFill/>
            <a:ln w="2950" cap="rnd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4" name="Google Shape;1254;p37"/>
            <p:cNvSpPr/>
            <p:nvPr/>
          </p:nvSpPr>
          <p:spPr>
            <a:xfrm>
              <a:off x="4545448" y="3723475"/>
              <a:ext cx="335675" cy="329150"/>
            </a:xfrm>
            <a:custGeom>
              <a:avLst/>
              <a:gdLst/>
              <a:ahLst/>
              <a:cxnLst/>
              <a:rect l="l" t="t" r="r" b="b"/>
              <a:pathLst>
                <a:path w="13427" h="13166" extrusionOk="0">
                  <a:moveTo>
                    <a:pt x="5188" y="0"/>
                  </a:moveTo>
                  <a:cubicBezTo>
                    <a:pt x="4405" y="0"/>
                    <a:pt x="3692" y="481"/>
                    <a:pt x="3389" y="1206"/>
                  </a:cubicBezTo>
                  <a:lnTo>
                    <a:pt x="3343" y="1306"/>
                  </a:lnTo>
                  <a:cubicBezTo>
                    <a:pt x="3125" y="1807"/>
                    <a:pt x="2679" y="2180"/>
                    <a:pt x="2141" y="2299"/>
                  </a:cubicBezTo>
                  <a:lnTo>
                    <a:pt x="2041" y="2317"/>
                  </a:lnTo>
                  <a:cubicBezTo>
                    <a:pt x="1157" y="2517"/>
                    <a:pt x="511" y="3292"/>
                    <a:pt x="493" y="4212"/>
                  </a:cubicBezTo>
                  <a:cubicBezTo>
                    <a:pt x="483" y="5122"/>
                    <a:pt x="1121" y="5906"/>
                    <a:pt x="1986" y="6143"/>
                  </a:cubicBezTo>
                  <a:cubicBezTo>
                    <a:pt x="1085" y="6215"/>
                    <a:pt x="310" y="6871"/>
                    <a:pt x="165" y="7773"/>
                  </a:cubicBezTo>
                  <a:cubicBezTo>
                    <a:pt x="1" y="8684"/>
                    <a:pt x="502" y="9558"/>
                    <a:pt x="1331" y="9913"/>
                  </a:cubicBezTo>
                  <a:lnTo>
                    <a:pt x="1440" y="9959"/>
                  </a:lnTo>
                  <a:cubicBezTo>
                    <a:pt x="1941" y="10177"/>
                    <a:pt x="2314" y="10624"/>
                    <a:pt x="2433" y="11152"/>
                  </a:cubicBezTo>
                  <a:lnTo>
                    <a:pt x="2451" y="11261"/>
                  </a:lnTo>
                  <a:cubicBezTo>
                    <a:pt x="2642" y="12145"/>
                    <a:pt x="3416" y="12782"/>
                    <a:pt x="4345" y="12810"/>
                  </a:cubicBezTo>
                  <a:cubicBezTo>
                    <a:pt x="4352" y="12810"/>
                    <a:pt x="4358" y="12810"/>
                    <a:pt x="4365" y="12810"/>
                  </a:cubicBezTo>
                  <a:cubicBezTo>
                    <a:pt x="5267" y="12810"/>
                    <a:pt x="6041" y="12175"/>
                    <a:pt x="6276" y="11316"/>
                  </a:cubicBezTo>
                  <a:cubicBezTo>
                    <a:pt x="6340" y="12218"/>
                    <a:pt x="7005" y="12992"/>
                    <a:pt x="7907" y="13138"/>
                  </a:cubicBezTo>
                  <a:cubicBezTo>
                    <a:pt x="8017" y="13156"/>
                    <a:pt x="8128" y="13166"/>
                    <a:pt x="8237" y="13166"/>
                  </a:cubicBezTo>
                  <a:cubicBezTo>
                    <a:pt x="9023" y="13166"/>
                    <a:pt x="9735" y="12691"/>
                    <a:pt x="10047" y="11963"/>
                  </a:cubicBezTo>
                  <a:lnTo>
                    <a:pt x="10093" y="11862"/>
                  </a:lnTo>
                  <a:cubicBezTo>
                    <a:pt x="10311" y="11361"/>
                    <a:pt x="10748" y="10988"/>
                    <a:pt x="11286" y="10870"/>
                  </a:cubicBezTo>
                  <a:lnTo>
                    <a:pt x="11386" y="10851"/>
                  </a:lnTo>
                  <a:cubicBezTo>
                    <a:pt x="12278" y="10651"/>
                    <a:pt x="12916" y="9877"/>
                    <a:pt x="12934" y="8957"/>
                  </a:cubicBezTo>
                  <a:cubicBezTo>
                    <a:pt x="12952" y="8046"/>
                    <a:pt x="12315" y="7263"/>
                    <a:pt x="11450" y="7026"/>
                  </a:cubicBezTo>
                  <a:cubicBezTo>
                    <a:pt x="12342" y="6953"/>
                    <a:pt x="13116" y="6297"/>
                    <a:pt x="13271" y="5396"/>
                  </a:cubicBezTo>
                  <a:cubicBezTo>
                    <a:pt x="13426" y="4485"/>
                    <a:pt x="12925" y="3610"/>
                    <a:pt x="12096" y="3255"/>
                  </a:cubicBezTo>
                  <a:lnTo>
                    <a:pt x="11996" y="3210"/>
                  </a:lnTo>
                  <a:cubicBezTo>
                    <a:pt x="11495" y="2991"/>
                    <a:pt x="11113" y="2545"/>
                    <a:pt x="11003" y="2017"/>
                  </a:cubicBezTo>
                  <a:lnTo>
                    <a:pt x="10976" y="1907"/>
                  </a:lnTo>
                  <a:cubicBezTo>
                    <a:pt x="10785" y="1024"/>
                    <a:pt x="10011" y="386"/>
                    <a:pt x="9091" y="359"/>
                  </a:cubicBezTo>
                  <a:cubicBezTo>
                    <a:pt x="9084" y="359"/>
                    <a:pt x="9078" y="359"/>
                    <a:pt x="9071" y="359"/>
                  </a:cubicBezTo>
                  <a:cubicBezTo>
                    <a:pt x="8169" y="359"/>
                    <a:pt x="7395" y="993"/>
                    <a:pt x="7151" y="1853"/>
                  </a:cubicBezTo>
                  <a:cubicBezTo>
                    <a:pt x="7087" y="951"/>
                    <a:pt x="6422" y="177"/>
                    <a:pt x="5529" y="31"/>
                  </a:cubicBezTo>
                  <a:cubicBezTo>
                    <a:pt x="5415" y="10"/>
                    <a:pt x="5301" y="0"/>
                    <a:pt x="518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5" name="Google Shape;1255;p37"/>
            <p:cNvSpPr/>
            <p:nvPr/>
          </p:nvSpPr>
          <p:spPr>
            <a:xfrm>
              <a:off x="4704850" y="3848800"/>
              <a:ext cx="13700" cy="147800"/>
            </a:xfrm>
            <a:custGeom>
              <a:avLst/>
              <a:gdLst/>
              <a:ahLst/>
              <a:cxnLst/>
              <a:rect l="l" t="t" r="r" b="b"/>
              <a:pathLst>
                <a:path w="548" h="5912" fill="none" extrusionOk="0">
                  <a:moveTo>
                    <a:pt x="547" y="0"/>
                  </a:moveTo>
                  <a:lnTo>
                    <a:pt x="1" y="5911"/>
                  </a:lnTo>
                </a:path>
              </a:pathLst>
            </a:custGeom>
            <a:solidFill>
              <a:schemeClr val="dk2"/>
            </a:solidFill>
            <a:ln w="2950" cap="rnd" cmpd="sng">
              <a:solidFill>
                <a:srgbClr val="1F254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6" name="Google Shape;1256;p37"/>
            <p:cNvSpPr/>
            <p:nvPr/>
          </p:nvSpPr>
          <p:spPr>
            <a:xfrm>
              <a:off x="4606500" y="3878175"/>
              <a:ext cx="135950" cy="15725"/>
            </a:xfrm>
            <a:custGeom>
              <a:avLst/>
              <a:gdLst/>
              <a:ahLst/>
              <a:cxnLst/>
              <a:rect l="l" t="t" r="r" b="b"/>
              <a:pathLst>
                <a:path w="5438" h="629" fill="none" extrusionOk="0">
                  <a:moveTo>
                    <a:pt x="5438" y="629"/>
                  </a:moveTo>
                  <a:lnTo>
                    <a:pt x="0" y="0"/>
                  </a:lnTo>
                </a:path>
              </a:pathLst>
            </a:custGeom>
            <a:solidFill>
              <a:schemeClr val="dk2"/>
            </a:solidFill>
            <a:ln w="2950" cap="rnd" cmpd="sng">
              <a:solidFill>
                <a:srgbClr val="1F254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7" name="Google Shape;1257;p37"/>
            <p:cNvSpPr/>
            <p:nvPr/>
          </p:nvSpPr>
          <p:spPr>
            <a:xfrm>
              <a:off x="4714875" y="3802100"/>
              <a:ext cx="103625" cy="86100"/>
            </a:xfrm>
            <a:custGeom>
              <a:avLst/>
              <a:gdLst/>
              <a:ahLst/>
              <a:cxnLst/>
              <a:rect l="l" t="t" r="r" b="b"/>
              <a:pathLst>
                <a:path w="4145" h="3444" fill="none" extrusionOk="0">
                  <a:moveTo>
                    <a:pt x="1" y="3444"/>
                  </a:moveTo>
                  <a:lnTo>
                    <a:pt x="4145" y="1"/>
                  </a:lnTo>
                </a:path>
              </a:pathLst>
            </a:custGeom>
            <a:solidFill>
              <a:schemeClr val="accent6"/>
            </a:solidFill>
            <a:ln w="29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8" name="Google Shape;1258;p37"/>
            <p:cNvSpPr/>
            <p:nvPr/>
          </p:nvSpPr>
          <p:spPr>
            <a:xfrm>
              <a:off x="4714875" y="3772275"/>
              <a:ext cx="69475" cy="115925"/>
            </a:xfrm>
            <a:custGeom>
              <a:avLst/>
              <a:gdLst/>
              <a:ahLst/>
              <a:cxnLst/>
              <a:rect l="l" t="t" r="r" b="b"/>
              <a:pathLst>
                <a:path w="2779" h="4637" fill="none" extrusionOk="0">
                  <a:moveTo>
                    <a:pt x="1" y="4637"/>
                  </a:moveTo>
                  <a:lnTo>
                    <a:pt x="2778" y="1"/>
                  </a:lnTo>
                </a:path>
              </a:pathLst>
            </a:custGeom>
            <a:solidFill>
              <a:schemeClr val="accent6"/>
            </a:solidFill>
            <a:ln w="29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9" name="Google Shape;1259;p37"/>
            <p:cNvSpPr/>
            <p:nvPr/>
          </p:nvSpPr>
          <p:spPr>
            <a:xfrm>
              <a:off x="4714875" y="3841275"/>
              <a:ext cx="126400" cy="46925"/>
            </a:xfrm>
            <a:custGeom>
              <a:avLst/>
              <a:gdLst/>
              <a:ahLst/>
              <a:cxnLst/>
              <a:rect l="l" t="t" r="r" b="b"/>
              <a:pathLst>
                <a:path w="5056" h="1877" fill="none" extrusionOk="0">
                  <a:moveTo>
                    <a:pt x="1" y="1877"/>
                  </a:moveTo>
                  <a:lnTo>
                    <a:pt x="5056" y="1"/>
                  </a:lnTo>
                </a:path>
              </a:pathLst>
            </a:custGeom>
            <a:solidFill>
              <a:schemeClr val="accent6"/>
            </a:solidFill>
            <a:ln w="29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0" name="Google Shape;1260;p37"/>
            <p:cNvSpPr/>
            <p:nvPr/>
          </p:nvSpPr>
          <p:spPr>
            <a:xfrm>
              <a:off x="4611050" y="3888175"/>
              <a:ext cx="103850" cy="86325"/>
            </a:xfrm>
            <a:custGeom>
              <a:avLst/>
              <a:gdLst/>
              <a:ahLst/>
              <a:cxnLst/>
              <a:rect l="l" t="t" r="r" b="b"/>
              <a:pathLst>
                <a:path w="4154" h="3453" fill="none" extrusionOk="0">
                  <a:moveTo>
                    <a:pt x="4154" y="1"/>
                  </a:moveTo>
                  <a:lnTo>
                    <a:pt x="0" y="3453"/>
                  </a:lnTo>
                </a:path>
              </a:pathLst>
            </a:custGeom>
            <a:solidFill>
              <a:schemeClr val="accent6"/>
            </a:solidFill>
            <a:ln w="29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1" name="Google Shape;1261;p37"/>
            <p:cNvSpPr/>
            <p:nvPr/>
          </p:nvSpPr>
          <p:spPr>
            <a:xfrm>
              <a:off x="4645425" y="3888175"/>
              <a:ext cx="69475" cy="115925"/>
            </a:xfrm>
            <a:custGeom>
              <a:avLst/>
              <a:gdLst/>
              <a:ahLst/>
              <a:cxnLst/>
              <a:rect l="l" t="t" r="r" b="b"/>
              <a:pathLst>
                <a:path w="2779" h="4637" fill="none" extrusionOk="0">
                  <a:moveTo>
                    <a:pt x="2779" y="1"/>
                  </a:moveTo>
                  <a:lnTo>
                    <a:pt x="1" y="4637"/>
                  </a:lnTo>
                </a:path>
              </a:pathLst>
            </a:custGeom>
            <a:solidFill>
              <a:schemeClr val="accent6"/>
            </a:solidFill>
            <a:ln w="29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2" name="Google Shape;1262;p37"/>
            <p:cNvSpPr/>
            <p:nvPr/>
          </p:nvSpPr>
          <p:spPr>
            <a:xfrm>
              <a:off x="4588275" y="3888175"/>
              <a:ext cx="126625" cy="46950"/>
            </a:xfrm>
            <a:custGeom>
              <a:avLst/>
              <a:gdLst/>
              <a:ahLst/>
              <a:cxnLst/>
              <a:rect l="l" t="t" r="r" b="b"/>
              <a:pathLst>
                <a:path w="5065" h="1878" fill="none" extrusionOk="0">
                  <a:moveTo>
                    <a:pt x="5065" y="1"/>
                  </a:moveTo>
                  <a:lnTo>
                    <a:pt x="0" y="1877"/>
                  </a:lnTo>
                </a:path>
              </a:pathLst>
            </a:custGeom>
            <a:solidFill>
              <a:schemeClr val="accent6"/>
            </a:solidFill>
            <a:ln w="29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3" name="Google Shape;1263;p37"/>
            <p:cNvSpPr/>
            <p:nvPr/>
          </p:nvSpPr>
          <p:spPr>
            <a:xfrm>
              <a:off x="4628575" y="3784575"/>
              <a:ext cx="86325" cy="103625"/>
            </a:xfrm>
            <a:custGeom>
              <a:avLst/>
              <a:gdLst/>
              <a:ahLst/>
              <a:cxnLst/>
              <a:rect l="l" t="t" r="r" b="b"/>
              <a:pathLst>
                <a:path w="3453" h="4145" fill="none" extrusionOk="0">
                  <a:moveTo>
                    <a:pt x="3453" y="4145"/>
                  </a:moveTo>
                  <a:lnTo>
                    <a:pt x="1" y="1"/>
                  </a:lnTo>
                </a:path>
              </a:pathLst>
            </a:custGeom>
            <a:solidFill>
              <a:schemeClr val="accent6"/>
            </a:solidFill>
            <a:ln w="29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4" name="Google Shape;1264;p37"/>
            <p:cNvSpPr/>
            <p:nvPr/>
          </p:nvSpPr>
          <p:spPr>
            <a:xfrm>
              <a:off x="4598975" y="3818725"/>
              <a:ext cx="115925" cy="69475"/>
            </a:xfrm>
            <a:custGeom>
              <a:avLst/>
              <a:gdLst/>
              <a:ahLst/>
              <a:cxnLst/>
              <a:rect l="l" t="t" r="r" b="b"/>
              <a:pathLst>
                <a:path w="4637" h="2779" fill="none" extrusionOk="0">
                  <a:moveTo>
                    <a:pt x="4637" y="2779"/>
                  </a:moveTo>
                  <a:lnTo>
                    <a:pt x="1" y="1"/>
                  </a:lnTo>
                </a:path>
              </a:pathLst>
            </a:custGeom>
            <a:solidFill>
              <a:schemeClr val="accent6"/>
            </a:solidFill>
            <a:ln w="29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5" name="Google Shape;1265;p37"/>
            <p:cNvSpPr/>
            <p:nvPr/>
          </p:nvSpPr>
          <p:spPr>
            <a:xfrm>
              <a:off x="4667975" y="3761575"/>
              <a:ext cx="46925" cy="126625"/>
            </a:xfrm>
            <a:custGeom>
              <a:avLst/>
              <a:gdLst/>
              <a:ahLst/>
              <a:cxnLst/>
              <a:rect l="l" t="t" r="r" b="b"/>
              <a:pathLst>
                <a:path w="1877" h="5065" fill="none" extrusionOk="0">
                  <a:moveTo>
                    <a:pt x="1877" y="5065"/>
                  </a:moveTo>
                  <a:lnTo>
                    <a:pt x="0" y="1"/>
                  </a:lnTo>
                </a:path>
              </a:pathLst>
            </a:custGeom>
            <a:solidFill>
              <a:schemeClr val="accent6"/>
            </a:solidFill>
            <a:ln w="29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6" name="Google Shape;1266;p37"/>
            <p:cNvSpPr/>
            <p:nvPr/>
          </p:nvSpPr>
          <p:spPr>
            <a:xfrm>
              <a:off x="4714875" y="3888175"/>
              <a:ext cx="85875" cy="103625"/>
            </a:xfrm>
            <a:custGeom>
              <a:avLst/>
              <a:gdLst/>
              <a:ahLst/>
              <a:cxnLst/>
              <a:rect l="l" t="t" r="r" b="b"/>
              <a:pathLst>
                <a:path w="3435" h="4145" fill="none" extrusionOk="0">
                  <a:moveTo>
                    <a:pt x="1" y="1"/>
                  </a:moveTo>
                  <a:lnTo>
                    <a:pt x="3434" y="4145"/>
                  </a:lnTo>
                </a:path>
              </a:pathLst>
            </a:custGeom>
            <a:solidFill>
              <a:schemeClr val="accent6"/>
            </a:solidFill>
            <a:ln w="29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7" name="Google Shape;1267;p37"/>
            <p:cNvSpPr/>
            <p:nvPr/>
          </p:nvSpPr>
          <p:spPr>
            <a:xfrm>
              <a:off x="4714875" y="3888175"/>
              <a:ext cx="115475" cy="69475"/>
            </a:xfrm>
            <a:custGeom>
              <a:avLst/>
              <a:gdLst/>
              <a:ahLst/>
              <a:cxnLst/>
              <a:rect l="l" t="t" r="r" b="b"/>
              <a:pathLst>
                <a:path w="4619" h="2779" fill="none" extrusionOk="0">
                  <a:moveTo>
                    <a:pt x="1" y="1"/>
                  </a:moveTo>
                  <a:lnTo>
                    <a:pt x="4618" y="2779"/>
                  </a:lnTo>
                </a:path>
              </a:pathLst>
            </a:custGeom>
            <a:solidFill>
              <a:schemeClr val="accent6"/>
            </a:solidFill>
            <a:ln w="29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8" name="Google Shape;1268;p37"/>
            <p:cNvSpPr/>
            <p:nvPr/>
          </p:nvSpPr>
          <p:spPr>
            <a:xfrm>
              <a:off x="4714875" y="3888175"/>
              <a:ext cx="46925" cy="126625"/>
            </a:xfrm>
            <a:custGeom>
              <a:avLst/>
              <a:gdLst/>
              <a:ahLst/>
              <a:cxnLst/>
              <a:rect l="l" t="t" r="r" b="b"/>
              <a:pathLst>
                <a:path w="1877" h="5065" fill="none" extrusionOk="0">
                  <a:moveTo>
                    <a:pt x="1" y="1"/>
                  </a:moveTo>
                  <a:lnTo>
                    <a:pt x="1877" y="5065"/>
                  </a:lnTo>
                </a:path>
              </a:pathLst>
            </a:custGeom>
            <a:solidFill>
              <a:schemeClr val="accent6"/>
            </a:solidFill>
            <a:ln w="29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9" name="Google Shape;1269;p37"/>
            <p:cNvSpPr/>
            <p:nvPr/>
          </p:nvSpPr>
          <p:spPr>
            <a:xfrm>
              <a:off x="4677075" y="3785375"/>
              <a:ext cx="148025" cy="146550"/>
            </a:xfrm>
            <a:custGeom>
              <a:avLst/>
              <a:gdLst/>
              <a:ahLst/>
              <a:cxnLst/>
              <a:rect l="l" t="t" r="r" b="b"/>
              <a:pathLst>
                <a:path w="5921" h="5862" extrusionOk="0">
                  <a:moveTo>
                    <a:pt x="2184" y="1"/>
                  </a:moveTo>
                  <a:cubicBezTo>
                    <a:pt x="1909" y="1"/>
                    <a:pt x="1626" y="99"/>
                    <a:pt x="1367" y="315"/>
                  </a:cubicBezTo>
                  <a:lnTo>
                    <a:pt x="1" y="2601"/>
                  </a:lnTo>
                  <a:lnTo>
                    <a:pt x="1048" y="4486"/>
                  </a:lnTo>
                  <a:lnTo>
                    <a:pt x="2706" y="5862"/>
                  </a:lnTo>
                  <a:lnTo>
                    <a:pt x="5210" y="4942"/>
                  </a:lnTo>
                  <a:cubicBezTo>
                    <a:pt x="5921" y="4341"/>
                    <a:pt x="5812" y="3430"/>
                    <a:pt x="5128" y="2883"/>
                  </a:cubicBezTo>
                  <a:cubicBezTo>
                    <a:pt x="5402" y="2419"/>
                    <a:pt x="5347" y="1745"/>
                    <a:pt x="4937" y="1253"/>
                  </a:cubicBezTo>
                  <a:cubicBezTo>
                    <a:pt x="4637" y="886"/>
                    <a:pt x="4215" y="690"/>
                    <a:pt x="3807" y="690"/>
                  </a:cubicBezTo>
                  <a:cubicBezTo>
                    <a:pt x="3657" y="690"/>
                    <a:pt x="3510" y="716"/>
                    <a:pt x="3371" y="770"/>
                  </a:cubicBezTo>
                  <a:cubicBezTo>
                    <a:pt x="3101" y="288"/>
                    <a:pt x="2653" y="1"/>
                    <a:pt x="218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0" name="Google Shape;1270;p37"/>
            <p:cNvSpPr/>
            <p:nvPr/>
          </p:nvSpPr>
          <p:spPr>
            <a:xfrm>
              <a:off x="4669100" y="3823875"/>
              <a:ext cx="114575" cy="108600"/>
            </a:xfrm>
            <a:custGeom>
              <a:avLst/>
              <a:gdLst/>
              <a:ahLst/>
              <a:cxnLst/>
              <a:rect l="l" t="t" r="r" b="b"/>
              <a:pathLst>
                <a:path w="4583" h="4344" extrusionOk="0">
                  <a:moveTo>
                    <a:pt x="1678" y="1"/>
                  </a:moveTo>
                  <a:cubicBezTo>
                    <a:pt x="1333" y="1"/>
                    <a:pt x="1013" y="102"/>
                    <a:pt x="757" y="314"/>
                  </a:cubicBezTo>
                  <a:cubicBezTo>
                    <a:pt x="1" y="942"/>
                    <a:pt x="83" y="2272"/>
                    <a:pt x="939" y="3301"/>
                  </a:cubicBezTo>
                  <a:cubicBezTo>
                    <a:pt x="1496" y="3972"/>
                    <a:pt x="2249" y="4343"/>
                    <a:pt x="2912" y="4343"/>
                  </a:cubicBezTo>
                  <a:cubicBezTo>
                    <a:pt x="3258" y="4343"/>
                    <a:pt x="3579" y="4242"/>
                    <a:pt x="3835" y="4030"/>
                  </a:cubicBezTo>
                  <a:cubicBezTo>
                    <a:pt x="4582" y="3411"/>
                    <a:pt x="4500" y="2072"/>
                    <a:pt x="3653" y="1043"/>
                  </a:cubicBezTo>
                  <a:cubicBezTo>
                    <a:pt x="3090" y="372"/>
                    <a:pt x="2339" y="1"/>
                    <a:pt x="167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1" name="Google Shape;1271;p37"/>
            <p:cNvSpPr/>
            <p:nvPr/>
          </p:nvSpPr>
          <p:spPr>
            <a:xfrm>
              <a:off x="4633350" y="3793225"/>
              <a:ext cx="174000" cy="152975"/>
            </a:xfrm>
            <a:custGeom>
              <a:avLst/>
              <a:gdLst/>
              <a:ahLst/>
              <a:cxnLst/>
              <a:rect l="l" t="t" r="r" b="b"/>
              <a:pathLst>
                <a:path w="6960" h="6119" extrusionOk="0">
                  <a:moveTo>
                    <a:pt x="3107" y="1"/>
                  </a:moveTo>
                  <a:lnTo>
                    <a:pt x="3107" y="1"/>
                  </a:lnTo>
                  <a:cubicBezTo>
                    <a:pt x="1895" y="1012"/>
                    <a:pt x="1" y="3207"/>
                    <a:pt x="1622" y="5156"/>
                  </a:cubicBezTo>
                  <a:cubicBezTo>
                    <a:pt x="2202" y="5858"/>
                    <a:pt x="2899" y="6119"/>
                    <a:pt x="3609" y="6119"/>
                  </a:cubicBezTo>
                  <a:cubicBezTo>
                    <a:pt x="4871" y="6119"/>
                    <a:pt x="6178" y="5293"/>
                    <a:pt x="6959" y="4646"/>
                  </a:cubicBezTo>
                  <a:cubicBezTo>
                    <a:pt x="6959" y="4628"/>
                    <a:pt x="6544" y="4368"/>
                    <a:pt x="5841" y="4368"/>
                  </a:cubicBezTo>
                  <a:cubicBezTo>
                    <a:pt x="5477" y="4368"/>
                    <a:pt x="5037" y="4438"/>
                    <a:pt x="4537" y="4646"/>
                  </a:cubicBezTo>
                  <a:cubicBezTo>
                    <a:pt x="4537" y="4646"/>
                    <a:pt x="4409" y="3881"/>
                    <a:pt x="3899" y="3252"/>
                  </a:cubicBezTo>
                  <a:cubicBezTo>
                    <a:pt x="3371" y="2624"/>
                    <a:pt x="2642" y="2369"/>
                    <a:pt x="2642" y="2369"/>
                  </a:cubicBezTo>
                  <a:cubicBezTo>
                    <a:pt x="3498" y="1030"/>
                    <a:pt x="3107" y="1"/>
                    <a:pt x="310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2" name="Google Shape;1272;p37"/>
            <p:cNvSpPr/>
            <p:nvPr/>
          </p:nvSpPr>
          <p:spPr>
            <a:xfrm>
              <a:off x="4758375" y="3017875"/>
              <a:ext cx="420350" cy="408200"/>
            </a:xfrm>
            <a:custGeom>
              <a:avLst/>
              <a:gdLst/>
              <a:ahLst/>
              <a:cxnLst/>
              <a:rect l="l" t="t" r="r" b="b"/>
              <a:pathLst>
                <a:path w="16814" h="16328" extrusionOk="0">
                  <a:moveTo>
                    <a:pt x="8853" y="1"/>
                  </a:moveTo>
                  <a:cubicBezTo>
                    <a:pt x="8536" y="1"/>
                    <a:pt x="8214" y="66"/>
                    <a:pt x="7906" y="202"/>
                  </a:cubicBezTo>
                  <a:cubicBezTo>
                    <a:pt x="6904" y="648"/>
                    <a:pt x="6358" y="1723"/>
                    <a:pt x="6540" y="2798"/>
                  </a:cubicBezTo>
                  <a:cubicBezTo>
                    <a:pt x="6101" y="2025"/>
                    <a:pt x="5293" y="1537"/>
                    <a:pt x="4436" y="1537"/>
                  </a:cubicBezTo>
                  <a:cubicBezTo>
                    <a:pt x="4243" y="1537"/>
                    <a:pt x="4047" y="1562"/>
                    <a:pt x="3853" y="1614"/>
                  </a:cubicBezTo>
                  <a:cubicBezTo>
                    <a:pt x="2778" y="1896"/>
                    <a:pt x="2059" y="2880"/>
                    <a:pt x="2095" y="3955"/>
                  </a:cubicBezTo>
                  <a:lnTo>
                    <a:pt x="2095" y="4091"/>
                  </a:lnTo>
                  <a:cubicBezTo>
                    <a:pt x="2122" y="4747"/>
                    <a:pt x="1813" y="5375"/>
                    <a:pt x="1284" y="5767"/>
                  </a:cubicBezTo>
                  <a:lnTo>
                    <a:pt x="1184" y="5849"/>
                  </a:lnTo>
                  <a:cubicBezTo>
                    <a:pt x="319" y="6496"/>
                    <a:pt x="0" y="7662"/>
                    <a:pt x="446" y="8673"/>
                  </a:cubicBezTo>
                  <a:cubicBezTo>
                    <a:pt x="828" y="9546"/>
                    <a:pt x="1700" y="10073"/>
                    <a:pt x="2630" y="10073"/>
                  </a:cubicBezTo>
                  <a:cubicBezTo>
                    <a:pt x="2767" y="10073"/>
                    <a:pt x="2905" y="10062"/>
                    <a:pt x="3042" y="10039"/>
                  </a:cubicBezTo>
                  <a:lnTo>
                    <a:pt x="3042" y="10039"/>
                  </a:lnTo>
                  <a:cubicBezTo>
                    <a:pt x="2095" y="10576"/>
                    <a:pt x="1567" y="11669"/>
                    <a:pt x="1858" y="12726"/>
                  </a:cubicBezTo>
                  <a:cubicBezTo>
                    <a:pt x="2134" y="13765"/>
                    <a:pt x="3068" y="14476"/>
                    <a:pt x="4120" y="14476"/>
                  </a:cubicBezTo>
                  <a:cubicBezTo>
                    <a:pt x="4146" y="14476"/>
                    <a:pt x="4173" y="14475"/>
                    <a:pt x="4199" y="14474"/>
                  </a:cubicBezTo>
                  <a:lnTo>
                    <a:pt x="4336" y="14474"/>
                  </a:lnTo>
                  <a:cubicBezTo>
                    <a:pt x="4354" y="14474"/>
                    <a:pt x="4372" y="14474"/>
                    <a:pt x="4390" y="14474"/>
                  </a:cubicBezTo>
                  <a:cubicBezTo>
                    <a:pt x="5017" y="14474"/>
                    <a:pt x="5622" y="14780"/>
                    <a:pt x="6012" y="15285"/>
                  </a:cubicBezTo>
                  <a:lnTo>
                    <a:pt x="6093" y="15385"/>
                  </a:lnTo>
                  <a:cubicBezTo>
                    <a:pt x="6545" y="15989"/>
                    <a:pt x="7245" y="16327"/>
                    <a:pt x="7974" y="16327"/>
                  </a:cubicBezTo>
                  <a:cubicBezTo>
                    <a:pt x="8289" y="16327"/>
                    <a:pt x="8609" y="16264"/>
                    <a:pt x="8917" y="16132"/>
                  </a:cubicBezTo>
                  <a:cubicBezTo>
                    <a:pt x="9919" y="15686"/>
                    <a:pt x="10465" y="14602"/>
                    <a:pt x="10283" y="13536"/>
                  </a:cubicBezTo>
                  <a:lnTo>
                    <a:pt x="10283" y="13536"/>
                  </a:lnTo>
                  <a:cubicBezTo>
                    <a:pt x="10714" y="14309"/>
                    <a:pt x="11521" y="14797"/>
                    <a:pt x="12383" y="14797"/>
                  </a:cubicBezTo>
                  <a:cubicBezTo>
                    <a:pt x="12577" y="14797"/>
                    <a:pt x="12774" y="14772"/>
                    <a:pt x="12970" y="14720"/>
                  </a:cubicBezTo>
                  <a:cubicBezTo>
                    <a:pt x="14036" y="14429"/>
                    <a:pt x="14755" y="13454"/>
                    <a:pt x="14719" y="12370"/>
                  </a:cubicBezTo>
                  <a:lnTo>
                    <a:pt x="14719" y="12234"/>
                  </a:lnTo>
                  <a:cubicBezTo>
                    <a:pt x="14701" y="11587"/>
                    <a:pt x="15001" y="10959"/>
                    <a:pt x="15529" y="10558"/>
                  </a:cubicBezTo>
                  <a:lnTo>
                    <a:pt x="15630" y="10485"/>
                  </a:lnTo>
                  <a:cubicBezTo>
                    <a:pt x="16495" y="9829"/>
                    <a:pt x="16814" y="8673"/>
                    <a:pt x="16367" y="7662"/>
                  </a:cubicBezTo>
                  <a:cubicBezTo>
                    <a:pt x="15986" y="6788"/>
                    <a:pt x="15113" y="6261"/>
                    <a:pt x="14184" y="6261"/>
                  </a:cubicBezTo>
                  <a:cubicBezTo>
                    <a:pt x="14047" y="6261"/>
                    <a:pt x="13909" y="6272"/>
                    <a:pt x="13772" y="6295"/>
                  </a:cubicBezTo>
                  <a:cubicBezTo>
                    <a:pt x="14719" y="5758"/>
                    <a:pt x="15247" y="4665"/>
                    <a:pt x="14965" y="3608"/>
                  </a:cubicBezTo>
                  <a:cubicBezTo>
                    <a:pt x="14680" y="2560"/>
                    <a:pt x="13746" y="1849"/>
                    <a:pt x="12694" y="1849"/>
                  </a:cubicBezTo>
                  <a:cubicBezTo>
                    <a:pt x="12667" y="1849"/>
                    <a:pt x="12641" y="1850"/>
                    <a:pt x="12615" y="1851"/>
                  </a:cubicBezTo>
                  <a:lnTo>
                    <a:pt x="12478" y="1851"/>
                  </a:lnTo>
                  <a:cubicBezTo>
                    <a:pt x="12452" y="1852"/>
                    <a:pt x="12425" y="1852"/>
                    <a:pt x="12399" y="1852"/>
                  </a:cubicBezTo>
                  <a:cubicBezTo>
                    <a:pt x="11781" y="1852"/>
                    <a:pt x="11187" y="1547"/>
                    <a:pt x="10802" y="1040"/>
                  </a:cubicBezTo>
                  <a:lnTo>
                    <a:pt x="10729" y="940"/>
                  </a:lnTo>
                  <a:cubicBezTo>
                    <a:pt x="10274" y="338"/>
                    <a:pt x="9576" y="1"/>
                    <a:pt x="8853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3" name="Google Shape;1273;p37"/>
            <p:cNvSpPr/>
            <p:nvPr/>
          </p:nvSpPr>
          <p:spPr>
            <a:xfrm>
              <a:off x="4845125" y="3185725"/>
              <a:ext cx="227050" cy="79500"/>
            </a:xfrm>
            <a:custGeom>
              <a:avLst/>
              <a:gdLst/>
              <a:ahLst/>
              <a:cxnLst/>
              <a:rect l="l" t="t" r="r" b="b"/>
              <a:pathLst>
                <a:path w="9082" h="3180" fill="none" extrusionOk="0">
                  <a:moveTo>
                    <a:pt x="9081" y="0"/>
                  </a:moveTo>
                  <a:lnTo>
                    <a:pt x="0" y="3179"/>
                  </a:lnTo>
                </a:path>
              </a:pathLst>
            </a:custGeom>
            <a:solidFill>
              <a:schemeClr val="dk2"/>
            </a:solidFill>
            <a:ln w="3425" cap="rnd" cmpd="sng">
              <a:solidFill>
                <a:srgbClr val="1F254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4" name="Google Shape;1274;p37"/>
            <p:cNvSpPr/>
            <p:nvPr/>
          </p:nvSpPr>
          <p:spPr>
            <a:xfrm>
              <a:off x="4932550" y="3119675"/>
              <a:ext cx="78825" cy="225450"/>
            </a:xfrm>
            <a:custGeom>
              <a:avLst/>
              <a:gdLst/>
              <a:ahLst/>
              <a:cxnLst/>
              <a:rect l="l" t="t" r="r" b="b"/>
              <a:pathLst>
                <a:path w="3153" h="9018" fill="none" extrusionOk="0">
                  <a:moveTo>
                    <a:pt x="1" y="1"/>
                  </a:moveTo>
                  <a:lnTo>
                    <a:pt x="3152" y="9018"/>
                  </a:lnTo>
                </a:path>
              </a:pathLst>
            </a:custGeom>
            <a:solidFill>
              <a:schemeClr val="dk2"/>
            </a:solidFill>
            <a:ln w="3425" cap="rnd" cmpd="sng">
              <a:solidFill>
                <a:srgbClr val="1F254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5" name="Google Shape;1275;p37"/>
            <p:cNvSpPr/>
            <p:nvPr/>
          </p:nvSpPr>
          <p:spPr>
            <a:xfrm>
              <a:off x="4968075" y="3076200"/>
              <a:ext cx="70400" cy="145750"/>
            </a:xfrm>
            <a:custGeom>
              <a:avLst/>
              <a:gdLst/>
              <a:ahLst/>
              <a:cxnLst/>
              <a:rect l="l" t="t" r="r" b="b"/>
              <a:pathLst>
                <a:path w="2816" h="5830" fill="none" extrusionOk="0">
                  <a:moveTo>
                    <a:pt x="1" y="5830"/>
                  </a:moveTo>
                  <a:lnTo>
                    <a:pt x="2815" y="0"/>
                  </a:lnTo>
                </a:path>
              </a:pathLst>
            </a:custGeom>
            <a:solidFill>
              <a:schemeClr val="accent6"/>
            </a:solidFill>
            <a:ln w="3425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6" name="Google Shape;1276;p37"/>
            <p:cNvSpPr/>
            <p:nvPr/>
          </p:nvSpPr>
          <p:spPr>
            <a:xfrm>
              <a:off x="4968075" y="3107400"/>
              <a:ext cx="114800" cy="114550"/>
            </a:xfrm>
            <a:custGeom>
              <a:avLst/>
              <a:gdLst/>
              <a:ahLst/>
              <a:cxnLst/>
              <a:rect l="l" t="t" r="r" b="b"/>
              <a:pathLst>
                <a:path w="4592" h="4582" fill="none" extrusionOk="0">
                  <a:moveTo>
                    <a:pt x="1" y="4582"/>
                  </a:moveTo>
                  <a:lnTo>
                    <a:pt x="4591" y="0"/>
                  </a:lnTo>
                </a:path>
              </a:pathLst>
            </a:custGeom>
            <a:solidFill>
              <a:schemeClr val="accent6"/>
            </a:solidFill>
            <a:ln w="3425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7" name="Google Shape;1277;p37"/>
            <p:cNvSpPr/>
            <p:nvPr/>
          </p:nvSpPr>
          <p:spPr>
            <a:xfrm>
              <a:off x="4968075" y="3060950"/>
              <a:ext cx="18025" cy="161000"/>
            </a:xfrm>
            <a:custGeom>
              <a:avLst/>
              <a:gdLst/>
              <a:ahLst/>
              <a:cxnLst/>
              <a:rect l="l" t="t" r="r" b="b"/>
              <a:pathLst>
                <a:path w="721" h="6440" fill="none" extrusionOk="0">
                  <a:moveTo>
                    <a:pt x="1" y="6440"/>
                  </a:moveTo>
                  <a:lnTo>
                    <a:pt x="720" y="0"/>
                  </a:lnTo>
                </a:path>
              </a:pathLst>
            </a:custGeom>
            <a:solidFill>
              <a:schemeClr val="accent6"/>
            </a:solidFill>
            <a:ln w="3425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8" name="Google Shape;1278;p37"/>
            <p:cNvSpPr/>
            <p:nvPr/>
          </p:nvSpPr>
          <p:spPr>
            <a:xfrm>
              <a:off x="4898175" y="3221925"/>
              <a:ext cx="69925" cy="145750"/>
            </a:xfrm>
            <a:custGeom>
              <a:avLst/>
              <a:gdLst/>
              <a:ahLst/>
              <a:cxnLst/>
              <a:rect l="l" t="t" r="r" b="b"/>
              <a:pathLst>
                <a:path w="2797" h="5830" fill="none" extrusionOk="0">
                  <a:moveTo>
                    <a:pt x="2797" y="1"/>
                  </a:moveTo>
                  <a:lnTo>
                    <a:pt x="1" y="5830"/>
                  </a:lnTo>
                </a:path>
              </a:pathLst>
            </a:custGeom>
            <a:solidFill>
              <a:schemeClr val="accent6"/>
            </a:solidFill>
            <a:ln w="3425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9" name="Google Shape;1279;p37"/>
            <p:cNvSpPr/>
            <p:nvPr/>
          </p:nvSpPr>
          <p:spPr>
            <a:xfrm>
              <a:off x="4853775" y="3221925"/>
              <a:ext cx="114325" cy="114325"/>
            </a:xfrm>
            <a:custGeom>
              <a:avLst/>
              <a:gdLst/>
              <a:ahLst/>
              <a:cxnLst/>
              <a:rect l="l" t="t" r="r" b="b"/>
              <a:pathLst>
                <a:path w="4573" h="4573" fill="none" extrusionOk="0">
                  <a:moveTo>
                    <a:pt x="4573" y="1"/>
                  </a:moveTo>
                  <a:lnTo>
                    <a:pt x="0" y="4573"/>
                  </a:lnTo>
                </a:path>
              </a:pathLst>
            </a:custGeom>
            <a:solidFill>
              <a:schemeClr val="accent6"/>
            </a:solidFill>
            <a:ln w="3425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0" name="Google Shape;1280;p37"/>
            <p:cNvSpPr/>
            <p:nvPr/>
          </p:nvSpPr>
          <p:spPr>
            <a:xfrm>
              <a:off x="4950100" y="3221925"/>
              <a:ext cx="18000" cy="160775"/>
            </a:xfrm>
            <a:custGeom>
              <a:avLst/>
              <a:gdLst/>
              <a:ahLst/>
              <a:cxnLst/>
              <a:rect l="l" t="t" r="r" b="b"/>
              <a:pathLst>
                <a:path w="720" h="6431" fill="none" extrusionOk="0">
                  <a:moveTo>
                    <a:pt x="720" y="1"/>
                  </a:moveTo>
                  <a:lnTo>
                    <a:pt x="0" y="6431"/>
                  </a:lnTo>
                </a:path>
              </a:pathLst>
            </a:custGeom>
            <a:solidFill>
              <a:schemeClr val="accent6"/>
            </a:solidFill>
            <a:ln w="3425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1" name="Google Shape;1281;p37"/>
            <p:cNvSpPr/>
            <p:nvPr/>
          </p:nvSpPr>
          <p:spPr>
            <a:xfrm>
              <a:off x="4968075" y="3221925"/>
              <a:ext cx="145750" cy="70375"/>
            </a:xfrm>
            <a:custGeom>
              <a:avLst/>
              <a:gdLst/>
              <a:ahLst/>
              <a:cxnLst/>
              <a:rect l="l" t="t" r="r" b="b"/>
              <a:pathLst>
                <a:path w="5830" h="2815" fill="none" extrusionOk="0">
                  <a:moveTo>
                    <a:pt x="1" y="1"/>
                  </a:moveTo>
                  <a:lnTo>
                    <a:pt x="5830" y="2815"/>
                  </a:lnTo>
                </a:path>
              </a:pathLst>
            </a:custGeom>
            <a:solidFill>
              <a:schemeClr val="accent6"/>
            </a:solidFill>
            <a:ln w="3425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2" name="Google Shape;1282;p37"/>
            <p:cNvSpPr/>
            <p:nvPr/>
          </p:nvSpPr>
          <p:spPr>
            <a:xfrm>
              <a:off x="4968075" y="3221925"/>
              <a:ext cx="114575" cy="114550"/>
            </a:xfrm>
            <a:custGeom>
              <a:avLst/>
              <a:gdLst/>
              <a:ahLst/>
              <a:cxnLst/>
              <a:rect l="l" t="t" r="r" b="b"/>
              <a:pathLst>
                <a:path w="4583" h="4582" fill="none" extrusionOk="0">
                  <a:moveTo>
                    <a:pt x="1" y="1"/>
                  </a:moveTo>
                  <a:lnTo>
                    <a:pt x="4582" y="4582"/>
                  </a:lnTo>
                </a:path>
              </a:pathLst>
            </a:custGeom>
            <a:solidFill>
              <a:schemeClr val="accent6"/>
            </a:solidFill>
            <a:ln w="3425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3" name="Google Shape;1283;p37"/>
            <p:cNvSpPr/>
            <p:nvPr/>
          </p:nvSpPr>
          <p:spPr>
            <a:xfrm>
              <a:off x="4968075" y="3221925"/>
              <a:ext cx="161025" cy="17775"/>
            </a:xfrm>
            <a:custGeom>
              <a:avLst/>
              <a:gdLst/>
              <a:ahLst/>
              <a:cxnLst/>
              <a:rect l="l" t="t" r="r" b="b"/>
              <a:pathLst>
                <a:path w="6441" h="711" fill="none" extrusionOk="0">
                  <a:moveTo>
                    <a:pt x="1" y="1"/>
                  </a:moveTo>
                  <a:lnTo>
                    <a:pt x="6440" y="711"/>
                  </a:lnTo>
                </a:path>
              </a:pathLst>
            </a:custGeom>
            <a:solidFill>
              <a:schemeClr val="accent6"/>
            </a:solidFill>
            <a:ln w="3425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4" name="Google Shape;1284;p37"/>
            <p:cNvSpPr/>
            <p:nvPr/>
          </p:nvSpPr>
          <p:spPr>
            <a:xfrm>
              <a:off x="4822350" y="3151800"/>
              <a:ext cx="145750" cy="70150"/>
            </a:xfrm>
            <a:custGeom>
              <a:avLst/>
              <a:gdLst/>
              <a:ahLst/>
              <a:cxnLst/>
              <a:rect l="l" t="t" r="r" b="b"/>
              <a:pathLst>
                <a:path w="5830" h="2806" fill="none" extrusionOk="0">
                  <a:moveTo>
                    <a:pt x="5830" y="2806"/>
                  </a:moveTo>
                  <a:lnTo>
                    <a:pt x="1" y="0"/>
                  </a:lnTo>
                </a:path>
              </a:pathLst>
            </a:custGeom>
            <a:solidFill>
              <a:schemeClr val="accent6"/>
            </a:solidFill>
            <a:ln w="3425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5" name="Google Shape;1285;p37"/>
            <p:cNvSpPr/>
            <p:nvPr/>
          </p:nvSpPr>
          <p:spPr>
            <a:xfrm>
              <a:off x="4853775" y="3107400"/>
              <a:ext cx="114325" cy="114550"/>
            </a:xfrm>
            <a:custGeom>
              <a:avLst/>
              <a:gdLst/>
              <a:ahLst/>
              <a:cxnLst/>
              <a:rect l="l" t="t" r="r" b="b"/>
              <a:pathLst>
                <a:path w="4573" h="4582" fill="none" extrusionOk="0">
                  <a:moveTo>
                    <a:pt x="4573" y="4582"/>
                  </a:moveTo>
                  <a:lnTo>
                    <a:pt x="0" y="0"/>
                  </a:lnTo>
                </a:path>
              </a:pathLst>
            </a:custGeom>
            <a:solidFill>
              <a:schemeClr val="accent6"/>
            </a:solidFill>
            <a:ln w="3425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6" name="Google Shape;1286;p37"/>
            <p:cNvSpPr/>
            <p:nvPr/>
          </p:nvSpPr>
          <p:spPr>
            <a:xfrm>
              <a:off x="4807325" y="3203925"/>
              <a:ext cx="160775" cy="18025"/>
            </a:xfrm>
            <a:custGeom>
              <a:avLst/>
              <a:gdLst/>
              <a:ahLst/>
              <a:cxnLst/>
              <a:rect l="l" t="t" r="r" b="b"/>
              <a:pathLst>
                <a:path w="6431" h="721" fill="none" extrusionOk="0">
                  <a:moveTo>
                    <a:pt x="6431" y="721"/>
                  </a:moveTo>
                  <a:lnTo>
                    <a:pt x="0" y="1"/>
                  </a:lnTo>
                </a:path>
              </a:pathLst>
            </a:custGeom>
            <a:solidFill>
              <a:schemeClr val="accent6"/>
            </a:solidFill>
            <a:ln w="3425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7" name="Google Shape;1287;p37"/>
            <p:cNvSpPr/>
            <p:nvPr/>
          </p:nvSpPr>
          <p:spPr>
            <a:xfrm>
              <a:off x="4908650" y="3096625"/>
              <a:ext cx="183325" cy="158575"/>
            </a:xfrm>
            <a:custGeom>
              <a:avLst/>
              <a:gdLst/>
              <a:ahLst/>
              <a:cxnLst/>
              <a:rect l="l" t="t" r="r" b="b"/>
              <a:pathLst>
                <a:path w="7333" h="6343" extrusionOk="0">
                  <a:moveTo>
                    <a:pt x="3887" y="1"/>
                  </a:moveTo>
                  <a:cubicBezTo>
                    <a:pt x="3455" y="1"/>
                    <a:pt x="3053" y="153"/>
                    <a:pt x="2769" y="431"/>
                  </a:cubicBezTo>
                  <a:cubicBezTo>
                    <a:pt x="2434" y="186"/>
                    <a:pt x="2059" y="59"/>
                    <a:pt x="1699" y="59"/>
                  </a:cubicBezTo>
                  <a:cubicBezTo>
                    <a:pt x="1152" y="59"/>
                    <a:pt x="638" y="353"/>
                    <a:pt x="347" y="969"/>
                  </a:cubicBezTo>
                  <a:lnTo>
                    <a:pt x="1" y="4147"/>
                  </a:lnTo>
                  <a:lnTo>
                    <a:pt x="2086" y="5668"/>
                  </a:lnTo>
                  <a:lnTo>
                    <a:pt x="4582" y="6342"/>
                  </a:lnTo>
                  <a:lnTo>
                    <a:pt x="6859" y="4093"/>
                  </a:lnTo>
                  <a:cubicBezTo>
                    <a:pt x="7333" y="3082"/>
                    <a:pt x="6768" y="2153"/>
                    <a:pt x="5748" y="1879"/>
                  </a:cubicBezTo>
                  <a:cubicBezTo>
                    <a:pt x="5821" y="1224"/>
                    <a:pt x="5429" y="540"/>
                    <a:pt x="4728" y="194"/>
                  </a:cubicBezTo>
                  <a:cubicBezTo>
                    <a:pt x="4451" y="63"/>
                    <a:pt x="4163" y="1"/>
                    <a:pt x="388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8" name="Google Shape;1288;p37"/>
            <p:cNvSpPr/>
            <p:nvPr/>
          </p:nvSpPr>
          <p:spPr>
            <a:xfrm>
              <a:off x="4965125" y="3119675"/>
              <a:ext cx="52850" cy="110250"/>
            </a:xfrm>
            <a:custGeom>
              <a:avLst/>
              <a:gdLst/>
              <a:ahLst/>
              <a:cxnLst/>
              <a:rect l="l" t="t" r="r" b="b"/>
              <a:pathLst>
                <a:path w="2114" h="4410" fill="none" extrusionOk="0">
                  <a:moveTo>
                    <a:pt x="2113" y="1"/>
                  </a:moveTo>
                  <a:lnTo>
                    <a:pt x="0" y="4409"/>
                  </a:lnTo>
                </a:path>
              </a:pathLst>
            </a:custGeom>
            <a:solidFill>
              <a:schemeClr val="accent6"/>
            </a:solidFill>
            <a:ln w="3425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9" name="Google Shape;1289;p37"/>
            <p:cNvSpPr/>
            <p:nvPr/>
          </p:nvSpPr>
          <p:spPr>
            <a:xfrm>
              <a:off x="4965125" y="3165450"/>
              <a:ext cx="93600" cy="64475"/>
            </a:xfrm>
            <a:custGeom>
              <a:avLst/>
              <a:gdLst/>
              <a:ahLst/>
              <a:cxnLst/>
              <a:rect l="l" t="t" r="r" b="b"/>
              <a:pathLst>
                <a:path w="3744" h="2579" fill="none" extrusionOk="0">
                  <a:moveTo>
                    <a:pt x="3744" y="1"/>
                  </a:moveTo>
                  <a:lnTo>
                    <a:pt x="0" y="2578"/>
                  </a:lnTo>
                </a:path>
              </a:pathLst>
            </a:custGeom>
            <a:solidFill>
              <a:schemeClr val="accent6"/>
            </a:solidFill>
            <a:ln w="3425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0" name="Google Shape;1290;p37"/>
            <p:cNvSpPr/>
            <p:nvPr/>
          </p:nvSpPr>
          <p:spPr>
            <a:xfrm>
              <a:off x="4956700" y="3116500"/>
              <a:ext cx="8450" cy="113425"/>
            </a:xfrm>
            <a:custGeom>
              <a:avLst/>
              <a:gdLst/>
              <a:ahLst/>
              <a:cxnLst/>
              <a:rect l="l" t="t" r="r" b="b"/>
              <a:pathLst>
                <a:path w="338" h="4537" fill="none" extrusionOk="0">
                  <a:moveTo>
                    <a:pt x="0" y="0"/>
                  </a:moveTo>
                  <a:lnTo>
                    <a:pt x="337" y="4536"/>
                  </a:lnTo>
                </a:path>
              </a:pathLst>
            </a:custGeom>
            <a:solidFill>
              <a:schemeClr val="accent6"/>
            </a:solidFill>
            <a:ln w="3425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1" name="Google Shape;1291;p37"/>
            <p:cNvSpPr/>
            <p:nvPr/>
          </p:nvSpPr>
          <p:spPr>
            <a:xfrm>
              <a:off x="4898625" y="3148325"/>
              <a:ext cx="155775" cy="114200"/>
            </a:xfrm>
            <a:custGeom>
              <a:avLst/>
              <a:gdLst/>
              <a:ahLst/>
              <a:cxnLst/>
              <a:rect l="l" t="t" r="r" b="b"/>
              <a:pathLst>
                <a:path w="6231" h="4568" extrusionOk="0">
                  <a:moveTo>
                    <a:pt x="2451" y="0"/>
                  </a:moveTo>
                  <a:cubicBezTo>
                    <a:pt x="1578" y="0"/>
                    <a:pt x="828" y="360"/>
                    <a:pt x="511" y="1023"/>
                  </a:cubicBezTo>
                  <a:cubicBezTo>
                    <a:pt x="1" y="2079"/>
                    <a:pt x="757" y="3500"/>
                    <a:pt x="2196" y="4192"/>
                  </a:cubicBezTo>
                  <a:cubicBezTo>
                    <a:pt x="2724" y="4446"/>
                    <a:pt x="3270" y="4568"/>
                    <a:pt x="3775" y="4568"/>
                  </a:cubicBezTo>
                  <a:cubicBezTo>
                    <a:pt x="4647" y="4568"/>
                    <a:pt x="5398" y="4206"/>
                    <a:pt x="5721" y="3537"/>
                  </a:cubicBezTo>
                  <a:cubicBezTo>
                    <a:pt x="6231" y="2480"/>
                    <a:pt x="5475" y="1068"/>
                    <a:pt x="4036" y="376"/>
                  </a:cubicBezTo>
                  <a:cubicBezTo>
                    <a:pt x="3507" y="122"/>
                    <a:pt x="2958" y="0"/>
                    <a:pt x="245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2" name="Google Shape;1292;p37"/>
            <p:cNvSpPr/>
            <p:nvPr/>
          </p:nvSpPr>
          <p:spPr>
            <a:xfrm>
              <a:off x="4872675" y="3120375"/>
              <a:ext cx="207675" cy="167375"/>
            </a:xfrm>
            <a:custGeom>
              <a:avLst/>
              <a:gdLst/>
              <a:ahLst/>
              <a:cxnLst/>
              <a:rect l="l" t="t" r="r" b="b"/>
              <a:pathLst>
                <a:path w="8307" h="6695" extrusionOk="0">
                  <a:moveTo>
                    <a:pt x="1795" y="0"/>
                  </a:moveTo>
                  <a:lnTo>
                    <a:pt x="1795" y="0"/>
                  </a:lnTo>
                  <a:cubicBezTo>
                    <a:pt x="975" y="1713"/>
                    <a:pt x="0" y="5055"/>
                    <a:pt x="2733" y="6358"/>
                  </a:cubicBezTo>
                  <a:cubicBezTo>
                    <a:pt x="3222" y="6592"/>
                    <a:pt x="3687" y="6695"/>
                    <a:pt x="4128" y="6695"/>
                  </a:cubicBezTo>
                  <a:cubicBezTo>
                    <a:pt x="6150" y="6695"/>
                    <a:pt x="7634" y="4538"/>
                    <a:pt x="8307" y="3124"/>
                  </a:cubicBezTo>
                  <a:cubicBezTo>
                    <a:pt x="8307" y="3124"/>
                    <a:pt x="8263" y="3119"/>
                    <a:pt x="8182" y="3119"/>
                  </a:cubicBezTo>
                  <a:cubicBezTo>
                    <a:pt x="7822" y="3119"/>
                    <a:pt x="6739" y="3223"/>
                    <a:pt x="5675" y="4354"/>
                  </a:cubicBezTo>
                  <a:cubicBezTo>
                    <a:pt x="5675" y="4354"/>
                    <a:pt x="5156" y="3580"/>
                    <a:pt x="4272" y="3161"/>
                  </a:cubicBezTo>
                  <a:cubicBezTo>
                    <a:pt x="3644" y="2860"/>
                    <a:pt x="2992" y="2817"/>
                    <a:pt x="2675" y="2817"/>
                  </a:cubicBezTo>
                  <a:cubicBezTo>
                    <a:pt x="2551" y="2817"/>
                    <a:pt x="2478" y="2824"/>
                    <a:pt x="2478" y="2824"/>
                  </a:cubicBezTo>
                  <a:cubicBezTo>
                    <a:pt x="2751" y="929"/>
                    <a:pt x="1795" y="0"/>
                    <a:pt x="1795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93" name="Google Shape;1293;p37"/>
          <p:cNvGrpSpPr/>
          <p:nvPr/>
        </p:nvGrpSpPr>
        <p:grpSpPr>
          <a:xfrm>
            <a:off x="-1963" y="3279106"/>
            <a:ext cx="846012" cy="1573757"/>
            <a:chOff x="5775822" y="2620177"/>
            <a:chExt cx="1064166" cy="1979568"/>
          </a:xfrm>
        </p:grpSpPr>
        <p:sp>
          <p:nvSpPr>
            <p:cNvPr id="1294" name="Google Shape;1294;p37"/>
            <p:cNvSpPr/>
            <p:nvPr/>
          </p:nvSpPr>
          <p:spPr>
            <a:xfrm>
              <a:off x="6054388" y="3260394"/>
              <a:ext cx="129781" cy="129781"/>
            </a:xfrm>
            <a:custGeom>
              <a:avLst/>
              <a:gdLst/>
              <a:ahLst/>
              <a:cxnLst/>
              <a:rect l="l" t="t" r="r" b="b"/>
              <a:pathLst>
                <a:path w="2296" h="2296" extrusionOk="0">
                  <a:moveTo>
                    <a:pt x="1148" y="1"/>
                  </a:moveTo>
                  <a:lnTo>
                    <a:pt x="1048" y="611"/>
                  </a:lnTo>
                  <a:cubicBezTo>
                    <a:pt x="1002" y="839"/>
                    <a:pt x="829" y="1012"/>
                    <a:pt x="611" y="1048"/>
                  </a:cubicBezTo>
                  <a:lnTo>
                    <a:pt x="0" y="1148"/>
                  </a:lnTo>
                  <a:lnTo>
                    <a:pt x="611" y="1249"/>
                  </a:lnTo>
                  <a:cubicBezTo>
                    <a:pt x="838" y="1294"/>
                    <a:pt x="1011" y="1467"/>
                    <a:pt x="1048" y="1686"/>
                  </a:cubicBezTo>
                  <a:lnTo>
                    <a:pt x="1148" y="2296"/>
                  </a:lnTo>
                  <a:lnTo>
                    <a:pt x="1248" y="1686"/>
                  </a:lnTo>
                  <a:cubicBezTo>
                    <a:pt x="1294" y="1458"/>
                    <a:pt x="1467" y="1285"/>
                    <a:pt x="1685" y="1249"/>
                  </a:cubicBezTo>
                  <a:lnTo>
                    <a:pt x="2296" y="1148"/>
                  </a:lnTo>
                  <a:lnTo>
                    <a:pt x="1685" y="1048"/>
                  </a:lnTo>
                  <a:cubicBezTo>
                    <a:pt x="1458" y="1003"/>
                    <a:pt x="1285" y="830"/>
                    <a:pt x="1248" y="611"/>
                  </a:cubicBezTo>
                  <a:lnTo>
                    <a:pt x="114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5" name="Google Shape;1295;p37"/>
            <p:cNvSpPr/>
            <p:nvPr/>
          </p:nvSpPr>
          <p:spPr>
            <a:xfrm>
              <a:off x="5963518" y="2620177"/>
              <a:ext cx="876470" cy="1399062"/>
            </a:xfrm>
            <a:custGeom>
              <a:avLst/>
              <a:gdLst/>
              <a:ahLst/>
              <a:cxnLst/>
              <a:rect l="l" t="t" r="r" b="b"/>
              <a:pathLst>
                <a:path w="21523" h="34356" extrusionOk="0">
                  <a:moveTo>
                    <a:pt x="21468" y="0"/>
                  </a:moveTo>
                  <a:lnTo>
                    <a:pt x="21468" y="0"/>
                  </a:lnTo>
                  <a:cubicBezTo>
                    <a:pt x="17215" y="210"/>
                    <a:pt x="11878" y="2824"/>
                    <a:pt x="7642" y="7742"/>
                  </a:cubicBezTo>
                  <a:cubicBezTo>
                    <a:pt x="7788" y="9609"/>
                    <a:pt x="8007" y="11440"/>
                    <a:pt x="8289" y="13234"/>
                  </a:cubicBezTo>
                  <a:cubicBezTo>
                    <a:pt x="7733" y="11795"/>
                    <a:pt x="7223" y="10319"/>
                    <a:pt x="6759" y="8817"/>
                  </a:cubicBezTo>
                  <a:cubicBezTo>
                    <a:pt x="6057" y="9709"/>
                    <a:pt x="5411" y="10656"/>
                    <a:pt x="4810" y="11658"/>
                  </a:cubicBezTo>
                  <a:cubicBezTo>
                    <a:pt x="3762" y="13407"/>
                    <a:pt x="2915" y="15229"/>
                    <a:pt x="2305" y="17041"/>
                  </a:cubicBezTo>
                  <a:cubicBezTo>
                    <a:pt x="2551" y="18180"/>
                    <a:pt x="2824" y="19309"/>
                    <a:pt x="3134" y="20411"/>
                  </a:cubicBezTo>
                  <a:cubicBezTo>
                    <a:pt x="2706" y="19765"/>
                    <a:pt x="2278" y="19100"/>
                    <a:pt x="1868" y="18444"/>
                  </a:cubicBezTo>
                  <a:lnTo>
                    <a:pt x="1868" y="18444"/>
                  </a:lnTo>
                  <a:cubicBezTo>
                    <a:pt x="1" y="25056"/>
                    <a:pt x="1121" y="31131"/>
                    <a:pt x="3808" y="34356"/>
                  </a:cubicBezTo>
                  <a:cubicBezTo>
                    <a:pt x="7688" y="32306"/>
                    <a:pt x="11204" y="27889"/>
                    <a:pt x="14273" y="22524"/>
                  </a:cubicBezTo>
                  <a:lnTo>
                    <a:pt x="14273" y="22524"/>
                  </a:lnTo>
                  <a:cubicBezTo>
                    <a:pt x="13052" y="22971"/>
                    <a:pt x="11814" y="23444"/>
                    <a:pt x="10566" y="23973"/>
                  </a:cubicBezTo>
                  <a:cubicBezTo>
                    <a:pt x="12078" y="22861"/>
                    <a:pt x="13635" y="21832"/>
                    <a:pt x="15202" y="20885"/>
                  </a:cubicBezTo>
                  <a:cubicBezTo>
                    <a:pt x="15703" y="19929"/>
                    <a:pt x="16204" y="18945"/>
                    <a:pt x="16668" y="17925"/>
                  </a:cubicBezTo>
                  <a:cubicBezTo>
                    <a:pt x="17215" y="16759"/>
                    <a:pt x="17716" y="15593"/>
                    <a:pt x="18171" y="14445"/>
                  </a:cubicBezTo>
                  <a:lnTo>
                    <a:pt x="18171" y="14445"/>
                  </a:lnTo>
                  <a:cubicBezTo>
                    <a:pt x="16687" y="14591"/>
                    <a:pt x="15184" y="14801"/>
                    <a:pt x="13681" y="15047"/>
                  </a:cubicBezTo>
                  <a:cubicBezTo>
                    <a:pt x="15293" y="14455"/>
                    <a:pt x="16923" y="13945"/>
                    <a:pt x="18554" y="13498"/>
                  </a:cubicBezTo>
                  <a:cubicBezTo>
                    <a:pt x="19237" y="11713"/>
                    <a:pt x="19811" y="9955"/>
                    <a:pt x="20284" y="8252"/>
                  </a:cubicBezTo>
                  <a:lnTo>
                    <a:pt x="20284" y="8252"/>
                  </a:lnTo>
                  <a:cubicBezTo>
                    <a:pt x="19237" y="8297"/>
                    <a:pt x="18171" y="8361"/>
                    <a:pt x="17106" y="8452"/>
                  </a:cubicBezTo>
                  <a:cubicBezTo>
                    <a:pt x="18244" y="8042"/>
                    <a:pt x="19383" y="7669"/>
                    <a:pt x="20512" y="7332"/>
                  </a:cubicBezTo>
                  <a:cubicBezTo>
                    <a:pt x="21159" y="4718"/>
                    <a:pt x="21523" y="2231"/>
                    <a:pt x="2146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6" name="Google Shape;1296;p37"/>
            <p:cNvSpPr/>
            <p:nvPr/>
          </p:nvSpPr>
          <p:spPr>
            <a:xfrm>
              <a:off x="6085567" y="2663182"/>
              <a:ext cx="712522" cy="1591965"/>
            </a:xfrm>
            <a:custGeom>
              <a:avLst/>
              <a:gdLst/>
              <a:ahLst/>
              <a:cxnLst/>
              <a:rect l="l" t="t" r="r" b="b"/>
              <a:pathLst>
                <a:path w="17497" h="39093" fill="none" extrusionOk="0">
                  <a:moveTo>
                    <a:pt x="17497" y="1"/>
                  </a:moveTo>
                  <a:cubicBezTo>
                    <a:pt x="7605" y="10839"/>
                    <a:pt x="1494" y="24465"/>
                    <a:pt x="0" y="39093"/>
                  </a:cubicBezTo>
                </a:path>
              </a:pathLst>
            </a:custGeom>
            <a:solidFill>
              <a:schemeClr val="dk2"/>
            </a:solidFill>
            <a:ln w="5700" cap="rnd" cmpd="sng">
              <a:solidFill>
                <a:srgbClr val="1F254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7" name="Google Shape;1297;p37"/>
            <p:cNvSpPr/>
            <p:nvPr/>
          </p:nvSpPr>
          <p:spPr>
            <a:xfrm>
              <a:off x="6307348" y="3679853"/>
              <a:ext cx="150633" cy="98589"/>
            </a:xfrm>
            <a:custGeom>
              <a:avLst/>
              <a:gdLst/>
              <a:ahLst/>
              <a:cxnLst/>
              <a:rect l="l" t="t" r="r" b="b"/>
              <a:pathLst>
                <a:path w="3699" h="2421" extrusionOk="0">
                  <a:moveTo>
                    <a:pt x="3699" y="1"/>
                  </a:moveTo>
                  <a:lnTo>
                    <a:pt x="3699" y="1"/>
                  </a:lnTo>
                  <a:cubicBezTo>
                    <a:pt x="2478" y="684"/>
                    <a:pt x="1258" y="1422"/>
                    <a:pt x="65" y="2205"/>
                  </a:cubicBezTo>
                  <a:cubicBezTo>
                    <a:pt x="19" y="2241"/>
                    <a:pt x="1" y="2314"/>
                    <a:pt x="28" y="2369"/>
                  </a:cubicBezTo>
                  <a:cubicBezTo>
                    <a:pt x="46" y="2396"/>
                    <a:pt x="65" y="2405"/>
                    <a:pt x="92" y="2414"/>
                  </a:cubicBezTo>
                  <a:cubicBezTo>
                    <a:pt x="103" y="2418"/>
                    <a:pt x="116" y="2420"/>
                    <a:pt x="129" y="2420"/>
                  </a:cubicBezTo>
                  <a:cubicBezTo>
                    <a:pt x="148" y="2420"/>
                    <a:pt x="167" y="2416"/>
                    <a:pt x="183" y="2405"/>
                  </a:cubicBezTo>
                  <a:cubicBezTo>
                    <a:pt x="1249" y="1695"/>
                    <a:pt x="2332" y="1039"/>
                    <a:pt x="3425" y="411"/>
                  </a:cubicBezTo>
                  <a:lnTo>
                    <a:pt x="3699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8" name="Google Shape;1298;p37"/>
            <p:cNvSpPr/>
            <p:nvPr/>
          </p:nvSpPr>
          <p:spPr>
            <a:xfrm>
              <a:off x="6235389" y="3593070"/>
              <a:ext cx="278216" cy="170424"/>
            </a:xfrm>
            <a:custGeom>
              <a:avLst/>
              <a:gdLst/>
              <a:ahLst/>
              <a:cxnLst/>
              <a:rect l="l" t="t" r="r" b="b"/>
              <a:pathLst>
                <a:path w="6832" h="4185" extrusionOk="0">
                  <a:moveTo>
                    <a:pt x="6832" y="1"/>
                  </a:moveTo>
                  <a:cubicBezTo>
                    <a:pt x="4546" y="1166"/>
                    <a:pt x="2278" y="2487"/>
                    <a:pt x="65" y="3990"/>
                  </a:cubicBezTo>
                  <a:cubicBezTo>
                    <a:pt x="19" y="4026"/>
                    <a:pt x="1" y="4090"/>
                    <a:pt x="37" y="4145"/>
                  </a:cubicBezTo>
                  <a:cubicBezTo>
                    <a:pt x="55" y="4163"/>
                    <a:pt x="65" y="4172"/>
                    <a:pt x="101" y="4181"/>
                  </a:cubicBezTo>
                  <a:cubicBezTo>
                    <a:pt x="112" y="4184"/>
                    <a:pt x="122" y="4185"/>
                    <a:pt x="131" y="4185"/>
                  </a:cubicBezTo>
                  <a:cubicBezTo>
                    <a:pt x="153" y="4185"/>
                    <a:pt x="173" y="4179"/>
                    <a:pt x="192" y="4172"/>
                  </a:cubicBezTo>
                  <a:cubicBezTo>
                    <a:pt x="2287" y="2751"/>
                    <a:pt x="4436" y="1476"/>
                    <a:pt x="6613" y="356"/>
                  </a:cubicBezTo>
                  <a:cubicBezTo>
                    <a:pt x="6686" y="246"/>
                    <a:pt x="6759" y="119"/>
                    <a:pt x="683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9" name="Google Shape;1299;p37"/>
            <p:cNvSpPr/>
            <p:nvPr/>
          </p:nvSpPr>
          <p:spPr>
            <a:xfrm>
              <a:off x="6348886" y="3309673"/>
              <a:ext cx="311975" cy="143873"/>
            </a:xfrm>
            <a:custGeom>
              <a:avLst/>
              <a:gdLst/>
              <a:ahLst/>
              <a:cxnLst/>
              <a:rect l="l" t="t" r="r" b="b"/>
              <a:pathLst>
                <a:path w="7661" h="3533" extrusionOk="0">
                  <a:moveTo>
                    <a:pt x="7661" y="1"/>
                  </a:moveTo>
                  <a:cubicBezTo>
                    <a:pt x="5111" y="930"/>
                    <a:pt x="2588" y="2032"/>
                    <a:pt x="83" y="3316"/>
                  </a:cubicBezTo>
                  <a:cubicBezTo>
                    <a:pt x="28" y="3353"/>
                    <a:pt x="1" y="3426"/>
                    <a:pt x="28" y="3471"/>
                  </a:cubicBezTo>
                  <a:cubicBezTo>
                    <a:pt x="37" y="3489"/>
                    <a:pt x="56" y="3517"/>
                    <a:pt x="83" y="3526"/>
                  </a:cubicBezTo>
                  <a:cubicBezTo>
                    <a:pt x="97" y="3530"/>
                    <a:pt x="112" y="3533"/>
                    <a:pt x="128" y="3533"/>
                  </a:cubicBezTo>
                  <a:cubicBezTo>
                    <a:pt x="144" y="3533"/>
                    <a:pt x="160" y="3530"/>
                    <a:pt x="174" y="3526"/>
                  </a:cubicBezTo>
                  <a:cubicBezTo>
                    <a:pt x="2597" y="2269"/>
                    <a:pt x="5056" y="1194"/>
                    <a:pt x="7542" y="283"/>
                  </a:cubicBezTo>
                  <a:cubicBezTo>
                    <a:pt x="7588" y="192"/>
                    <a:pt x="7615" y="101"/>
                    <a:pt x="766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0" name="Google Shape;1300;p37"/>
            <p:cNvSpPr/>
            <p:nvPr/>
          </p:nvSpPr>
          <p:spPr>
            <a:xfrm>
              <a:off x="6309954" y="3389817"/>
              <a:ext cx="313441" cy="156782"/>
            </a:xfrm>
            <a:custGeom>
              <a:avLst/>
              <a:gdLst/>
              <a:ahLst/>
              <a:cxnLst/>
              <a:rect l="l" t="t" r="r" b="b"/>
              <a:pathLst>
                <a:path w="7697" h="3850" extrusionOk="0">
                  <a:moveTo>
                    <a:pt x="7697" y="0"/>
                  </a:moveTo>
                  <a:cubicBezTo>
                    <a:pt x="5138" y="1020"/>
                    <a:pt x="2587" y="2232"/>
                    <a:pt x="83" y="3644"/>
                  </a:cubicBezTo>
                  <a:cubicBezTo>
                    <a:pt x="28" y="3671"/>
                    <a:pt x="1" y="3744"/>
                    <a:pt x="37" y="3798"/>
                  </a:cubicBezTo>
                  <a:cubicBezTo>
                    <a:pt x="46" y="3826"/>
                    <a:pt x="73" y="3844"/>
                    <a:pt x="92" y="3844"/>
                  </a:cubicBezTo>
                  <a:cubicBezTo>
                    <a:pt x="107" y="3848"/>
                    <a:pt x="120" y="3850"/>
                    <a:pt x="133" y="3850"/>
                  </a:cubicBezTo>
                  <a:cubicBezTo>
                    <a:pt x="151" y="3850"/>
                    <a:pt x="167" y="3846"/>
                    <a:pt x="183" y="3835"/>
                  </a:cubicBezTo>
                  <a:cubicBezTo>
                    <a:pt x="2605" y="2469"/>
                    <a:pt x="5065" y="1285"/>
                    <a:pt x="7560" y="283"/>
                  </a:cubicBezTo>
                  <a:cubicBezTo>
                    <a:pt x="7606" y="192"/>
                    <a:pt x="7651" y="91"/>
                    <a:pt x="769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1" name="Google Shape;1301;p37"/>
            <p:cNvSpPr/>
            <p:nvPr/>
          </p:nvSpPr>
          <p:spPr>
            <a:xfrm>
              <a:off x="6008762" y="3511093"/>
              <a:ext cx="93132" cy="265389"/>
            </a:xfrm>
            <a:custGeom>
              <a:avLst/>
              <a:gdLst/>
              <a:ahLst/>
              <a:cxnLst/>
              <a:rect l="l" t="t" r="r" b="b"/>
              <a:pathLst>
                <a:path w="2287" h="6517" extrusionOk="0">
                  <a:moveTo>
                    <a:pt x="65" y="1"/>
                  </a:moveTo>
                  <a:cubicBezTo>
                    <a:pt x="37" y="183"/>
                    <a:pt x="19" y="374"/>
                    <a:pt x="1" y="556"/>
                  </a:cubicBezTo>
                  <a:cubicBezTo>
                    <a:pt x="611" y="2578"/>
                    <a:pt x="1303" y="4537"/>
                    <a:pt x="2068" y="6431"/>
                  </a:cubicBezTo>
                  <a:cubicBezTo>
                    <a:pt x="2068" y="6477"/>
                    <a:pt x="2105" y="6504"/>
                    <a:pt x="2123" y="6513"/>
                  </a:cubicBezTo>
                  <a:cubicBezTo>
                    <a:pt x="2131" y="6516"/>
                    <a:pt x="2138" y="6517"/>
                    <a:pt x="2145" y="6517"/>
                  </a:cubicBezTo>
                  <a:cubicBezTo>
                    <a:pt x="2163" y="6517"/>
                    <a:pt x="2179" y="6510"/>
                    <a:pt x="2205" y="6504"/>
                  </a:cubicBezTo>
                  <a:cubicBezTo>
                    <a:pt x="2260" y="6477"/>
                    <a:pt x="2287" y="6404"/>
                    <a:pt x="2260" y="6340"/>
                  </a:cubicBezTo>
                  <a:cubicBezTo>
                    <a:pt x="1440" y="4291"/>
                    <a:pt x="702" y="2178"/>
                    <a:pt x="6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2" name="Google Shape;1302;p37"/>
            <p:cNvSpPr/>
            <p:nvPr/>
          </p:nvSpPr>
          <p:spPr>
            <a:xfrm>
              <a:off x="6183100" y="3047452"/>
              <a:ext cx="34166" cy="174374"/>
            </a:xfrm>
            <a:custGeom>
              <a:avLst/>
              <a:gdLst/>
              <a:ahLst/>
              <a:cxnLst/>
              <a:rect l="l" t="t" r="r" b="b"/>
              <a:pathLst>
                <a:path w="839" h="4282" extrusionOk="0">
                  <a:moveTo>
                    <a:pt x="192" y="1"/>
                  </a:moveTo>
                  <a:cubicBezTo>
                    <a:pt x="119" y="101"/>
                    <a:pt x="55" y="192"/>
                    <a:pt x="1" y="292"/>
                  </a:cubicBezTo>
                  <a:cubicBezTo>
                    <a:pt x="155" y="1604"/>
                    <a:pt x="365" y="2906"/>
                    <a:pt x="602" y="4190"/>
                  </a:cubicBezTo>
                  <a:cubicBezTo>
                    <a:pt x="611" y="4227"/>
                    <a:pt x="620" y="4245"/>
                    <a:pt x="656" y="4272"/>
                  </a:cubicBezTo>
                  <a:cubicBezTo>
                    <a:pt x="684" y="4281"/>
                    <a:pt x="702" y="4281"/>
                    <a:pt x="738" y="4281"/>
                  </a:cubicBezTo>
                  <a:cubicBezTo>
                    <a:pt x="793" y="4254"/>
                    <a:pt x="839" y="4199"/>
                    <a:pt x="829" y="4136"/>
                  </a:cubicBezTo>
                  <a:cubicBezTo>
                    <a:pt x="574" y="2779"/>
                    <a:pt x="365" y="1394"/>
                    <a:pt x="19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3" name="Google Shape;1303;p37"/>
            <p:cNvSpPr/>
            <p:nvPr/>
          </p:nvSpPr>
          <p:spPr>
            <a:xfrm>
              <a:off x="6028065" y="3397962"/>
              <a:ext cx="43044" cy="140900"/>
            </a:xfrm>
            <a:custGeom>
              <a:avLst/>
              <a:gdLst/>
              <a:ahLst/>
              <a:cxnLst/>
              <a:rect l="l" t="t" r="r" b="b"/>
              <a:pathLst>
                <a:path w="1057" h="3460" extrusionOk="0">
                  <a:moveTo>
                    <a:pt x="119" y="1"/>
                  </a:moveTo>
                  <a:cubicBezTo>
                    <a:pt x="73" y="165"/>
                    <a:pt x="37" y="319"/>
                    <a:pt x="0" y="474"/>
                  </a:cubicBezTo>
                  <a:cubicBezTo>
                    <a:pt x="255" y="1458"/>
                    <a:pt x="529" y="2423"/>
                    <a:pt x="820" y="3380"/>
                  </a:cubicBezTo>
                  <a:cubicBezTo>
                    <a:pt x="829" y="3416"/>
                    <a:pt x="857" y="3434"/>
                    <a:pt x="893" y="3453"/>
                  </a:cubicBezTo>
                  <a:cubicBezTo>
                    <a:pt x="907" y="3457"/>
                    <a:pt x="920" y="3459"/>
                    <a:pt x="933" y="3459"/>
                  </a:cubicBezTo>
                  <a:cubicBezTo>
                    <a:pt x="945" y="3459"/>
                    <a:pt x="957" y="3457"/>
                    <a:pt x="966" y="3453"/>
                  </a:cubicBezTo>
                  <a:cubicBezTo>
                    <a:pt x="1030" y="3425"/>
                    <a:pt x="1057" y="3362"/>
                    <a:pt x="1039" y="3289"/>
                  </a:cubicBezTo>
                  <a:cubicBezTo>
                    <a:pt x="711" y="2214"/>
                    <a:pt x="401" y="1121"/>
                    <a:pt x="11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4" name="Google Shape;1304;p37"/>
            <p:cNvSpPr/>
            <p:nvPr/>
          </p:nvSpPr>
          <p:spPr>
            <a:xfrm>
              <a:off x="6106702" y="3180252"/>
              <a:ext cx="98304" cy="378149"/>
            </a:xfrm>
            <a:custGeom>
              <a:avLst/>
              <a:gdLst/>
              <a:ahLst/>
              <a:cxnLst/>
              <a:rect l="l" t="t" r="r" b="b"/>
              <a:pathLst>
                <a:path w="2414" h="9286" extrusionOk="0">
                  <a:moveTo>
                    <a:pt x="173" y="0"/>
                  </a:moveTo>
                  <a:cubicBezTo>
                    <a:pt x="119" y="110"/>
                    <a:pt x="64" y="237"/>
                    <a:pt x="0" y="346"/>
                  </a:cubicBezTo>
                  <a:cubicBezTo>
                    <a:pt x="547" y="3398"/>
                    <a:pt x="1294" y="6358"/>
                    <a:pt x="2186" y="9209"/>
                  </a:cubicBezTo>
                  <a:cubicBezTo>
                    <a:pt x="2204" y="9236"/>
                    <a:pt x="2223" y="9263"/>
                    <a:pt x="2259" y="9272"/>
                  </a:cubicBezTo>
                  <a:cubicBezTo>
                    <a:pt x="2273" y="9281"/>
                    <a:pt x="2284" y="9286"/>
                    <a:pt x="2296" y="9286"/>
                  </a:cubicBezTo>
                  <a:cubicBezTo>
                    <a:pt x="2307" y="9286"/>
                    <a:pt x="2318" y="9281"/>
                    <a:pt x="2332" y="9272"/>
                  </a:cubicBezTo>
                  <a:cubicBezTo>
                    <a:pt x="2387" y="9254"/>
                    <a:pt x="2414" y="9181"/>
                    <a:pt x="2396" y="9127"/>
                  </a:cubicBezTo>
                  <a:cubicBezTo>
                    <a:pt x="1476" y="6194"/>
                    <a:pt x="720" y="3143"/>
                    <a:pt x="17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5" name="Google Shape;1305;p37"/>
            <p:cNvSpPr/>
            <p:nvPr/>
          </p:nvSpPr>
          <p:spPr>
            <a:xfrm>
              <a:off x="6151946" y="3096768"/>
              <a:ext cx="86087" cy="377172"/>
            </a:xfrm>
            <a:custGeom>
              <a:avLst/>
              <a:gdLst/>
              <a:ahLst/>
              <a:cxnLst/>
              <a:rect l="l" t="t" r="r" b="b"/>
              <a:pathLst>
                <a:path w="2114" h="9262" extrusionOk="0">
                  <a:moveTo>
                    <a:pt x="183" y="1"/>
                  </a:moveTo>
                  <a:cubicBezTo>
                    <a:pt x="110" y="101"/>
                    <a:pt x="55" y="210"/>
                    <a:pt x="0" y="320"/>
                  </a:cubicBezTo>
                  <a:cubicBezTo>
                    <a:pt x="456" y="3371"/>
                    <a:pt x="1093" y="6313"/>
                    <a:pt x="1904" y="9173"/>
                  </a:cubicBezTo>
                  <a:cubicBezTo>
                    <a:pt x="1904" y="9209"/>
                    <a:pt x="1922" y="9237"/>
                    <a:pt x="1950" y="9255"/>
                  </a:cubicBezTo>
                  <a:cubicBezTo>
                    <a:pt x="1959" y="9259"/>
                    <a:pt x="1970" y="9262"/>
                    <a:pt x="1983" y="9262"/>
                  </a:cubicBezTo>
                  <a:cubicBezTo>
                    <a:pt x="1995" y="9262"/>
                    <a:pt x="2009" y="9259"/>
                    <a:pt x="2022" y="9255"/>
                  </a:cubicBezTo>
                  <a:cubicBezTo>
                    <a:pt x="2086" y="9227"/>
                    <a:pt x="2114" y="9164"/>
                    <a:pt x="2104" y="9109"/>
                  </a:cubicBezTo>
                  <a:cubicBezTo>
                    <a:pt x="1276" y="6176"/>
                    <a:pt x="629" y="3143"/>
                    <a:pt x="18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6" name="Google Shape;1306;p37"/>
            <p:cNvSpPr/>
            <p:nvPr/>
          </p:nvSpPr>
          <p:spPr>
            <a:xfrm>
              <a:off x="6317366" y="2880525"/>
              <a:ext cx="46424" cy="326065"/>
            </a:xfrm>
            <a:custGeom>
              <a:avLst/>
              <a:gdLst/>
              <a:ahLst/>
              <a:cxnLst/>
              <a:rect l="l" t="t" r="r" b="b"/>
              <a:pathLst>
                <a:path w="1140" h="8007" extrusionOk="0">
                  <a:moveTo>
                    <a:pt x="219" y="1"/>
                  </a:moveTo>
                  <a:cubicBezTo>
                    <a:pt x="146" y="83"/>
                    <a:pt x="74" y="147"/>
                    <a:pt x="1" y="229"/>
                  </a:cubicBezTo>
                  <a:cubicBezTo>
                    <a:pt x="165" y="2852"/>
                    <a:pt x="465" y="5420"/>
                    <a:pt x="912" y="7916"/>
                  </a:cubicBezTo>
                  <a:cubicBezTo>
                    <a:pt x="921" y="7943"/>
                    <a:pt x="939" y="7970"/>
                    <a:pt x="966" y="7998"/>
                  </a:cubicBezTo>
                  <a:cubicBezTo>
                    <a:pt x="993" y="8007"/>
                    <a:pt x="1012" y="8007"/>
                    <a:pt x="1048" y="8007"/>
                  </a:cubicBezTo>
                  <a:cubicBezTo>
                    <a:pt x="1103" y="7980"/>
                    <a:pt x="1139" y="7916"/>
                    <a:pt x="1130" y="7861"/>
                  </a:cubicBezTo>
                  <a:cubicBezTo>
                    <a:pt x="675" y="5302"/>
                    <a:pt x="365" y="2679"/>
                    <a:pt x="21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7" name="Google Shape;1307;p37"/>
            <p:cNvSpPr/>
            <p:nvPr/>
          </p:nvSpPr>
          <p:spPr>
            <a:xfrm>
              <a:off x="6361144" y="2838253"/>
              <a:ext cx="37872" cy="304564"/>
            </a:xfrm>
            <a:custGeom>
              <a:avLst/>
              <a:gdLst/>
              <a:ahLst/>
              <a:cxnLst/>
              <a:rect l="l" t="t" r="r" b="b"/>
              <a:pathLst>
                <a:path w="930" h="7479" extrusionOk="0">
                  <a:moveTo>
                    <a:pt x="228" y="1"/>
                  </a:moveTo>
                  <a:cubicBezTo>
                    <a:pt x="146" y="73"/>
                    <a:pt x="73" y="137"/>
                    <a:pt x="0" y="210"/>
                  </a:cubicBezTo>
                  <a:cubicBezTo>
                    <a:pt x="101" y="2660"/>
                    <a:pt x="337" y="5046"/>
                    <a:pt x="693" y="7387"/>
                  </a:cubicBezTo>
                  <a:cubicBezTo>
                    <a:pt x="693" y="7424"/>
                    <a:pt x="711" y="7451"/>
                    <a:pt x="747" y="7469"/>
                  </a:cubicBezTo>
                  <a:cubicBezTo>
                    <a:pt x="775" y="7478"/>
                    <a:pt x="793" y="7478"/>
                    <a:pt x="829" y="7478"/>
                  </a:cubicBezTo>
                  <a:cubicBezTo>
                    <a:pt x="884" y="7469"/>
                    <a:pt x="929" y="7405"/>
                    <a:pt x="920" y="7351"/>
                  </a:cubicBezTo>
                  <a:cubicBezTo>
                    <a:pt x="556" y="4955"/>
                    <a:pt x="328" y="2505"/>
                    <a:pt x="22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8" name="Google Shape;1308;p37"/>
            <p:cNvSpPr/>
            <p:nvPr/>
          </p:nvSpPr>
          <p:spPr>
            <a:xfrm>
              <a:off x="5775822" y="4054512"/>
              <a:ext cx="706617" cy="545234"/>
            </a:xfrm>
            <a:custGeom>
              <a:avLst/>
              <a:gdLst/>
              <a:ahLst/>
              <a:cxnLst/>
              <a:rect l="l" t="t" r="r" b="b"/>
              <a:pathLst>
                <a:path w="17352" h="13389" extrusionOk="0">
                  <a:moveTo>
                    <a:pt x="3007" y="0"/>
                  </a:moveTo>
                  <a:cubicBezTo>
                    <a:pt x="2333" y="0"/>
                    <a:pt x="1914" y="738"/>
                    <a:pt x="2269" y="1312"/>
                  </a:cubicBezTo>
                  <a:cubicBezTo>
                    <a:pt x="2469" y="1639"/>
                    <a:pt x="2688" y="1831"/>
                    <a:pt x="2688" y="1831"/>
                  </a:cubicBezTo>
                  <a:lnTo>
                    <a:pt x="393" y="10474"/>
                  </a:lnTo>
                  <a:cubicBezTo>
                    <a:pt x="1" y="11941"/>
                    <a:pt x="1103" y="13389"/>
                    <a:pt x="2633" y="13389"/>
                  </a:cubicBezTo>
                  <a:lnTo>
                    <a:pt x="14720" y="13389"/>
                  </a:lnTo>
                  <a:cubicBezTo>
                    <a:pt x="16250" y="13389"/>
                    <a:pt x="17352" y="11941"/>
                    <a:pt x="16969" y="10474"/>
                  </a:cubicBezTo>
                  <a:lnTo>
                    <a:pt x="14665" y="1831"/>
                  </a:lnTo>
                  <a:cubicBezTo>
                    <a:pt x="14665" y="1831"/>
                    <a:pt x="14865" y="1639"/>
                    <a:pt x="15084" y="1312"/>
                  </a:cubicBezTo>
                  <a:cubicBezTo>
                    <a:pt x="15439" y="738"/>
                    <a:pt x="15020" y="0"/>
                    <a:pt x="1434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9" name="Google Shape;1309;p37"/>
            <p:cNvSpPr/>
            <p:nvPr/>
          </p:nvSpPr>
          <p:spPr>
            <a:xfrm>
              <a:off x="5920514" y="4129037"/>
              <a:ext cx="417283" cy="41"/>
            </a:xfrm>
            <a:custGeom>
              <a:avLst/>
              <a:gdLst/>
              <a:ahLst/>
              <a:cxnLst/>
              <a:rect l="l" t="t" r="r" b="b"/>
              <a:pathLst>
                <a:path w="10247" h="1" fill="none" extrusionOk="0">
                  <a:moveTo>
                    <a:pt x="0" y="1"/>
                  </a:moveTo>
                  <a:lnTo>
                    <a:pt x="10247" y="1"/>
                  </a:lnTo>
                </a:path>
              </a:pathLst>
            </a:custGeom>
            <a:solidFill>
              <a:schemeClr val="accent5"/>
            </a:solidFill>
            <a:ln w="2950" cap="rnd" cmpd="sng">
              <a:solidFill>
                <a:srgbClr val="F6A87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0" name="Google Shape;1310;p37"/>
            <p:cNvSpPr/>
            <p:nvPr/>
          </p:nvSpPr>
          <p:spPr>
            <a:xfrm>
              <a:off x="5957572" y="4196923"/>
              <a:ext cx="338689" cy="295727"/>
            </a:xfrm>
            <a:custGeom>
              <a:avLst/>
              <a:gdLst/>
              <a:ahLst/>
              <a:cxnLst/>
              <a:rect l="l" t="t" r="r" b="b"/>
              <a:pathLst>
                <a:path w="8317" h="7262" extrusionOk="0">
                  <a:moveTo>
                    <a:pt x="7020" y="1"/>
                  </a:moveTo>
                  <a:cubicBezTo>
                    <a:pt x="6930" y="1"/>
                    <a:pt x="6827" y="19"/>
                    <a:pt x="6732" y="55"/>
                  </a:cubicBezTo>
                  <a:lnTo>
                    <a:pt x="6613" y="101"/>
                  </a:lnTo>
                  <a:cubicBezTo>
                    <a:pt x="6522" y="137"/>
                    <a:pt x="6424" y="155"/>
                    <a:pt x="6324" y="155"/>
                  </a:cubicBezTo>
                  <a:cubicBezTo>
                    <a:pt x="6224" y="155"/>
                    <a:pt x="6121" y="137"/>
                    <a:pt x="6021" y="101"/>
                  </a:cubicBezTo>
                  <a:lnTo>
                    <a:pt x="5912" y="55"/>
                  </a:lnTo>
                  <a:cubicBezTo>
                    <a:pt x="5812" y="23"/>
                    <a:pt x="5709" y="7"/>
                    <a:pt x="5609" y="7"/>
                  </a:cubicBezTo>
                  <a:cubicBezTo>
                    <a:pt x="5509" y="7"/>
                    <a:pt x="5411" y="23"/>
                    <a:pt x="5320" y="55"/>
                  </a:cubicBezTo>
                  <a:lnTo>
                    <a:pt x="5202" y="101"/>
                  </a:lnTo>
                  <a:cubicBezTo>
                    <a:pt x="5110" y="137"/>
                    <a:pt x="5008" y="155"/>
                    <a:pt x="4906" y="155"/>
                  </a:cubicBezTo>
                  <a:cubicBezTo>
                    <a:pt x="4803" y="155"/>
                    <a:pt x="4701" y="137"/>
                    <a:pt x="4610" y="101"/>
                  </a:cubicBezTo>
                  <a:lnTo>
                    <a:pt x="4500" y="55"/>
                  </a:lnTo>
                  <a:cubicBezTo>
                    <a:pt x="4400" y="23"/>
                    <a:pt x="4298" y="7"/>
                    <a:pt x="4197" y="7"/>
                  </a:cubicBezTo>
                  <a:cubicBezTo>
                    <a:pt x="4097" y="7"/>
                    <a:pt x="3999" y="23"/>
                    <a:pt x="3908" y="55"/>
                  </a:cubicBezTo>
                  <a:lnTo>
                    <a:pt x="3790" y="101"/>
                  </a:lnTo>
                  <a:cubicBezTo>
                    <a:pt x="3694" y="137"/>
                    <a:pt x="3592" y="155"/>
                    <a:pt x="3490" y="155"/>
                  </a:cubicBezTo>
                  <a:cubicBezTo>
                    <a:pt x="3389" y="155"/>
                    <a:pt x="3289" y="137"/>
                    <a:pt x="3198" y="101"/>
                  </a:cubicBezTo>
                  <a:lnTo>
                    <a:pt x="3089" y="55"/>
                  </a:lnTo>
                  <a:cubicBezTo>
                    <a:pt x="2997" y="23"/>
                    <a:pt x="2897" y="7"/>
                    <a:pt x="2796" y="7"/>
                  </a:cubicBezTo>
                  <a:cubicBezTo>
                    <a:pt x="2695" y="7"/>
                    <a:pt x="2592" y="23"/>
                    <a:pt x="2496" y="55"/>
                  </a:cubicBezTo>
                  <a:lnTo>
                    <a:pt x="2378" y="101"/>
                  </a:lnTo>
                  <a:cubicBezTo>
                    <a:pt x="2282" y="137"/>
                    <a:pt x="2180" y="155"/>
                    <a:pt x="2079" y="155"/>
                  </a:cubicBezTo>
                  <a:cubicBezTo>
                    <a:pt x="1977" y="155"/>
                    <a:pt x="1877" y="137"/>
                    <a:pt x="1786" y="101"/>
                  </a:cubicBezTo>
                  <a:lnTo>
                    <a:pt x="1677" y="55"/>
                  </a:lnTo>
                  <a:cubicBezTo>
                    <a:pt x="1586" y="23"/>
                    <a:pt x="1485" y="7"/>
                    <a:pt x="1384" y="7"/>
                  </a:cubicBezTo>
                  <a:cubicBezTo>
                    <a:pt x="1283" y="7"/>
                    <a:pt x="1180" y="23"/>
                    <a:pt x="1085" y="55"/>
                  </a:cubicBezTo>
                  <a:cubicBezTo>
                    <a:pt x="821" y="146"/>
                    <a:pt x="648" y="365"/>
                    <a:pt x="611" y="593"/>
                  </a:cubicBezTo>
                  <a:lnTo>
                    <a:pt x="37" y="6431"/>
                  </a:lnTo>
                  <a:cubicBezTo>
                    <a:pt x="1" y="6750"/>
                    <a:pt x="156" y="7050"/>
                    <a:pt x="447" y="7187"/>
                  </a:cubicBezTo>
                  <a:cubicBezTo>
                    <a:pt x="552" y="7237"/>
                    <a:pt x="670" y="7262"/>
                    <a:pt x="791" y="7262"/>
                  </a:cubicBezTo>
                  <a:cubicBezTo>
                    <a:pt x="912" y="7262"/>
                    <a:pt x="1035" y="7237"/>
                    <a:pt x="1148" y="7187"/>
                  </a:cubicBezTo>
                  <a:lnTo>
                    <a:pt x="1285" y="7123"/>
                  </a:lnTo>
                  <a:cubicBezTo>
                    <a:pt x="1399" y="7073"/>
                    <a:pt x="1522" y="7048"/>
                    <a:pt x="1644" y="7048"/>
                  </a:cubicBezTo>
                  <a:cubicBezTo>
                    <a:pt x="1766" y="7048"/>
                    <a:pt x="1886" y="7073"/>
                    <a:pt x="1996" y="7123"/>
                  </a:cubicBezTo>
                  <a:lnTo>
                    <a:pt x="2114" y="7187"/>
                  </a:lnTo>
                  <a:cubicBezTo>
                    <a:pt x="2223" y="7237"/>
                    <a:pt x="2344" y="7262"/>
                    <a:pt x="2466" y="7262"/>
                  </a:cubicBezTo>
                  <a:cubicBezTo>
                    <a:pt x="2588" y="7262"/>
                    <a:pt x="2711" y="7237"/>
                    <a:pt x="2824" y="7187"/>
                  </a:cubicBezTo>
                  <a:lnTo>
                    <a:pt x="2961" y="7123"/>
                  </a:lnTo>
                  <a:cubicBezTo>
                    <a:pt x="3075" y="7073"/>
                    <a:pt x="3198" y="7048"/>
                    <a:pt x="3318" y="7048"/>
                  </a:cubicBezTo>
                  <a:cubicBezTo>
                    <a:pt x="3439" y="7048"/>
                    <a:pt x="3558" y="7073"/>
                    <a:pt x="3662" y="7123"/>
                  </a:cubicBezTo>
                  <a:lnTo>
                    <a:pt x="3799" y="7187"/>
                  </a:lnTo>
                  <a:cubicBezTo>
                    <a:pt x="3913" y="7237"/>
                    <a:pt x="4036" y="7262"/>
                    <a:pt x="4158" y="7262"/>
                  </a:cubicBezTo>
                  <a:cubicBezTo>
                    <a:pt x="4279" y="7262"/>
                    <a:pt x="4400" y="7237"/>
                    <a:pt x="4509" y="7187"/>
                  </a:cubicBezTo>
                  <a:lnTo>
                    <a:pt x="4646" y="7123"/>
                  </a:lnTo>
                  <a:cubicBezTo>
                    <a:pt x="4760" y="7073"/>
                    <a:pt x="4881" y="7048"/>
                    <a:pt x="5001" y="7048"/>
                  </a:cubicBezTo>
                  <a:cubicBezTo>
                    <a:pt x="5122" y="7048"/>
                    <a:pt x="5243" y="7073"/>
                    <a:pt x="5356" y="7123"/>
                  </a:cubicBezTo>
                  <a:lnTo>
                    <a:pt x="5493" y="7187"/>
                  </a:lnTo>
                  <a:cubicBezTo>
                    <a:pt x="5607" y="7237"/>
                    <a:pt x="5728" y="7262"/>
                    <a:pt x="5847" y="7262"/>
                  </a:cubicBezTo>
                  <a:cubicBezTo>
                    <a:pt x="5967" y="7262"/>
                    <a:pt x="6085" y="7237"/>
                    <a:pt x="6194" y="7187"/>
                  </a:cubicBezTo>
                  <a:lnTo>
                    <a:pt x="6322" y="7123"/>
                  </a:lnTo>
                  <a:cubicBezTo>
                    <a:pt x="6431" y="7073"/>
                    <a:pt x="6550" y="7048"/>
                    <a:pt x="6669" y="7048"/>
                  </a:cubicBezTo>
                  <a:cubicBezTo>
                    <a:pt x="6789" y="7048"/>
                    <a:pt x="6909" y="7073"/>
                    <a:pt x="7023" y="7123"/>
                  </a:cubicBezTo>
                  <a:lnTo>
                    <a:pt x="7160" y="7187"/>
                  </a:lnTo>
                  <a:cubicBezTo>
                    <a:pt x="7283" y="7237"/>
                    <a:pt x="7406" y="7262"/>
                    <a:pt x="7525" y="7262"/>
                  </a:cubicBezTo>
                  <a:cubicBezTo>
                    <a:pt x="7645" y="7262"/>
                    <a:pt x="7761" y="7237"/>
                    <a:pt x="7870" y="7187"/>
                  </a:cubicBezTo>
                  <a:cubicBezTo>
                    <a:pt x="8153" y="7050"/>
                    <a:pt x="8317" y="6750"/>
                    <a:pt x="8280" y="6431"/>
                  </a:cubicBezTo>
                  <a:lnTo>
                    <a:pt x="7697" y="593"/>
                  </a:lnTo>
                  <a:cubicBezTo>
                    <a:pt x="7679" y="356"/>
                    <a:pt x="7497" y="146"/>
                    <a:pt x="7233" y="55"/>
                  </a:cubicBezTo>
                  <a:cubicBezTo>
                    <a:pt x="7187" y="19"/>
                    <a:pt x="7110" y="1"/>
                    <a:pt x="7020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1" name="Google Shape;1311;p37"/>
            <p:cNvSpPr/>
            <p:nvPr/>
          </p:nvSpPr>
          <p:spPr>
            <a:xfrm>
              <a:off x="5998377" y="4235855"/>
              <a:ext cx="261520" cy="41"/>
            </a:xfrm>
            <a:custGeom>
              <a:avLst/>
              <a:gdLst/>
              <a:ahLst/>
              <a:cxnLst/>
              <a:rect l="l" t="t" r="r" b="b"/>
              <a:pathLst>
                <a:path w="6422" h="1" fill="none" extrusionOk="0">
                  <a:moveTo>
                    <a:pt x="1" y="1"/>
                  </a:moveTo>
                  <a:lnTo>
                    <a:pt x="6422" y="1"/>
                  </a:lnTo>
                </a:path>
              </a:pathLst>
            </a:custGeom>
            <a:solidFill>
              <a:schemeClr val="accent5"/>
            </a:solidFill>
            <a:ln w="2950" cap="rnd" cmpd="sng">
              <a:solidFill>
                <a:srgbClr val="F6A87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2" name="Google Shape;1312;p37"/>
            <p:cNvSpPr/>
            <p:nvPr/>
          </p:nvSpPr>
          <p:spPr>
            <a:xfrm>
              <a:off x="5977608" y="4443954"/>
              <a:ext cx="302690" cy="41"/>
            </a:xfrm>
            <a:custGeom>
              <a:avLst/>
              <a:gdLst/>
              <a:ahLst/>
              <a:cxnLst/>
              <a:rect l="l" t="t" r="r" b="b"/>
              <a:pathLst>
                <a:path w="7433" h="1" fill="none" extrusionOk="0">
                  <a:moveTo>
                    <a:pt x="1" y="1"/>
                  </a:moveTo>
                  <a:lnTo>
                    <a:pt x="7433" y="1"/>
                  </a:lnTo>
                </a:path>
              </a:pathLst>
            </a:custGeom>
            <a:solidFill>
              <a:schemeClr val="accent5"/>
            </a:solidFill>
            <a:ln w="2950" cap="rnd" cmpd="sng">
              <a:solidFill>
                <a:srgbClr val="F6A87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3074" name="Picture 2">
            <a:extLst>
              <a:ext uri="{FF2B5EF4-FFF2-40B4-BE49-F238E27FC236}">
                <a16:creationId xmlns:a16="http://schemas.microsoft.com/office/drawing/2014/main" id="{A1ADF9FD-58DB-D67E-4693-EE47B48138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4577" y="1388938"/>
            <a:ext cx="2526004" cy="3072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7" name="Google Shape;1317;p38"/>
          <p:cNvSpPr/>
          <p:nvPr/>
        </p:nvSpPr>
        <p:spPr>
          <a:xfrm rot="10335923" flipH="1">
            <a:off x="-888624" y="493781"/>
            <a:ext cx="10679044" cy="3537345"/>
          </a:xfrm>
          <a:custGeom>
            <a:avLst/>
            <a:gdLst/>
            <a:ahLst/>
            <a:cxnLst/>
            <a:rect l="l" t="t" r="r" b="b"/>
            <a:pathLst>
              <a:path w="73932" h="27320" extrusionOk="0">
                <a:moveTo>
                  <a:pt x="72956" y="0"/>
                </a:moveTo>
                <a:cubicBezTo>
                  <a:pt x="66151" y="0"/>
                  <a:pt x="57640" y="4820"/>
                  <a:pt x="53037" y="4820"/>
                </a:cubicBezTo>
                <a:cubicBezTo>
                  <a:pt x="52973" y="4820"/>
                  <a:pt x="52909" y="4819"/>
                  <a:pt x="52846" y="4817"/>
                </a:cubicBezTo>
                <a:cubicBezTo>
                  <a:pt x="50246" y="4737"/>
                  <a:pt x="46368" y="4058"/>
                  <a:pt x="42361" y="4058"/>
                </a:cubicBezTo>
                <a:cubicBezTo>
                  <a:pt x="39012" y="4058"/>
                  <a:pt x="35574" y="4533"/>
                  <a:pt x="32717" y="6229"/>
                </a:cubicBezTo>
                <a:cubicBezTo>
                  <a:pt x="27264" y="9466"/>
                  <a:pt x="24321" y="11183"/>
                  <a:pt x="20446" y="11183"/>
                </a:cubicBezTo>
                <a:cubicBezTo>
                  <a:pt x="19862" y="11183"/>
                  <a:pt x="19256" y="11144"/>
                  <a:pt x="18618" y="11065"/>
                </a:cubicBezTo>
                <a:cubicBezTo>
                  <a:pt x="17187" y="10888"/>
                  <a:pt x="15704" y="10780"/>
                  <a:pt x="14183" y="10780"/>
                </a:cubicBezTo>
                <a:cubicBezTo>
                  <a:pt x="9982" y="10780"/>
                  <a:pt x="5492" y="11603"/>
                  <a:pt x="1012" y="14071"/>
                </a:cubicBezTo>
                <a:lnTo>
                  <a:pt x="1" y="18761"/>
                </a:lnTo>
                <a:cubicBezTo>
                  <a:pt x="2168" y="17567"/>
                  <a:pt x="4099" y="17091"/>
                  <a:pt x="5991" y="17091"/>
                </a:cubicBezTo>
                <a:cubicBezTo>
                  <a:pt x="8066" y="17091"/>
                  <a:pt x="10094" y="17664"/>
                  <a:pt x="12333" y="18488"/>
                </a:cubicBezTo>
                <a:cubicBezTo>
                  <a:pt x="16296" y="19957"/>
                  <a:pt x="20716" y="23469"/>
                  <a:pt x="25526" y="23469"/>
                </a:cubicBezTo>
                <a:cubicBezTo>
                  <a:pt x="26233" y="23469"/>
                  <a:pt x="26948" y="23393"/>
                  <a:pt x="27671" y="23224"/>
                </a:cubicBezTo>
                <a:cubicBezTo>
                  <a:pt x="30688" y="22519"/>
                  <a:pt x="34500" y="21792"/>
                  <a:pt x="38165" y="21792"/>
                </a:cubicBezTo>
                <a:cubicBezTo>
                  <a:pt x="41360" y="21792"/>
                  <a:pt x="44443" y="22344"/>
                  <a:pt x="46789" y="23944"/>
                </a:cubicBezTo>
                <a:cubicBezTo>
                  <a:pt x="50147" y="26243"/>
                  <a:pt x="53517" y="27320"/>
                  <a:pt x="57065" y="27320"/>
                </a:cubicBezTo>
                <a:cubicBezTo>
                  <a:pt x="58829" y="27320"/>
                  <a:pt x="60637" y="27054"/>
                  <a:pt x="62510" y="26540"/>
                </a:cubicBezTo>
                <a:cubicBezTo>
                  <a:pt x="65114" y="25824"/>
                  <a:pt x="67188" y="25632"/>
                  <a:pt x="68666" y="25632"/>
                </a:cubicBezTo>
                <a:cubicBezTo>
                  <a:pt x="70387" y="25632"/>
                  <a:pt x="71299" y="25893"/>
                  <a:pt x="71299" y="25893"/>
                </a:cubicBezTo>
                <a:lnTo>
                  <a:pt x="73931" y="35"/>
                </a:lnTo>
                <a:cubicBezTo>
                  <a:pt x="73611" y="11"/>
                  <a:pt x="73286" y="0"/>
                  <a:pt x="72956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8" name="Google Shape;1318;p38"/>
          <p:cNvSpPr txBox="1">
            <a:spLocks noGrp="1"/>
          </p:cNvSpPr>
          <p:nvPr>
            <p:ph type="title"/>
          </p:nvPr>
        </p:nvSpPr>
        <p:spPr>
          <a:xfrm>
            <a:off x="3501138" y="1732804"/>
            <a:ext cx="6497100" cy="137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dirty="0"/>
              <a:t>«Отметки Риммы Лебедевой»</a:t>
            </a:r>
            <a:endParaRPr sz="3600" dirty="0"/>
          </a:p>
        </p:txBody>
      </p:sp>
      <p:grpSp>
        <p:nvGrpSpPr>
          <p:cNvPr id="1320" name="Google Shape;1320;p38"/>
          <p:cNvGrpSpPr/>
          <p:nvPr/>
        </p:nvGrpSpPr>
        <p:grpSpPr>
          <a:xfrm rot="374786">
            <a:off x="4733375" y="692102"/>
            <a:ext cx="3450864" cy="728225"/>
            <a:chOff x="6040750" y="4509400"/>
            <a:chExt cx="1006625" cy="212425"/>
          </a:xfrm>
        </p:grpSpPr>
        <p:sp>
          <p:nvSpPr>
            <p:cNvPr id="1321" name="Google Shape;1321;p38"/>
            <p:cNvSpPr/>
            <p:nvPr/>
          </p:nvSpPr>
          <p:spPr>
            <a:xfrm>
              <a:off x="6268725" y="4621875"/>
              <a:ext cx="778650" cy="99950"/>
            </a:xfrm>
            <a:custGeom>
              <a:avLst/>
              <a:gdLst/>
              <a:ahLst/>
              <a:cxnLst/>
              <a:rect l="l" t="t" r="r" b="b"/>
              <a:pathLst>
                <a:path w="31146" h="3998" fill="none" extrusionOk="0">
                  <a:moveTo>
                    <a:pt x="1" y="1"/>
                  </a:moveTo>
                  <a:cubicBezTo>
                    <a:pt x="1" y="1"/>
                    <a:pt x="13621" y="3998"/>
                    <a:pt x="31145" y="212"/>
                  </a:cubicBezTo>
                </a:path>
              </a:pathLst>
            </a:custGeom>
            <a:solidFill>
              <a:schemeClr val="dk2"/>
            </a:solidFill>
            <a:ln w="3800" cap="flat" cmpd="sng">
              <a:solidFill>
                <a:srgbClr val="2B305D"/>
              </a:solidFill>
              <a:prstDash val="solid"/>
              <a:miter lim="117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2" name="Google Shape;1322;p38"/>
            <p:cNvSpPr/>
            <p:nvPr/>
          </p:nvSpPr>
          <p:spPr>
            <a:xfrm>
              <a:off x="6040750" y="4512150"/>
              <a:ext cx="255325" cy="141200"/>
            </a:xfrm>
            <a:custGeom>
              <a:avLst/>
              <a:gdLst/>
              <a:ahLst/>
              <a:cxnLst/>
              <a:rect l="l" t="t" r="r" b="b"/>
              <a:pathLst>
                <a:path w="10213" h="5648" extrusionOk="0">
                  <a:moveTo>
                    <a:pt x="2581" y="1"/>
                  </a:moveTo>
                  <a:cubicBezTo>
                    <a:pt x="2463" y="1"/>
                    <a:pt x="2364" y="21"/>
                    <a:pt x="2286" y="64"/>
                  </a:cubicBezTo>
                  <a:cubicBezTo>
                    <a:pt x="1653" y="416"/>
                    <a:pt x="3294" y="2092"/>
                    <a:pt x="3294" y="2092"/>
                  </a:cubicBezTo>
                  <a:cubicBezTo>
                    <a:pt x="3294" y="2092"/>
                    <a:pt x="2435" y="1935"/>
                    <a:pt x="1630" y="1935"/>
                  </a:cubicBezTo>
                  <a:cubicBezTo>
                    <a:pt x="993" y="1935"/>
                    <a:pt x="389" y="2033"/>
                    <a:pt x="270" y="2385"/>
                  </a:cubicBezTo>
                  <a:cubicBezTo>
                    <a:pt x="1" y="3206"/>
                    <a:pt x="3482" y="4355"/>
                    <a:pt x="3482" y="4355"/>
                  </a:cubicBezTo>
                  <a:cubicBezTo>
                    <a:pt x="3482" y="4355"/>
                    <a:pt x="3440" y="4354"/>
                    <a:pt x="3369" y="4354"/>
                  </a:cubicBezTo>
                  <a:cubicBezTo>
                    <a:pt x="2868" y="4354"/>
                    <a:pt x="912" y="4399"/>
                    <a:pt x="1630" y="5116"/>
                  </a:cubicBezTo>
                  <a:cubicBezTo>
                    <a:pt x="1974" y="5466"/>
                    <a:pt x="3135" y="5647"/>
                    <a:pt x="4534" y="5647"/>
                  </a:cubicBezTo>
                  <a:cubicBezTo>
                    <a:pt x="6421" y="5647"/>
                    <a:pt x="8742" y="5317"/>
                    <a:pt x="10081" y="4624"/>
                  </a:cubicBezTo>
                  <a:cubicBezTo>
                    <a:pt x="10213" y="4547"/>
                    <a:pt x="4341" y="1"/>
                    <a:pt x="258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3" name="Google Shape;1323;p38"/>
            <p:cNvSpPr/>
            <p:nvPr/>
          </p:nvSpPr>
          <p:spPr>
            <a:xfrm>
              <a:off x="6469750" y="4575000"/>
              <a:ext cx="359000" cy="88875"/>
            </a:xfrm>
            <a:custGeom>
              <a:avLst/>
              <a:gdLst/>
              <a:ahLst/>
              <a:cxnLst/>
              <a:rect l="l" t="t" r="r" b="b"/>
              <a:pathLst>
                <a:path w="14360" h="3555" extrusionOk="0">
                  <a:moveTo>
                    <a:pt x="1672" y="0"/>
                  </a:moveTo>
                  <a:cubicBezTo>
                    <a:pt x="1121" y="0"/>
                    <a:pt x="563" y="23"/>
                    <a:pt x="1" y="71"/>
                  </a:cubicBezTo>
                  <a:cubicBezTo>
                    <a:pt x="1" y="71"/>
                    <a:pt x="2638" y="3555"/>
                    <a:pt x="11427" y="3555"/>
                  </a:cubicBezTo>
                  <a:cubicBezTo>
                    <a:pt x="12337" y="3555"/>
                    <a:pt x="13314" y="3517"/>
                    <a:pt x="14360" y="3435"/>
                  </a:cubicBezTo>
                  <a:cubicBezTo>
                    <a:pt x="14360" y="3435"/>
                    <a:pt x="8526" y="0"/>
                    <a:pt x="167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4" name="Google Shape;1324;p38"/>
            <p:cNvSpPr/>
            <p:nvPr/>
          </p:nvSpPr>
          <p:spPr>
            <a:xfrm>
              <a:off x="6550925" y="4594325"/>
              <a:ext cx="267300" cy="65675"/>
            </a:xfrm>
            <a:custGeom>
              <a:avLst/>
              <a:gdLst/>
              <a:ahLst/>
              <a:cxnLst/>
              <a:rect l="l" t="t" r="r" b="b"/>
              <a:pathLst>
                <a:path w="10692" h="2627" extrusionOk="0">
                  <a:moveTo>
                    <a:pt x="1" y="1"/>
                  </a:moveTo>
                  <a:cubicBezTo>
                    <a:pt x="1" y="1"/>
                    <a:pt x="5323" y="1982"/>
                    <a:pt x="10691" y="2627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5" name="Google Shape;1325;p38"/>
            <p:cNvSpPr/>
            <p:nvPr/>
          </p:nvSpPr>
          <p:spPr>
            <a:xfrm>
              <a:off x="6550925" y="4594325"/>
              <a:ext cx="267300" cy="65675"/>
            </a:xfrm>
            <a:custGeom>
              <a:avLst/>
              <a:gdLst/>
              <a:ahLst/>
              <a:cxnLst/>
              <a:rect l="l" t="t" r="r" b="b"/>
              <a:pathLst>
                <a:path w="10692" h="2627" fill="none" extrusionOk="0">
                  <a:moveTo>
                    <a:pt x="1" y="1"/>
                  </a:moveTo>
                  <a:cubicBezTo>
                    <a:pt x="1" y="1"/>
                    <a:pt x="5323" y="1982"/>
                    <a:pt x="10691" y="2627"/>
                  </a:cubicBezTo>
                </a:path>
              </a:pathLst>
            </a:custGeom>
            <a:noFill/>
            <a:ln w="3800" cap="flat" cmpd="sng">
              <a:solidFill>
                <a:schemeClr val="accent1"/>
              </a:solidFill>
              <a:prstDash val="solid"/>
              <a:miter lim="117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26" name="Google Shape;1326;p38"/>
            <p:cNvSpPr/>
            <p:nvPr/>
          </p:nvSpPr>
          <p:spPr>
            <a:xfrm>
              <a:off x="6133875" y="4509400"/>
              <a:ext cx="158925" cy="123675"/>
            </a:xfrm>
            <a:custGeom>
              <a:avLst/>
              <a:gdLst/>
              <a:ahLst/>
              <a:cxnLst/>
              <a:rect l="l" t="t" r="r" b="b"/>
              <a:pathLst>
                <a:path w="6357" h="4947" extrusionOk="0">
                  <a:moveTo>
                    <a:pt x="2135" y="0"/>
                  </a:moveTo>
                  <a:cubicBezTo>
                    <a:pt x="1089" y="0"/>
                    <a:pt x="2254" y="2976"/>
                    <a:pt x="2254" y="2976"/>
                  </a:cubicBezTo>
                  <a:cubicBezTo>
                    <a:pt x="2254" y="2976"/>
                    <a:pt x="1521" y="2768"/>
                    <a:pt x="898" y="2768"/>
                  </a:cubicBezTo>
                  <a:cubicBezTo>
                    <a:pt x="455" y="2768"/>
                    <a:pt x="67" y="2873"/>
                    <a:pt x="38" y="3234"/>
                  </a:cubicBezTo>
                  <a:cubicBezTo>
                    <a:pt x="1" y="3936"/>
                    <a:pt x="2045" y="4946"/>
                    <a:pt x="4477" y="4946"/>
                  </a:cubicBezTo>
                  <a:cubicBezTo>
                    <a:pt x="5088" y="4946"/>
                    <a:pt x="5723" y="4882"/>
                    <a:pt x="6356" y="4734"/>
                  </a:cubicBezTo>
                  <a:cubicBezTo>
                    <a:pt x="6356" y="4734"/>
                    <a:pt x="4035" y="667"/>
                    <a:pt x="2453" y="69"/>
                  </a:cubicBezTo>
                  <a:cubicBezTo>
                    <a:pt x="2329" y="22"/>
                    <a:pt x="2224" y="0"/>
                    <a:pt x="213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7" name="Google Shape;1327;p38"/>
            <p:cNvSpPr/>
            <p:nvPr/>
          </p:nvSpPr>
          <p:spPr>
            <a:xfrm>
              <a:off x="6099350" y="4618950"/>
              <a:ext cx="193725" cy="53575"/>
            </a:xfrm>
            <a:custGeom>
              <a:avLst/>
              <a:gdLst/>
              <a:ahLst/>
              <a:cxnLst/>
              <a:rect l="l" t="t" r="r" b="b"/>
              <a:pathLst>
                <a:path w="7749" h="2143" extrusionOk="0">
                  <a:moveTo>
                    <a:pt x="3822" y="1"/>
                  </a:moveTo>
                  <a:cubicBezTo>
                    <a:pt x="3822" y="1"/>
                    <a:pt x="1" y="622"/>
                    <a:pt x="903" y="1759"/>
                  </a:cubicBezTo>
                  <a:cubicBezTo>
                    <a:pt x="1124" y="2031"/>
                    <a:pt x="1604" y="2142"/>
                    <a:pt x="2213" y="2142"/>
                  </a:cubicBezTo>
                  <a:cubicBezTo>
                    <a:pt x="4126" y="2142"/>
                    <a:pt x="7313" y="1040"/>
                    <a:pt x="7749" y="329"/>
                  </a:cubicBezTo>
                  <a:lnTo>
                    <a:pt x="3822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8" name="Google Shape;1328;p38"/>
            <p:cNvSpPr/>
            <p:nvPr/>
          </p:nvSpPr>
          <p:spPr>
            <a:xfrm>
              <a:off x="6279575" y="4613375"/>
              <a:ext cx="37525" cy="29925"/>
            </a:xfrm>
            <a:custGeom>
              <a:avLst/>
              <a:gdLst/>
              <a:ahLst/>
              <a:cxnLst/>
              <a:rect l="l" t="t" r="r" b="b"/>
              <a:pathLst>
                <a:path w="1501" h="1197" extrusionOk="0">
                  <a:moveTo>
                    <a:pt x="484" y="1"/>
                  </a:moveTo>
                  <a:cubicBezTo>
                    <a:pt x="479" y="1"/>
                    <a:pt x="474" y="1"/>
                    <a:pt x="470" y="1"/>
                  </a:cubicBezTo>
                  <a:cubicBezTo>
                    <a:pt x="352" y="1"/>
                    <a:pt x="270" y="13"/>
                    <a:pt x="212" y="48"/>
                  </a:cubicBezTo>
                  <a:cubicBezTo>
                    <a:pt x="259" y="247"/>
                    <a:pt x="259" y="774"/>
                    <a:pt x="1" y="1021"/>
                  </a:cubicBezTo>
                  <a:cubicBezTo>
                    <a:pt x="141" y="1126"/>
                    <a:pt x="446" y="1196"/>
                    <a:pt x="669" y="1196"/>
                  </a:cubicBezTo>
                  <a:cubicBezTo>
                    <a:pt x="1079" y="1196"/>
                    <a:pt x="1419" y="1044"/>
                    <a:pt x="1442" y="810"/>
                  </a:cubicBezTo>
                  <a:cubicBezTo>
                    <a:pt x="1500" y="474"/>
                    <a:pt x="872" y="1"/>
                    <a:pt x="484" y="1"/>
                  </a:cubicBezTo>
                  <a:close/>
                </a:path>
              </a:pathLst>
            </a:custGeom>
            <a:solidFill>
              <a:srgbClr val="2B305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29" name="Google Shape;1329;p38"/>
          <p:cNvSpPr/>
          <p:nvPr/>
        </p:nvSpPr>
        <p:spPr>
          <a:xfrm>
            <a:off x="7019557" y="405688"/>
            <a:ext cx="267632" cy="267600"/>
          </a:xfrm>
          <a:custGeom>
            <a:avLst/>
            <a:gdLst/>
            <a:ahLst/>
            <a:cxnLst/>
            <a:rect l="l" t="t" r="r" b="b"/>
            <a:pathLst>
              <a:path w="2142" h="2142" extrusionOk="0">
                <a:moveTo>
                  <a:pt x="1066" y="1"/>
                </a:moveTo>
                <a:lnTo>
                  <a:pt x="975" y="584"/>
                </a:lnTo>
                <a:cubicBezTo>
                  <a:pt x="948" y="784"/>
                  <a:pt x="784" y="948"/>
                  <a:pt x="575" y="985"/>
                </a:cubicBezTo>
                <a:lnTo>
                  <a:pt x="1" y="1076"/>
                </a:lnTo>
                <a:lnTo>
                  <a:pt x="575" y="1167"/>
                </a:lnTo>
                <a:cubicBezTo>
                  <a:pt x="784" y="1194"/>
                  <a:pt x="948" y="1358"/>
                  <a:pt x="975" y="1558"/>
                </a:cubicBezTo>
                <a:lnTo>
                  <a:pt x="1066" y="2141"/>
                </a:lnTo>
                <a:lnTo>
                  <a:pt x="1157" y="1558"/>
                </a:lnTo>
                <a:cubicBezTo>
                  <a:pt x="1194" y="1358"/>
                  <a:pt x="1358" y="1194"/>
                  <a:pt x="1558" y="1167"/>
                </a:cubicBezTo>
                <a:lnTo>
                  <a:pt x="2141" y="1076"/>
                </a:lnTo>
                <a:lnTo>
                  <a:pt x="1558" y="985"/>
                </a:lnTo>
                <a:cubicBezTo>
                  <a:pt x="1358" y="948"/>
                  <a:pt x="1194" y="784"/>
                  <a:pt x="1157" y="584"/>
                </a:cubicBezTo>
                <a:lnTo>
                  <a:pt x="1066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0" name="Google Shape;1330;p38"/>
          <p:cNvSpPr/>
          <p:nvPr/>
        </p:nvSpPr>
        <p:spPr>
          <a:xfrm>
            <a:off x="6749688" y="1297951"/>
            <a:ext cx="154631" cy="154631"/>
          </a:xfrm>
          <a:custGeom>
            <a:avLst/>
            <a:gdLst/>
            <a:ahLst/>
            <a:cxnLst/>
            <a:rect l="l" t="t" r="r" b="b"/>
            <a:pathLst>
              <a:path w="2142" h="2142" extrusionOk="0">
                <a:moveTo>
                  <a:pt x="1066" y="1"/>
                </a:moveTo>
                <a:lnTo>
                  <a:pt x="975" y="584"/>
                </a:lnTo>
                <a:cubicBezTo>
                  <a:pt x="948" y="784"/>
                  <a:pt x="784" y="948"/>
                  <a:pt x="575" y="985"/>
                </a:cubicBezTo>
                <a:lnTo>
                  <a:pt x="1" y="1076"/>
                </a:lnTo>
                <a:lnTo>
                  <a:pt x="575" y="1167"/>
                </a:lnTo>
                <a:cubicBezTo>
                  <a:pt x="784" y="1194"/>
                  <a:pt x="948" y="1358"/>
                  <a:pt x="975" y="1558"/>
                </a:cubicBezTo>
                <a:lnTo>
                  <a:pt x="1066" y="2141"/>
                </a:lnTo>
                <a:lnTo>
                  <a:pt x="1157" y="1558"/>
                </a:lnTo>
                <a:cubicBezTo>
                  <a:pt x="1194" y="1358"/>
                  <a:pt x="1358" y="1194"/>
                  <a:pt x="1558" y="1167"/>
                </a:cubicBezTo>
                <a:lnTo>
                  <a:pt x="2141" y="1076"/>
                </a:lnTo>
                <a:lnTo>
                  <a:pt x="1558" y="985"/>
                </a:lnTo>
                <a:cubicBezTo>
                  <a:pt x="1358" y="948"/>
                  <a:pt x="1194" y="784"/>
                  <a:pt x="1157" y="584"/>
                </a:cubicBezTo>
                <a:lnTo>
                  <a:pt x="1066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1" name="Google Shape;1331;p38"/>
          <p:cNvSpPr/>
          <p:nvPr/>
        </p:nvSpPr>
        <p:spPr>
          <a:xfrm>
            <a:off x="8126066" y="2556898"/>
            <a:ext cx="175114" cy="175114"/>
          </a:xfrm>
          <a:custGeom>
            <a:avLst/>
            <a:gdLst/>
            <a:ahLst/>
            <a:cxnLst/>
            <a:rect l="l" t="t" r="r" b="b"/>
            <a:pathLst>
              <a:path w="3098" h="3098" extrusionOk="0">
                <a:moveTo>
                  <a:pt x="1549" y="1"/>
                </a:moveTo>
                <a:lnTo>
                  <a:pt x="1413" y="839"/>
                </a:lnTo>
                <a:cubicBezTo>
                  <a:pt x="1367" y="1130"/>
                  <a:pt x="1130" y="1367"/>
                  <a:pt x="839" y="1412"/>
                </a:cubicBezTo>
                <a:lnTo>
                  <a:pt x="1" y="1549"/>
                </a:lnTo>
                <a:lnTo>
                  <a:pt x="839" y="1686"/>
                </a:lnTo>
                <a:cubicBezTo>
                  <a:pt x="1130" y="1731"/>
                  <a:pt x="1367" y="1977"/>
                  <a:pt x="1413" y="2269"/>
                </a:cubicBezTo>
                <a:lnTo>
                  <a:pt x="1549" y="3097"/>
                </a:lnTo>
                <a:lnTo>
                  <a:pt x="1686" y="2269"/>
                </a:lnTo>
                <a:cubicBezTo>
                  <a:pt x="1731" y="1977"/>
                  <a:pt x="1977" y="1731"/>
                  <a:pt x="2269" y="1686"/>
                </a:cubicBezTo>
                <a:lnTo>
                  <a:pt x="3098" y="1549"/>
                </a:lnTo>
                <a:lnTo>
                  <a:pt x="2269" y="1412"/>
                </a:lnTo>
                <a:cubicBezTo>
                  <a:pt x="1977" y="1367"/>
                  <a:pt x="1731" y="1130"/>
                  <a:pt x="1686" y="839"/>
                </a:cubicBezTo>
                <a:lnTo>
                  <a:pt x="1549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332" name="Google Shape;1332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10763" y="2411492"/>
            <a:ext cx="312675" cy="32050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3" name="Google Shape;1333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87238" y="842975"/>
            <a:ext cx="252750" cy="259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4" name="Google Shape;1334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605826" y="1648042"/>
            <a:ext cx="312675" cy="32050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5" name="Google Shape;1335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23588" y="938108"/>
            <a:ext cx="312675" cy="32050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6" name="Google Shape;1336;p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flipH="1">
            <a:off x="423375" y="2697588"/>
            <a:ext cx="165300" cy="168600"/>
          </a:xfrm>
          <a:prstGeom prst="rect">
            <a:avLst/>
          </a:prstGeom>
          <a:noFill/>
          <a:ln>
            <a:noFill/>
          </a:ln>
        </p:spPr>
      </p:pic>
      <p:sp>
        <p:nvSpPr>
          <p:cNvPr id="1337" name="Google Shape;1337;p38"/>
          <p:cNvSpPr/>
          <p:nvPr/>
        </p:nvSpPr>
        <p:spPr>
          <a:xfrm>
            <a:off x="7552907" y="1452563"/>
            <a:ext cx="267632" cy="267600"/>
          </a:xfrm>
          <a:custGeom>
            <a:avLst/>
            <a:gdLst/>
            <a:ahLst/>
            <a:cxnLst/>
            <a:rect l="l" t="t" r="r" b="b"/>
            <a:pathLst>
              <a:path w="2142" h="2142" extrusionOk="0">
                <a:moveTo>
                  <a:pt x="1066" y="1"/>
                </a:moveTo>
                <a:lnTo>
                  <a:pt x="975" y="584"/>
                </a:lnTo>
                <a:cubicBezTo>
                  <a:pt x="948" y="784"/>
                  <a:pt x="784" y="948"/>
                  <a:pt x="575" y="985"/>
                </a:cubicBezTo>
                <a:lnTo>
                  <a:pt x="1" y="1076"/>
                </a:lnTo>
                <a:lnTo>
                  <a:pt x="575" y="1167"/>
                </a:lnTo>
                <a:cubicBezTo>
                  <a:pt x="784" y="1194"/>
                  <a:pt x="948" y="1358"/>
                  <a:pt x="975" y="1558"/>
                </a:cubicBezTo>
                <a:lnTo>
                  <a:pt x="1066" y="2141"/>
                </a:lnTo>
                <a:lnTo>
                  <a:pt x="1157" y="1558"/>
                </a:lnTo>
                <a:cubicBezTo>
                  <a:pt x="1194" y="1358"/>
                  <a:pt x="1358" y="1194"/>
                  <a:pt x="1558" y="1167"/>
                </a:cubicBezTo>
                <a:lnTo>
                  <a:pt x="2141" y="1076"/>
                </a:lnTo>
                <a:lnTo>
                  <a:pt x="1558" y="985"/>
                </a:lnTo>
                <a:cubicBezTo>
                  <a:pt x="1358" y="948"/>
                  <a:pt x="1194" y="784"/>
                  <a:pt x="1157" y="584"/>
                </a:cubicBezTo>
                <a:lnTo>
                  <a:pt x="1066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8" name="Google Shape;1338;p38"/>
          <p:cNvSpPr/>
          <p:nvPr/>
        </p:nvSpPr>
        <p:spPr>
          <a:xfrm>
            <a:off x="1010765" y="4128701"/>
            <a:ext cx="209552" cy="209525"/>
          </a:xfrm>
          <a:custGeom>
            <a:avLst/>
            <a:gdLst/>
            <a:ahLst/>
            <a:cxnLst/>
            <a:rect l="l" t="t" r="r" b="b"/>
            <a:pathLst>
              <a:path w="2142" h="2142" extrusionOk="0">
                <a:moveTo>
                  <a:pt x="1066" y="1"/>
                </a:moveTo>
                <a:lnTo>
                  <a:pt x="975" y="584"/>
                </a:lnTo>
                <a:cubicBezTo>
                  <a:pt x="948" y="784"/>
                  <a:pt x="784" y="948"/>
                  <a:pt x="575" y="985"/>
                </a:cubicBezTo>
                <a:lnTo>
                  <a:pt x="1" y="1076"/>
                </a:lnTo>
                <a:lnTo>
                  <a:pt x="575" y="1167"/>
                </a:lnTo>
                <a:cubicBezTo>
                  <a:pt x="784" y="1194"/>
                  <a:pt x="948" y="1358"/>
                  <a:pt x="975" y="1558"/>
                </a:cubicBezTo>
                <a:lnTo>
                  <a:pt x="1066" y="2141"/>
                </a:lnTo>
                <a:lnTo>
                  <a:pt x="1157" y="1558"/>
                </a:lnTo>
                <a:cubicBezTo>
                  <a:pt x="1194" y="1358"/>
                  <a:pt x="1358" y="1194"/>
                  <a:pt x="1558" y="1167"/>
                </a:cubicBezTo>
                <a:lnTo>
                  <a:pt x="2141" y="1076"/>
                </a:lnTo>
                <a:lnTo>
                  <a:pt x="1558" y="985"/>
                </a:lnTo>
                <a:cubicBezTo>
                  <a:pt x="1358" y="948"/>
                  <a:pt x="1194" y="784"/>
                  <a:pt x="1157" y="584"/>
                </a:cubicBezTo>
                <a:lnTo>
                  <a:pt x="1066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9" name="Google Shape;1339;p38"/>
          <p:cNvSpPr/>
          <p:nvPr/>
        </p:nvSpPr>
        <p:spPr>
          <a:xfrm>
            <a:off x="2257388" y="702338"/>
            <a:ext cx="312675" cy="312450"/>
          </a:xfrm>
          <a:custGeom>
            <a:avLst/>
            <a:gdLst/>
            <a:ahLst/>
            <a:cxnLst/>
            <a:rect l="l" t="t" r="r" b="b"/>
            <a:pathLst>
              <a:path w="12507" h="12498" extrusionOk="0">
                <a:moveTo>
                  <a:pt x="6249" y="1"/>
                </a:moveTo>
                <a:lnTo>
                  <a:pt x="5657" y="3599"/>
                </a:lnTo>
                <a:cubicBezTo>
                  <a:pt x="5594" y="3985"/>
                  <a:pt x="5266" y="4231"/>
                  <a:pt x="4918" y="4231"/>
                </a:cubicBezTo>
                <a:cubicBezTo>
                  <a:pt x="4767" y="4231"/>
                  <a:pt x="4611" y="4184"/>
                  <a:pt x="4473" y="4081"/>
                </a:cubicBezTo>
                <a:lnTo>
                  <a:pt x="3107" y="3107"/>
                </a:lnTo>
                <a:lnTo>
                  <a:pt x="4090" y="4473"/>
                </a:lnTo>
                <a:cubicBezTo>
                  <a:pt x="4418" y="4928"/>
                  <a:pt x="4145" y="5566"/>
                  <a:pt x="3598" y="5657"/>
                </a:cubicBezTo>
                <a:lnTo>
                  <a:pt x="1" y="6249"/>
                </a:lnTo>
                <a:lnTo>
                  <a:pt x="3598" y="6841"/>
                </a:lnTo>
                <a:cubicBezTo>
                  <a:pt x="4154" y="6932"/>
                  <a:pt x="4418" y="7570"/>
                  <a:pt x="4090" y="8025"/>
                </a:cubicBezTo>
                <a:lnTo>
                  <a:pt x="3107" y="9391"/>
                </a:lnTo>
                <a:lnTo>
                  <a:pt x="4473" y="8417"/>
                </a:lnTo>
                <a:cubicBezTo>
                  <a:pt x="4610" y="8315"/>
                  <a:pt x="4764" y="8269"/>
                  <a:pt x="4914" y="8269"/>
                </a:cubicBezTo>
                <a:cubicBezTo>
                  <a:pt x="5263" y="8269"/>
                  <a:pt x="5593" y="8518"/>
                  <a:pt x="5657" y="8900"/>
                </a:cubicBezTo>
                <a:lnTo>
                  <a:pt x="6249" y="12497"/>
                </a:lnTo>
                <a:lnTo>
                  <a:pt x="6841" y="8900"/>
                </a:lnTo>
                <a:cubicBezTo>
                  <a:pt x="6904" y="8513"/>
                  <a:pt x="7232" y="8267"/>
                  <a:pt x="7579" y="8267"/>
                </a:cubicBezTo>
                <a:cubicBezTo>
                  <a:pt x="7731" y="8267"/>
                  <a:pt x="7887" y="8314"/>
                  <a:pt x="8025" y="8417"/>
                </a:cubicBezTo>
                <a:lnTo>
                  <a:pt x="9391" y="9391"/>
                </a:lnTo>
                <a:lnTo>
                  <a:pt x="8417" y="8025"/>
                </a:lnTo>
                <a:cubicBezTo>
                  <a:pt x="8089" y="7570"/>
                  <a:pt x="8362" y="6932"/>
                  <a:pt x="8899" y="6841"/>
                </a:cubicBezTo>
                <a:lnTo>
                  <a:pt x="12506" y="6249"/>
                </a:lnTo>
                <a:lnTo>
                  <a:pt x="8899" y="5657"/>
                </a:lnTo>
                <a:cubicBezTo>
                  <a:pt x="8344" y="5566"/>
                  <a:pt x="8089" y="4928"/>
                  <a:pt x="8417" y="4473"/>
                </a:cubicBezTo>
                <a:lnTo>
                  <a:pt x="9391" y="3107"/>
                </a:lnTo>
                <a:lnTo>
                  <a:pt x="8025" y="4081"/>
                </a:lnTo>
                <a:cubicBezTo>
                  <a:pt x="7888" y="4183"/>
                  <a:pt x="7734" y="4229"/>
                  <a:pt x="7584" y="4229"/>
                </a:cubicBezTo>
                <a:cubicBezTo>
                  <a:pt x="7235" y="4229"/>
                  <a:pt x="6905" y="3981"/>
                  <a:pt x="6841" y="3599"/>
                </a:cubicBezTo>
                <a:lnTo>
                  <a:pt x="6249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0" name="Google Shape;1340;p38"/>
          <p:cNvSpPr/>
          <p:nvPr/>
        </p:nvSpPr>
        <p:spPr>
          <a:xfrm>
            <a:off x="7774563" y="4207538"/>
            <a:ext cx="312675" cy="312450"/>
          </a:xfrm>
          <a:custGeom>
            <a:avLst/>
            <a:gdLst/>
            <a:ahLst/>
            <a:cxnLst/>
            <a:rect l="l" t="t" r="r" b="b"/>
            <a:pathLst>
              <a:path w="12507" h="12498" extrusionOk="0">
                <a:moveTo>
                  <a:pt x="6249" y="1"/>
                </a:moveTo>
                <a:lnTo>
                  <a:pt x="5657" y="3599"/>
                </a:lnTo>
                <a:cubicBezTo>
                  <a:pt x="5594" y="3985"/>
                  <a:pt x="5266" y="4231"/>
                  <a:pt x="4918" y="4231"/>
                </a:cubicBezTo>
                <a:cubicBezTo>
                  <a:pt x="4767" y="4231"/>
                  <a:pt x="4611" y="4184"/>
                  <a:pt x="4473" y="4081"/>
                </a:cubicBezTo>
                <a:lnTo>
                  <a:pt x="3107" y="3107"/>
                </a:lnTo>
                <a:lnTo>
                  <a:pt x="4090" y="4473"/>
                </a:lnTo>
                <a:cubicBezTo>
                  <a:pt x="4418" y="4928"/>
                  <a:pt x="4145" y="5566"/>
                  <a:pt x="3598" y="5657"/>
                </a:cubicBezTo>
                <a:lnTo>
                  <a:pt x="1" y="6249"/>
                </a:lnTo>
                <a:lnTo>
                  <a:pt x="3598" y="6841"/>
                </a:lnTo>
                <a:cubicBezTo>
                  <a:pt x="4154" y="6932"/>
                  <a:pt x="4418" y="7570"/>
                  <a:pt x="4090" y="8025"/>
                </a:cubicBezTo>
                <a:lnTo>
                  <a:pt x="3107" y="9391"/>
                </a:lnTo>
                <a:lnTo>
                  <a:pt x="4473" y="8417"/>
                </a:lnTo>
                <a:cubicBezTo>
                  <a:pt x="4610" y="8315"/>
                  <a:pt x="4764" y="8269"/>
                  <a:pt x="4914" y="8269"/>
                </a:cubicBezTo>
                <a:cubicBezTo>
                  <a:pt x="5263" y="8269"/>
                  <a:pt x="5593" y="8518"/>
                  <a:pt x="5657" y="8900"/>
                </a:cubicBezTo>
                <a:lnTo>
                  <a:pt x="6249" y="12497"/>
                </a:lnTo>
                <a:lnTo>
                  <a:pt x="6841" y="8900"/>
                </a:lnTo>
                <a:cubicBezTo>
                  <a:pt x="6904" y="8513"/>
                  <a:pt x="7232" y="8267"/>
                  <a:pt x="7579" y="8267"/>
                </a:cubicBezTo>
                <a:cubicBezTo>
                  <a:pt x="7731" y="8267"/>
                  <a:pt x="7887" y="8314"/>
                  <a:pt x="8025" y="8417"/>
                </a:cubicBezTo>
                <a:lnTo>
                  <a:pt x="9391" y="9391"/>
                </a:lnTo>
                <a:lnTo>
                  <a:pt x="8417" y="8025"/>
                </a:lnTo>
                <a:cubicBezTo>
                  <a:pt x="8089" y="7570"/>
                  <a:pt x="8362" y="6932"/>
                  <a:pt x="8899" y="6841"/>
                </a:cubicBezTo>
                <a:lnTo>
                  <a:pt x="12506" y="6249"/>
                </a:lnTo>
                <a:lnTo>
                  <a:pt x="8899" y="5657"/>
                </a:lnTo>
                <a:cubicBezTo>
                  <a:pt x="8344" y="5566"/>
                  <a:pt x="8089" y="4928"/>
                  <a:pt x="8417" y="4473"/>
                </a:cubicBezTo>
                <a:lnTo>
                  <a:pt x="9391" y="3107"/>
                </a:lnTo>
                <a:lnTo>
                  <a:pt x="8025" y="4081"/>
                </a:lnTo>
                <a:cubicBezTo>
                  <a:pt x="7888" y="4183"/>
                  <a:pt x="7734" y="4229"/>
                  <a:pt x="7584" y="4229"/>
                </a:cubicBezTo>
                <a:cubicBezTo>
                  <a:pt x="7235" y="4229"/>
                  <a:pt x="6905" y="3981"/>
                  <a:pt x="6841" y="3599"/>
                </a:cubicBezTo>
                <a:lnTo>
                  <a:pt x="6249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1" name="Google Shape;1341;p38"/>
          <p:cNvSpPr/>
          <p:nvPr/>
        </p:nvSpPr>
        <p:spPr>
          <a:xfrm>
            <a:off x="2308953" y="3125389"/>
            <a:ext cx="209552" cy="209525"/>
          </a:xfrm>
          <a:custGeom>
            <a:avLst/>
            <a:gdLst/>
            <a:ahLst/>
            <a:cxnLst/>
            <a:rect l="l" t="t" r="r" b="b"/>
            <a:pathLst>
              <a:path w="2142" h="2142" extrusionOk="0">
                <a:moveTo>
                  <a:pt x="1066" y="1"/>
                </a:moveTo>
                <a:lnTo>
                  <a:pt x="975" y="584"/>
                </a:lnTo>
                <a:cubicBezTo>
                  <a:pt x="948" y="784"/>
                  <a:pt x="784" y="948"/>
                  <a:pt x="575" y="985"/>
                </a:cubicBezTo>
                <a:lnTo>
                  <a:pt x="1" y="1076"/>
                </a:lnTo>
                <a:lnTo>
                  <a:pt x="575" y="1167"/>
                </a:lnTo>
                <a:cubicBezTo>
                  <a:pt x="784" y="1194"/>
                  <a:pt x="948" y="1358"/>
                  <a:pt x="975" y="1558"/>
                </a:cubicBezTo>
                <a:lnTo>
                  <a:pt x="1066" y="2141"/>
                </a:lnTo>
                <a:lnTo>
                  <a:pt x="1157" y="1558"/>
                </a:lnTo>
                <a:cubicBezTo>
                  <a:pt x="1194" y="1358"/>
                  <a:pt x="1358" y="1194"/>
                  <a:pt x="1558" y="1167"/>
                </a:cubicBezTo>
                <a:lnTo>
                  <a:pt x="2141" y="1076"/>
                </a:lnTo>
                <a:lnTo>
                  <a:pt x="1558" y="985"/>
                </a:lnTo>
                <a:cubicBezTo>
                  <a:pt x="1358" y="948"/>
                  <a:pt x="1194" y="784"/>
                  <a:pt x="1157" y="584"/>
                </a:cubicBezTo>
                <a:lnTo>
                  <a:pt x="1066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2" name="Google Shape;1342;p38"/>
          <p:cNvSpPr/>
          <p:nvPr/>
        </p:nvSpPr>
        <p:spPr>
          <a:xfrm>
            <a:off x="7826128" y="3221726"/>
            <a:ext cx="209552" cy="209525"/>
          </a:xfrm>
          <a:custGeom>
            <a:avLst/>
            <a:gdLst/>
            <a:ahLst/>
            <a:cxnLst/>
            <a:rect l="l" t="t" r="r" b="b"/>
            <a:pathLst>
              <a:path w="2142" h="2142" extrusionOk="0">
                <a:moveTo>
                  <a:pt x="1066" y="1"/>
                </a:moveTo>
                <a:lnTo>
                  <a:pt x="975" y="584"/>
                </a:lnTo>
                <a:cubicBezTo>
                  <a:pt x="948" y="784"/>
                  <a:pt x="784" y="948"/>
                  <a:pt x="575" y="985"/>
                </a:cubicBezTo>
                <a:lnTo>
                  <a:pt x="1" y="1076"/>
                </a:lnTo>
                <a:lnTo>
                  <a:pt x="575" y="1167"/>
                </a:lnTo>
                <a:cubicBezTo>
                  <a:pt x="784" y="1194"/>
                  <a:pt x="948" y="1358"/>
                  <a:pt x="975" y="1558"/>
                </a:cubicBezTo>
                <a:lnTo>
                  <a:pt x="1066" y="2141"/>
                </a:lnTo>
                <a:lnTo>
                  <a:pt x="1157" y="1558"/>
                </a:lnTo>
                <a:cubicBezTo>
                  <a:pt x="1194" y="1358"/>
                  <a:pt x="1358" y="1194"/>
                  <a:pt x="1558" y="1167"/>
                </a:cubicBezTo>
                <a:lnTo>
                  <a:pt x="2141" y="1076"/>
                </a:lnTo>
                <a:lnTo>
                  <a:pt x="1558" y="985"/>
                </a:lnTo>
                <a:cubicBezTo>
                  <a:pt x="1358" y="948"/>
                  <a:pt x="1194" y="784"/>
                  <a:pt x="1157" y="584"/>
                </a:cubicBezTo>
                <a:lnTo>
                  <a:pt x="1066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0F38EA7-521B-0B25-EAFA-5D173333185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29B6ED96-317E-FBEE-41F9-7ABD3E2AA4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3928"/>
            <a:ext cx="4413550" cy="4359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3" name="Google Shape;2973;p64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ВОПРОСЫ:</a:t>
            </a:r>
            <a:endParaRPr dirty="0"/>
          </a:p>
        </p:txBody>
      </p:sp>
      <p:grpSp>
        <p:nvGrpSpPr>
          <p:cNvPr id="2974" name="Google Shape;2974;p64"/>
          <p:cNvGrpSpPr/>
          <p:nvPr/>
        </p:nvGrpSpPr>
        <p:grpSpPr>
          <a:xfrm>
            <a:off x="2310776" y="842501"/>
            <a:ext cx="5939711" cy="3855974"/>
            <a:chOff x="2698041" y="1314137"/>
            <a:chExt cx="4924475" cy="3187313"/>
          </a:xfrm>
        </p:grpSpPr>
        <p:sp>
          <p:nvSpPr>
            <p:cNvPr id="2975" name="Google Shape;2975;p64"/>
            <p:cNvSpPr/>
            <p:nvPr/>
          </p:nvSpPr>
          <p:spPr>
            <a:xfrm rot="10800000" flipH="1">
              <a:off x="3559833" y="1314137"/>
              <a:ext cx="4062683" cy="3187313"/>
            </a:xfrm>
            <a:custGeom>
              <a:avLst/>
              <a:gdLst/>
              <a:ahLst/>
              <a:cxnLst/>
              <a:rect l="l" t="t" r="r" b="b"/>
              <a:pathLst>
                <a:path w="17607" h="15029" extrusionOk="0">
                  <a:moveTo>
                    <a:pt x="1877" y="0"/>
                  </a:moveTo>
                  <a:cubicBezTo>
                    <a:pt x="848" y="0"/>
                    <a:pt x="1" y="847"/>
                    <a:pt x="1" y="1885"/>
                  </a:cubicBezTo>
                  <a:lnTo>
                    <a:pt x="1" y="13152"/>
                  </a:lnTo>
                  <a:cubicBezTo>
                    <a:pt x="1" y="14190"/>
                    <a:pt x="848" y="15028"/>
                    <a:pt x="1877" y="15028"/>
                  </a:cubicBezTo>
                  <a:lnTo>
                    <a:pt x="15721" y="15028"/>
                  </a:lnTo>
                  <a:cubicBezTo>
                    <a:pt x="16759" y="15028"/>
                    <a:pt x="17606" y="14190"/>
                    <a:pt x="17606" y="13152"/>
                  </a:cubicBezTo>
                  <a:lnTo>
                    <a:pt x="17606" y="1885"/>
                  </a:lnTo>
                  <a:cubicBezTo>
                    <a:pt x="17606" y="847"/>
                    <a:pt x="16759" y="0"/>
                    <a:pt x="1572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6" name="Google Shape;2976;p64"/>
            <p:cNvSpPr/>
            <p:nvPr/>
          </p:nvSpPr>
          <p:spPr>
            <a:xfrm rot="10800000" flipV="1">
              <a:off x="2698041" y="2164621"/>
              <a:ext cx="1024798" cy="695054"/>
            </a:xfrm>
            <a:custGeom>
              <a:avLst/>
              <a:gdLst/>
              <a:ahLst/>
              <a:cxnLst/>
              <a:rect l="l" t="t" r="r" b="b"/>
              <a:pathLst>
                <a:path w="8252" h="7052" extrusionOk="0">
                  <a:moveTo>
                    <a:pt x="565" y="1"/>
                  </a:moveTo>
                  <a:cubicBezTo>
                    <a:pt x="275" y="1"/>
                    <a:pt x="1" y="226"/>
                    <a:pt x="1" y="559"/>
                  </a:cubicBezTo>
                  <a:lnTo>
                    <a:pt x="1" y="4758"/>
                  </a:lnTo>
                  <a:cubicBezTo>
                    <a:pt x="1" y="5022"/>
                    <a:pt x="174" y="5249"/>
                    <a:pt x="420" y="5304"/>
                  </a:cubicBezTo>
                  <a:lnTo>
                    <a:pt x="7342" y="7035"/>
                  </a:lnTo>
                  <a:cubicBezTo>
                    <a:pt x="7391" y="7046"/>
                    <a:pt x="7438" y="7052"/>
                    <a:pt x="7483" y="7052"/>
                  </a:cubicBezTo>
                  <a:cubicBezTo>
                    <a:pt x="7973" y="7052"/>
                    <a:pt x="8252" y="6419"/>
                    <a:pt x="7843" y="6069"/>
                  </a:cubicBezTo>
                  <a:lnTo>
                    <a:pt x="921" y="131"/>
                  </a:lnTo>
                  <a:cubicBezTo>
                    <a:pt x="813" y="41"/>
                    <a:pt x="687" y="1"/>
                    <a:pt x="565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2984" name="Google Shape;2984;p64"/>
          <p:cNvSpPr txBox="1">
            <a:spLocks noGrp="1"/>
          </p:cNvSpPr>
          <p:nvPr>
            <p:ph type="subTitle" idx="4294967295"/>
          </p:nvPr>
        </p:nvSpPr>
        <p:spPr>
          <a:xfrm>
            <a:off x="3212269" y="900907"/>
            <a:ext cx="4900251" cy="36292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ru-RU" sz="2400" b="1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Назовите героев произведения</a:t>
            </a:r>
            <a:endParaRPr lang="ru-RU" sz="2400" dirty="0">
              <a:solidFill>
                <a:schemeClr val="bg2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ru-RU" sz="2400" b="1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какой город приехала </a:t>
            </a:r>
            <a:r>
              <a:rPr lang="ru-RU" sz="2400" b="1" dirty="0">
                <a:solidFill>
                  <a:schemeClr val="bg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400" b="1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имма со своей мамой?</a:t>
            </a:r>
            <a:r>
              <a:rPr lang="ru-RU" sz="2400" dirty="0">
                <a:solidFill>
                  <a:schemeClr val="bg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ru-RU" sz="2400" b="1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какой класс поступила </a:t>
            </a:r>
            <a:r>
              <a:rPr lang="ru-RU" sz="2400" b="1" dirty="0">
                <a:solidFill>
                  <a:schemeClr val="bg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400" b="1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имма?</a:t>
            </a:r>
            <a:endParaRPr lang="ru-RU" sz="2400" dirty="0">
              <a:solidFill>
                <a:schemeClr val="bg2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ru-RU" sz="2400" b="1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Чему учит произведение?</a:t>
            </a:r>
            <a:endParaRPr lang="ru-RU" sz="2400" dirty="0">
              <a:solidFill>
                <a:schemeClr val="bg2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ru-RU" sz="2400" b="1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вам особенно понравилось в этой истории?</a:t>
            </a:r>
            <a:endParaRPr lang="ru-RU" sz="2400" dirty="0">
              <a:solidFill>
                <a:schemeClr val="bg2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985" name="Google Shape;2985;p64"/>
          <p:cNvSpPr/>
          <p:nvPr/>
        </p:nvSpPr>
        <p:spPr>
          <a:xfrm>
            <a:off x="3869425" y="4378605"/>
            <a:ext cx="274626" cy="274626"/>
          </a:xfrm>
          <a:custGeom>
            <a:avLst/>
            <a:gdLst/>
            <a:ahLst/>
            <a:cxnLst/>
            <a:rect l="l" t="t" r="r" b="b"/>
            <a:pathLst>
              <a:path w="2142" h="2142" extrusionOk="0">
                <a:moveTo>
                  <a:pt x="1066" y="1"/>
                </a:moveTo>
                <a:lnTo>
                  <a:pt x="975" y="584"/>
                </a:lnTo>
                <a:cubicBezTo>
                  <a:pt x="948" y="784"/>
                  <a:pt x="784" y="948"/>
                  <a:pt x="575" y="985"/>
                </a:cubicBezTo>
                <a:lnTo>
                  <a:pt x="1" y="1076"/>
                </a:lnTo>
                <a:lnTo>
                  <a:pt x="575" y="1167"/>
                </a:lnTo>
                <a:cubicBezTo>
                  <a:pt x="784" y="1194"/>
                  <a:pt x="948" y="1358"/>
                  <a:pt x="975" y="1558"/>
                </a:cubicBezTo>
                <a:lnTo>
                  <a:pt x="1066" y="2141"/>
                </a:lnTo>
                <a:lnTo>
                  <a:pt x="1157" y="1558"/>
                </a:lnTo>
                <a:cubicBezTo>
                  <a:pt x="1194" y="1358"/>
                  <a:pt x="1358" y="1194"/>
                  <a:pt x="1558" y="1167"/>
                </a:cubicBezTo>
                <a:lnTo>
                  <a:pt x="2141" y="1076"/>
                </a:lnTo>
                <a:lnTo>
                  <a:pt x="1558" y="985"/>
                </a:lnTo>
                <a:cubicBezTo>
                  <a:pt x="1358" y="948"/>
                  <a:pt x="1194" y="784"/>
                  <a:pt x="1157" y="584"/>
                </a:cubicBezTo>
                <a:lnTo>
                  <a:pt x="1066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86" name="Google Shape;2986;p64"/>
          <p:cNvSpPr/>
          <p:nvPr/>
        </p:nvSpPr>
        <p:spPr>
          <a:xfrm>
            <a:off x="7432563" y="842500"/>
            <a:ext cx="312675" cy="312450"/>
          </a:xfrm>
          <a:custGeom>
            <a:avLst/>
            <a:gdLst/>
            <a:ahLst/>
            <a:cxnLst/>
            <a:rect l="l" t="t" r="r" b="b"/>
            <a:pathLst>
              <a:path w="12507" h="12498" extrusionOk="0">
                <a:moveTo>
                  <a:pt x="6249" y="1"/>
                </a:moveTo>
                <a:lnTo>
                  <a:pt x="5657" y="3599"/>
                </a:lnTo>
                <a:cubicBezTo>
                  <a:pt x="5594" y="3985"/>
                  <a:pt x="5266" y="4231"/>
                  <a:pt x="4918" y="4231"/>
                </a:cubicBezTo>
                <a:cubicBezTo>
                  <a:pt x="4767" y="4231"/>
                  <a:pt x="4611" y="4184"/>
                  <a:pt x="4473" y="4081"/>
                </a:cubicBezTo>
                <a:lnTo>
                  <a:pt x="3107" y="3107"/>
                </a:lnTo>
                <a:lnTo>
                  <a:pt x="4090" y="4473"/>
                </a:lnTo>
                <a:cubicBezTo>
                  <a:pt x="4418" y="4928"/>
                  <a:pt x="4145" y="5566"/>
                  <a:pt x="3598" y="5657"/>
                </a:cubicBezTo>
                <a:lnTo>
                  <a:pt x="1" y="6249"/>
                </a:lnTo>
                <a:lnTo>
                  <a:pt x="3598" y="6841"/>
                </a:lnTo>
                <a:cubicBezTo>
                  <a:pt x="4154" y="6932"/>
                  <a:pt x="4418" y="7570"/>
                  <a:pt x="4090" y="8025"/>
                </a:cubicBezTo>
                <a:lnTo>
                  <a:pt x="3107" y="9391"/>
                </a:lnTo>
                <a:lnTo>
                  <a:pt x="4473" y="8417"/>
                </a:lnTo>
                <a:cubicBezTo>
                  <a:pt x="4610" y="8315"/>
                  <a:pt x="4764" y="8269"/>
                  <a:pt x="4914" y="8269"/>
                </a:cubicBezTo>
                <a:cubicBezTo>
                  <a:pt x="5263" y="8269"/>
                  <a:pt x="5593" y="8518"/>
                  <a:pt x="5657" y="8900"/>
                </a:cubicBezTo>
                <a:lnTo>
                  <a:pt x="6249" y="12497"/>
                </a:lnTo>
                <a:lnTo>
                  <a:pt x="6841" y="8900"/>
                </a:lnTo>
                <a:cubicBezTo>
                  <a:pt x="6904" y="8513"/>
                  <a:pt x="7232" y="8267"/>
                  <a:pt x="7579" y="8267"/>
                </a:cubicBezTo>
                <a:cubicBezTo>
                  <a:pt x="7731" y="8267"/>
                  <a:pt x="7887" y="8314"/>
                  <a:pt x="8025" y="8417"/>
                </a:cubicBezTo>
                <a:lnTo>
                  <a:pt x="9391" y="9391"/>
                </a:lnTo>
                <a:lnTo>
                  <a:pt x="8417" y="8025"/>
                </a:lnTo>
                <a:cubicBezTo>
                  <a:pt x="8089" y="7570"/>
                  <a:pt x="8362" y="6932"/>
                  <a:pt x="8899" y="6841"/>
                </a:cubicBezTo>
                <a:lnTo>
                  <a:pt x="12506" y="6249"/>
                </a:lnTo>
                <a:lnTo>
                  <a:pt x="8899" y="5657"/>
                </a:lnTo>
                <a:cubicBezTo>
                  <a:pt x="8344" y="5566"/>
                  <a:pt x="8089" y="4928"/>
                  <a:pt x="8417" y="4473"/>
                </a:cubicBezTo>
                <a:lnTo>
                  <a:pt x="9391" y="3107"/>
                </a:lnTo>
                <a:lnTo>
                  <a:pt x="8025" y="4081"/>
                </a:lnTo>
                <a:cubicBezTo>
                  <a:pt x="7888" y="4183"/>
                  <a:pt x="7734" y="4229"/>
                  <a:pt x="7584" y="4229"/>
                </a:cubicBezTo>
                <a:cubicBezTo>
                  <a:pt x="7235" y="4229"/>
                  <a:pt x="6905" y="3981"/>
                  <a:pt x="6841" y="3599"/>
                </a:cubicBezTo>
                <a:lnTo>
                  <a:pt x="6249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88" name="Google Shape;2988;p64"/>
          <p:cNvSpPr/>
          <p:nvPr/>
        </p:nvSpPr>
        <p:spPr>
          <a:xfrm>
            <a:off x="5807551" y="4378601"/>
            <a:ext cx="108153" cy="108153"/>
          </a:xfrm>
          <a:custGeom>
            <a:avLst/>
            <a:gdLst/>
            <a:ahLst/>
            <a:cxnLst/>
            <a:rect l="l" t="t" r="r" b="b"/>
            <a:pathLst>
              <a:path w="2141" h="2141" extrusionOk="0">
                <a:moveTo>
                  <a:pt x="1066" y="0"/>
                </a:moveTo>
                <a:lnTo>
                  <a:pt x="975" y="583"/>
                </a:lnTo>
                <a:cubicBezTo>
                  <a:pt x="938" y="783"/>
                  <a:pt x="784" y="947"/>
                  <a:pt x="583" y="975"/>
                </a:cubicBezTo>
                <a:lnTo>
                  <a:pt x="0" y="1066"/>
                </a:lnTo>
                <a:lnTo>
                  <a:pt x="583" y="1157"/>
                </a:lnTo>
                <a:cubicBezTo>
                  <a:pt x="784" y="1193"/>
                  <a:pt x="938" y="1357"/>
                  <a:pt x="975" y="1558"/>
                </a:cubicBezTo>
                <a:lnTo>
                  <a:pt x="1066" y="2140"/>
                </a:lnTo>
                <a:lnTo>
                  <a:pt x="1157" y="1558"/>
                </a:lnTo>
                <a:cubicBezTo>
                  <a:pt x="1194" y="1357"/>
                  <a:pt x="1357" y="1193"/>
                  <a:pt x="1558" y="1157"/>
                </a:cubicBezTo>
                <a:lnTo>
                  <a:pt x="2141" y="1066"/>
                </a:lnTo>
                <a:lnTo>
                  <a:pt x="1558" y="975"/>
                </a:lnTo>
                <a:cubicBezTo>
                  <a:pt x="1357" y="947"/>
                  <a:pt x="1194" y="783"/>
                  <a:pt x="1157" y="583"/>
                </a:cubicBezTo>
                <a:lnTo>
                  <a:pt x="1066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89" name="Google Shape;2989;p64"/>
          <p:cNvSpPr/>
          <p:nvPr/>
        </p:nvSpPr>
        <p:spPr>
          <a:xfrm>
            <a:off x="828950" y="1154950"/>
            <a:ext cx="162400" cy="162400"/>
          </a:xfrm>
          <a:custGeom>
            <a:avLst/>
            <a:gdLst/>
            <a:ahLst/>
            <a:cxnLst/>
            <a:rect l="l" t="t" r="r" b="b"/>
            <a:pathLst>
              <a:path w="2141" h="2141" extrusionOk="0">
                <a:moveTo>
                  <a:pt x="1066" y="0"/>
                </a:moveTo>
                <a:lnTo>
                  <a:pt x="975" y="583"/>
                </a:lnTo>
                <a:cubicBezTo>
                  <a:pt x="938" y="783"/>
                  <a:pt x="784" y="947"/>
                  <a:pt x="583" y="975"/>
                </a:cubicBezTo>
                <a:lnTo>
                  <a:pt x="0" y="1066"/>
                </a:lnTo>
                <a:lnTo>
                  <a:pt x="583" y="1157"/>
                </a:lnTo>
                <a:cubicBezTo>
                  <a:pt x="784" y="1193"/>
                  <a:pt x="938" y="1357"/>
                  <a:pt x="975" y="1558"/>
                </a:cubicBezTo>
                <a:lnTo>
                  <a:pt x="1066" y="2140"/>
                </a:lnTo>
                <a:lnTo>
                  <a:pt x="1157" y="1558"/>
                </a:lnTo>
                <a:cubicBezTo>
                  <a:pt x="1194" y="1357"/>
                  <a:pt x="1357" y="1193"/>
                  <a:pt x="1558" y="1157"/>
                </a:cubicBezTo>
                <a:lnTo>
                  <a:pt x="2141" y="1066"/>
                </a:lnTo>
                <a:lnTo>
                  <a:pt x="1558" y="975"/>
                </a:lnTo>
                <a:cubicBezTo>
                  <a:pt x="1357" y="947"/>
                  <a:pt x="1194" y="783"/>
                  <a:pt x="1157" y="583"/>
                </a:cubicBezTo>
                <a:lnTo>
                  <a:pt x="1066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90" name="Google Shape;2990;p64"/>
          <p:cNvSpPr/>
          <p:nvPr/>
        </p:nvSpPr>
        <p:spPr>
          <a:xfrm>
            <a:off x="1073626" y="4453776"/>
            <a:ext cx="108153" cy="108153"/>
          </a:xfrm>
          <a:custGeom>
            <a:avLst/>
            <a:gdLst/>
            <a:ahLst/>
            <a:cxnLst/>
            <a:rect l="l" t="t" r="r" b="b"/>
            <a:pathLst>
              <a:path w="2141" h="2141" extrusionOk="0">
                <a:moveTo>
                  <a:pt x="1066" y="0"/>
                </a:moveTo>
                <a:lnTo>
                  <a:pt x="975" y="583"/>
                </a:lnTo>
                <a:cubicBezTo>
                  <a:pt x="938" y="783"/>
                  <a:pt x="784" y="947"/>
                  <a:pt x="583" y="975"/>
                </a:cubicBezTo>
                <a:lnTo>
                  <a:pt x="0" y="1066"/>
                </a:lnTo>
                <a:lnTo>
                  <a:pt x="583" y="1157"/>
                </a:lnTo>
                <a:cubicBezTo>
                  <a:pt x="784" y="1193"/>
                  <a:pt x="938" y="1357"/>
                  <a:pt x="975" y="1558"/>
                </a:cubicBezTo>
                <a:lnTo>
                  <a:pt x="1066" y="2140"/>
                </a:lnTo>
                <a:lnTo>
                  <a:pt x="1157" y="1558"/>
                </a:lnTo>
                <a:cubicBezTo>
                  <a:pt x="1194" y="1357"/>
                  <a:pt x="1357" y="1193"/>
                  <a:pt x="1558" y="1157"/>
                </a:cubicBezTo>
                <a:lnTo>
                  <a:pt x="2141" y="1066"/>
                </a:lnTo>
                <a:lnTo>
                  <a:pt x="1558" y="975"/>
                </a:lnTo>
                <a:cubicBezTo>
                  <a:pt x="1357" y="947"/>
                  <a:pt x="1194" y="783"/>
                  <a:pt x="1157" y="583"/>
                </a:cubicBezTo>
                <a:lnTo>
                  <a:pt x="1066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91" name="Google Shape;2991;p64"/>
          <p:cNvSpPr/>
          <p:nvPr/>
        </p:nvSpPr>
        <p:spPr>
          <a:xfrm>
            <a:off x="7745250" y="4378600"/>
            <a:ext cx="162400" cy="162400"/>
          </a:xfrm>
          <a:custGeom>
            <a:avLst/>
            <a:gdLst/>
            <a:ahLst/>
            <a:cxnLst/>
            <a:rect l="l" t="t" r="r" b="b"/>
            <a:pathLst>
              <a:path w="2141" h="2141" extrusionOk="0">
                <a:moveTo>
                  <a:pt x="1066" y="0"/>
                </a:moveTo>
                <a:lnTo>
                  <a:pt x="975" y="583"/>
                </a:lnTo>
                <a:cubicBezTo>
                  <a:pt x="938" y="783"/>
                  <a:pt x="784" y="947"/>
                  <a:pt x="583" y="975"/>
                </a:cubicBezTo>
                <a:lnTo>
                  <a:pt x="0" y="1066"/>
                </a:lnTo>
                <a:lnTo>
                  <a:pt x="583" y="1157"/>
                </a:lnTo>
                <a:cubicBezTo>
                  <a:pt x="784" y="1193"/>
                  <a:pt x="938" y="1357"/>
                  <a:pt x="975" y="1558"/>
                </a:cubicBezTo>
                <a:lnTo>
                  <a:pt x="1066" y="2140"/>
                </a:lnTo>
                <a:lnTo>
                  <a:pt x="1157" y="1558"/>
                </a:lnTo>
                <a:cubicBezTo>
                  <a:pt x="1194" y="1357"/>
                  <a:pt x="1357" y="1193"/>
                  <a:pt x="1558" y="1157"/>
                </a:cubicBezTo>
                <a:lnTo>
                  <a:pt x="2141" y="1066"/>
                </a:lnTo>
                <a:lnTo>
                  <a:pt x="1558" y="975"/>
                </a:lnTo>
                <a:cubicBezTo>
                  <a:pt x="1357" y="947"/>
                  <a:pt x="1194" y="783"/>
                  <a:pt x="1157" y="583"/>
                </a:cubicBezTo>
                <a:lnTo>
                  <a:pt x="1066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92" name="Google Shape;2992;p64"/>
          <p:cNvSpPr/>
          <p:nvPr/>
        </p:nvSpPr>
        <p:spPr>
          <a:xfrm>
            <a:off x="8031975" y="1459975"/>
            <a:ext cx="162400" cy="162400"/>
          </a:xfrm>
          <a:custGeom>
            <a:avLst/>
            <a:gdLst/>
            <a:ahLst/>
            <a:cxnLst/>
            <a:rect l="l" t="t" r="r" b="b"/>
            <a:pathLst>
              <a:path w="2141" h="2141" extrusionOk="0">
                <a:moveTo>
                  <a:pt x="1066" y="0"/>
                </a:moveTo>
                <a:lnTo>
                  <a:pt x="975" y="583"/>
                </a:lnTo>
                <a:cubicBezTo>
                  <a:pt x="938" y="783"/>
                  <a:pt x="784" y="947"/>
                  <a:pt x="583" y="975"/>
                </a:cubicBezTo>
                <a:lnTo>
                  <a:pt x="0" y="1066"/>
                </a:lnTo>
                <a:lnTo>
                  <a:pt x="583" y="1157"/>
                </a:lnTo>
                <a:cubicBezTo>
                  <a:pt x="784" y="1193"/>
                  <a:pt x="938" y="1357"/>
                  <a:pt x="975" y="1558"/>
                </a:cubicBezTo>
                <a:lnTo>
                  <a:pt x="1066" y="2140"/>
                </a:lnTo>
                <a:lnTo>
                  <a:pt x="1157" y="1558"/>
                </a:lnTo>
                <a:cubicBezTo>
                  <a:pt x="1194" y="1357"/>
                  <a:pt x="1357" y="1193"/>
                  <a:pt x="1558" y="1157"/>
                </a:cubicBezTo>
                <a:lnTo>
                  <a:pt x="2141" y="1066"/>
                </a:lnTo>
                <a:lnTo>
                  <a:pt x="1558" y="975"/>
                </a:lnTo>
                <a:cubicBezTo>
                  <a:pt x="1357" y="947"/>
                  <a:pt x="1194" y="783"/>
                  <a:pt x="1157" y="583"/>
                </a:cubicBezTo>
                <a:lnTo>
                  <a:pt x="1066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93" name="Google Shape;2993;p64"/>
          <p:cNvSpPr/>
          <p:nvPr/>
        </p:nvSpPr>
        <p:spPr>
          <a:xfrm>
            <a:off x="6950551" y="597176"/>
            <a:ext cx="108153" cy="108153"/>
          </a:xfrm>
          <a:custGeom>
            <a:avLst/>
            <a:gdLst/>
            <a:ahLst/>
            <a:cxnLst/>
            <a:rect l="l" t="t" r="r" b="b"/>
            <a:pathLst>
              <a:path w="2141" h="2141" extrusionOk="0">
                <a:moveTo>
                  <a:pt x="1066" y="0"/>
                </a:moveTo>
                <a:lnTo>
                  <a:pt x="975" y="583"/>
                </a:lnTo>
                <a:cubicBezTo>
                  <a:pt x="938" y="783"/>
                  <a:pt x="784" y="947"/>
                  <a:pt x="583" y="975"/>
                </a:cubicBezTo>
                <a:lnTo>
                  <a:pt x="0" y="1066"/>
                </a:lnTo>
                <a:lnTo>
                  <a:pt x="583" y="1157"/>
                </a:lnTo>
                <a:cubicBezTo>
                  <a:pt x="784" y="1193"/>
                  <a:pt x="938" y="1357"/>
                  <a:pt x="975" y="1558"/>
                </a:cubicBezTo>
                <a:lnTo>
                  <a:pt x="1066" y="2140"/>
                </a:lnTo>
                <a:lnTo>
                  <a:pt x="1157" y="1558"/>
                </a:lnTo>
                <a:cubicBezTo>
                  <a:pt x="1194" y="1357"/>
                  <a:pt x="1357" y="1193"/>
                  <a:pt x="1558" y="1157"/>
                </a:cubicBezTo>
                <a:lnTo>
                  <a:pt x="2141" y="1066"/>
                </a:lnTo>
                <a:lnTo>
                  <a:pt x="1558" y="975"/>
                </a:lnTo>
                <a:cubicBezTo>
                  <a:pt x="1357" y="947"/>
                  <a:pt x="1194" y="783"/>
                  <a:pt x="1157" y="583"/>
                </a:cubicBezTo>
                <a:lnTo>
                  <a:pt x="1066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94" name="Google Shape;2994;p64"/>
          <p:cNvSpPr/>
          <p:nvPr/>
        </p:nvSpPr>
        <p:spPr>
          <a:xfrm>
            <a:off x="1307200" y="3616605"/>
            <a:ext cx="274626" cy="274626"/>
          </a:xfrm>
          <a:custGeom>
            <a:avLst/>
            <a:gdLst/>
            <a:ahLst/>
            <a:cxnLst/>
            <a:rect l="l" t="t" r="r" b="b"/>
            <a:pathLst>
              <a:path w="2142" h="2142" extrusionOk="0">
                <a:moveTo>
                  <a:pt x="1066" y="1"/>
                </a:moveTo>
                <a:lnTo>
                  <a:pt x="975" y="584"/>
                </a:lnTo>
                <a:cubicBezTo>
                  <a:pt x="948" y="784"/>
                  <a:pt x="784" y="948"/>
                  <a:pt x="575" y="985"/>
                </a:cubicBezTo>
                <a:lnTo>
                  <a:pt x="1" y="1076"/>
                </a:lnTo>
                <a:lnTo>
                  <a:pt x="575" y="1167"/>
                </a:lnTo>
                <a:cubicBezTo>
                  <a:pt x="784" y="1194"/>
                  <a:pt x="948" y="1358"/>
                  <a:pt x="975" y="1558"/>
                </a:cubicBezTo>
                <a:lnTo>
                  <a:pt x="1066" y="2141"/>
                </a:lnTo>
                <a:lnTo>
                  <a:pt x="1157" y="1558"/>
                </a:lnTo>
                <a:cubicBezTo>
                  <a:pt x="1194" y="1358"/>
                  <a:pt x="1358" y="1194"/>
                  <a:pt x="1558" y="1167"/>
                </a:cubicBezTo>
                <a:lnTo>
                  <a:pt x="2141" y="1076"/>
                </a:lnTo>
                <a:lnTo>
                  <a:pt x="1558" y="985"/>
                </a:lnTo>
                <a:cubicBezTo>
                  <a:pt x="1358" y="948"/>
                  <a:pt x="1194" y="784"/>
                  <a:pt x="1157" y="584"/>
                </a:cubicBezTo>
                <a:lnTo>
                  <a:pt x="1066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95" name="Google Shape;2995;p64"/>
          <p:cNvSpPr/>
          <p:nvPr/>
        </p:nvSpPr>
        <p:spPr>
          <a:xfrm>
            <a:off x="1841388" y="2138175"/>
            <a:ext cx="312675" cy="312450"/>
          </a:xfrm>
          <a:custGeom>
            <a:avLst/>
            <a:gdLst/>
            <a:ahLst/>
            <a:cxnLst/>
            <a:rect l="l" t="t" r="r" b="b"/>
            <a:pathLst>
              <a:path w="12507" h="12498" extrusionOk="0">
                <a:moveTo>
                  <a:pt x="6249" y="1"/>
                </a:moveTo>
                <a:lnTo>
                  <a:pt x="5657" y="3599"/>
                </a:lnTo>
                <a:cubicBezTo>
                  <a:pt x="5594" y="3985"/>
                  <a:pt x="5266" y="4231"/>
                  <a:pt x="4918" y="4231"/>
                </a:cubicBezTo>
                <a:cubicBezTo>
                  <a:pt x="4767" y="4231"/>
                  <a:pt x="4611" y="4184"/>
                  <a:pt x="4473" y="4081"/>
                </a:cubicBezTo>
                <a:lnTo>
                  <a:pt x="3107" y="3107"/>
                </a:lnTo>
                <a:lnTo>
                  <a:pt x="4090" y="4473"/>
                </a:lnTo>
                <a:cubicBezTo>
                  <a:pt x="4418" y="4928"/>
                  <a:pt x="4145" y="5566"/>
                  <a:pt x="3598" y="5657"/>
                </a:cubicBezTo>
                <a:lnTo>
                  <a:pt x="1" y="6249"/>
                </a:lnTo>
                <a:lnTo>
                  <a:pt x="3598" y="6841"/>
                </a:lnTo>
                <a:cubicBezTo>
                  <a:pt x="4154" y="6932"/>
                  <a:pt x="4418" y="7570"/>
                  <a:pt x="4090" y="8025"/>
                </a:cubicBezTo>
                <a:lnTo>
                  <a:pt x="3107" y="9391"/>
                </a:lnTo>
                <a:lnTo>
                  <a:pt x="4473" y="8417"/>
                </a:lnTo>
                <a:cubicBezTo>
                  <a:pt x="4610" y="8315"/>
                  <a:pt x="4764" y="8269"/>
                  <a:pt x="4914" y="8269"/>
                </a:cubicBezTo>
                <a:cubicBezTo>
                  <a:pt x="5263" y="8269"/>
                  <a:pt x="5593" y="8518"/>
                  <a:pt x="5657" y="8900"/>
                </a:cubicBezTo>
                <a:lnTo>
                  <a:pt x="6249" y="12497"/>
                </a:lnTo>
                <a:lnTo>
                  <a:pt x="6841" y="8900"/>
                </a:lnTo>
                <a:cubicBezTo>
                  <a:pt x="6904" y="8513"/>
                  <a:pt x="7232" y="8267"/>
                  <a:pt x="7579" y="8267"/>
                </a:cubicBezTo>
                <a:cubicBezTo>
                  <a:pt x="7731" y="8267"/>
                  <a:pt x="7887" y="8314"/>
                  <a:pt x="8025" y="8417"/>
                </a:cubicBezTo>
                <a:lnTo>
                  <a:pt x="9391" y="9391"/>
                </a:lnTo>
                <a:lnTo>
                  <a:pt x="8417" y="8025"/>
                </a:lnTo>
                <a:cubicBezTo>
                  <a:pt x="8089" y="7570"/>
                  <a:pt x="8362" y="6932"/>
                  <a:pt x="8899" y="6841"/>
                </a:cubicBezTo>
                <a:lnTo>
                  <a:pt x="12506" y="6249"/>
                </a:lnTo>
                <a:lnTo>
                  <a:pt x="8899" y="5657"/>
                </a:lnTo>
                <a:cubicBezTo>
                  <a:pt x="8344" y="5566"/>
                  <a:pt x="8089" y="4928"/>
                  <a:pt x="8417" y="4473"/>
                </a:cubicBezTo>
                <a:lnTo>
                  <a:pt x="9391" y="3107"/>
                </a:lnTo>
                <a:lnTo>
                  <a:pt x="8025" y="4081"/>
                </a:lnTo>
                <a:cubicBezTo>
                  <a:pt x="7888" y="4183"/>
                  <a:pt x="7734" y="4229"/>
                  <a:pt x="7584" y="4229"/>
                </a:cubicBezTo>
                <a:cubicBezTo>
                  <a:pt x="7235" y="4229"/>
                  <a:pt x="6905" y="3981"/>
                  <a:pt x="6841" y="3599"/>
                </a:cubicBezTo>
                <a:lnTo>
                  <a:pt x="6249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96" name="Google Shape;2996;p64"/>
          <p:cNvSpPr/>
          <p:nvPr/>
        </p:nvSpPr>
        <p:spPr>
          <a:xfrm>
            <a:off x="1073625" y="2746375"/>
            <a:ext cx="162400" cy="162400"/>
          </a:xfrm>
          <a:custGeom>
            <a:avLst/>
            <a:gdLst/>
            <a:ahLst/>
            <a:cxnLst/>
            <a:rect l="l" t="t" r="r" b="b"/>
            <a:pathLst>
              <a:path w="2141" h="2141" extrusionOk="0">
                <a:moveTo>
                  <a:pt x="1066" y="0"/>
                </a:moveTo>
                <a:lnTo>
                  <a:pt x="975" y="583"/>
                </a:lnTo>
                <a:cubicBezTo>
                  <a:pt x="938" y="783"/>
                  <a:pt x="784" y="947"/>
                  <a:pt x="583" y="975"/>
                </a:cubicBezTo>
                <a:lnTo>
                  <a:pt x="0" y="1066"/>
                </a:lnTo>
                <a:lnTo>
                  <a:pt x="583" y="1157"/>
                </a:lnTo>
                <a:cubicBezTo>
                  <a:pt x="784" y="1193"/>
                  <a:pt x="938" y="1357"/>
                  <a:pt x="975" y="1558"/>
                </a:cubicBezTo>
                <a:lnTo>
                  <a:pt x="1066" y="2140"/>
                </a:lnTo>
                <a:lnTo>
                  <a:pt x="1157" y="1558"/>
                </a:lnTo>
                <a:cubicBezTo>
                  <a:pt x="1194" y="1357"/>
                  <a:pt x="1357" y="1193"/>
                  <a:pt x="1558" y="1157"/>
                </a:cubicBezTo>
                <a:lnTo>
                  <a:pt x="2141" y="1066"/>
                </a:lnTo>
                <a:lnTo>
                  <a:pt x="1558" y="975"/>
                </a:lnTo>
                <a:cubicBezTo>
                  <a:pt x="1357" y="947"/>
                  <a:pt x="1194" y="783"/>
                  <a:pt x="1157" y="583"/>
                </a:cubicBezTo>
                <a:lnTo>
                  <a:pt x="1066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97" name="Google Shape;2997;p64"/>
          <p:cNvSpPr/>
          <p:nvPr/>
        </p:nvSpPr>
        <p:spPr>
          <a:xfrm>
            <a:off x="2302351" y="1622376"/>
            <a:ext cx="108153" cy="108153"/>
          </a:xfrm>
          <a:custGeom>
            <a:avLst/>
            <a:gdLst/>
            <a:ahLst/>
            <a:cxnLst/>
            <a:rect l="l" t="t" r="r" b="b"/>
            <a:pathLst>
              <a:path w="2141" h="2141" extrusionOk="0">
                <a:moveTo>
                  <a:pt x="1066" y="0"/>
                </a:moveTo>
                <a:lnTo>
                  <a:pt x="975" y="583"/>
                </a:lnTo>
                <a:cubicBezTo>
                  <a:pt x="938" y="783"/>
                  <a:pt x="784" y="947"/>
                  <a:pt x="583" y="975"/>
                </a:cubicBezTo>
                <a:lnTo>
                  <a:pt x="0" y="1066"/>
                </a:lnTo>
                <a:lnTo>
                  <a:pt x="583" y="1157"/>
                </a:lnTo>
                <a:cubicBezTo>
                  <a:pt x="784" y="1193"/>
                  <a:pt x="938" y="1357"/>
                  <a:pt x="975" y="1558"/>
                </a:cubicBezTo>
                <a:lnTo>
                  <a:pt x="1066" y="2140"/>
                </a:lnTo>
                <a:lnTo>
                  <a:pt x="1157" y="1558"/>
                </a:lnTo>
                <a:cubicBezTo>
                  <a:pt x="1194" y="1357"/>
                  <a:pt x="1357" y="1193"/>
                  <a:pt x="1558" y="1157"/>
                </a:cubicBezTo>
                <a:lnTo>
                  <a:pt x="2141" y="1066"/>
                </a:lnTo>
                <a:lnTo>
                  <a:pt x="1558" y="975"/>
                </a:lnTo>
                <a:cubicBezTo>
                  <a:pt x="1357" y="947"/>
                  <a:pt x="1194" y="783"/>
                  <a:pt x="1157" y="583"/>
                </a:cubicBezTo>
                <a:lnTo>
                  <a:pt x="1066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98" name="Google Shape;2998;p64"/>
          <p:cNvSpPr/>
          <p:nvPr/>
        </p:nvSpPr>
        <p:spPr>
          <a:xfrm>
            <a:off x="2275225" y="3616600"/>
            <a:ext cx="162400" cy="162400"/>
          </a:xfrm>
          <a:custGeom>
            <a:avLst/>
            <a:gdLst/>
            <a:ahLst/>
            <a:cxnLst/>
            <a:rect l="l" t="t" r="r" b="b"/>
            <a:pathLst>
              <a:path w="2141" h="2141" extrusionOk="0">
                <a:moveTo>
                  <a:pt x="1066" y="0"/>
                </a:moveTo>
                <a:lnTo>
                  <a:pt x="975" y="583"/>
                </a:lnTo>
                <a:cubicBezTo>
                  <a:pt x="938" y="783"/>
                  <a:pt x="784" y="947"/>
                  <a:pt x="583" y="975"/>
                </a:cubicBezTo>
                <a:lnTo>
                  <a:pt x="0" y="1066"/>
                </a:lnTo>
                <a:lnTo>
                  <a:pt x="583" y="1157"/>
                </a:lnTo>
                <a:cubicBezTo>
                  <a:pt x="784" y="1193"/>
                  <a:pt x="938" y="1357"/>
                  <a:pt x="975" y="1558"/>
                </a:cubicBezTo>
                <a:lnTo>
                  <a:pt x="1066" y="2140"/>
                </a:lnTo>
                <a:lnTo>
                  <a:pt x="1157" y="1558"/>
                </a:lnTo>
                <a:cubicBezTo>
                  <a:pt x="1194" y="1357"/>
                  <a:pt x="1357" y="1193"/>
                  <a:pt x="1558" y="1157"/>
                </a:cubicBezTo>
                <a:lnTo>
                  <a:pt x="2141" y="1066"/>
                </a:lnTo>
                <a:lnTo>
                  <a:pt x="1558" y="975"/>
                </a:lnTo>
                <a:cubicBezTo>
                  <a:pt x="1357" y="947"/>
                  <a:pt x="1194" y="783"/>
                  <a:pt x="1157" y="583"/>
                </a:cubicBezTo>
                <a:lnTo>
                  <a:pt x="1066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00" name="Google Shape;3000;p64"/>
          <p:cNvSpPr/>
          <p:nvPr/>
        </p:nvSpPr>
        <p:spPr>
          <a:xfrm>
            <a:off x="8088087" y="3832700"/>
            <a:ext cx="162400" cy="162400"/>
          </a:xfrm>
          <a:custGeom>
            <a:avLst/>
            <a:gdLst/>
            <a:ahLst/>
            <a:cxnLst/>
            <a:rect l="l" t="t" r="r" b="b"/>
            <a:pathLst>
              <a:path w="2141" h="2141" extrusionOk="0">
                <a:moveTo>
                  <a:pt x="1066" y="0"/>
                </a:moveTo>
                <a:lnTo>
                  <a:pt x="975" y="583"/>
                </a:lnTo>
                <a:cubicBezTo>
                  <a:pt x="938" y="783"/>
                  <a:pt x="784" y="947"/>
                  <a:pt x="583" y="975"/>
                </a:cubicBezTo>
                <a:lnTo>
                  <a:pt x="0" y="1066"/>
                </a:lnTo>
                <a:lnTo>
                  <a:pt x="583" y="1157"/>
                </a:lnTo>
                <a:cubicBezTo>
                  <a:pt x="784" y="1193"/>
                  <a:pt x="938" y="1357"/>
                  <a:pt x="975" y="1558"/>
                </a:cubicBezTo>
                <a:lnTo>
                  <a:pt x="1066" y="2140"/>
                </a:lnTo>
                <a:lnTo>
                  <a:pt x="1157" y="1558"/>
                </a:lnTo>
                <a:cubicBezTo>
                  <a:pt x="1194" y="1357"/>
                  <a:pt x="1357" y="1193"/>
                  <a:pt x="1558" y="1157"/>
                </a:cubicBezTo>
                <a:lnTo>
                  <a:pt x="2141" y="1066"/>
                </a:lnTo>
                <a:lnTo>
                  <a:pt x="1558" y="975"/>
                </a:lnTo>
                <a:cubicBezTo>
                  <a:pt x="1357" y="947"/>
                  <a:pt x="1194" y="783"/>
                  <a:pt x="1157" y="583"/>
                </a:cubicBezTo>
                <a:lnTo>
                  <a:pt x="1066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01" name="Google Shape;3001;p64"/>
          <p:cNvSpPr/>
          <p:nvPr/>
        </p:nvSpPr>
        <p:spPr>
          <a:xfrm>
            <a:off x="8012938" y="3002113"/>
            <a:ext cx="312675" cy="312450"/>
          </a:xfrm>
          <a:custGeom>
            <a:avLst/>
            <a:gdLst/>
            <a:ahLst/>
            <a:cxnLst/>
            <a:rect l="l" t="t" r="r" b="b"/>
            <a:pathLst>
              <a:path w="12507" h="12498" extrusionOk="0">
                <a:moveTo>
                  <a:pt x="6249" y="1"/>
                </a:moveTo>
                <a:lnTo>
                  <a:pt x="5657" y="3599"/>
                </a:lnTo>
                <a:cubicBezTo>
                  <a:pt x="5594" y="3985"/>
                  <a:pt x="5266" y="4231"/>
                  <a:pt x="4918" y="4231"/>
                </a:cubicBezTo>
                <a:cubicBezTo>
                  <a:pt x="4767" y="4231"/>
                  <a:pt x="4611" y="4184"/>
                  <a:pt x="4473" y="4081"/>
                </a:cubicBezTo>
                <a:lnTo>
                  <a:pt x="3107" y="3107"/>
                </a:lnTo>
                <a:lnTo>
                  <a:pt x="4090" y="4473"/>
                </a:lnTo>
                <a:cubicBezTo>
                  <a:pt x="4418" y="4928"/>
                  <a:pt x="4145" y="5566"/>
                  <a:pt x="3598" y="5657"/>
                </a:cubicBezTo>
                <a:lnTo>
                  <a:pt x="1" y="6249"/>
                </a:lnTo>
                <a:lnTo>
                  <a:pt x="3598" y="6841"/>
                </a:lnTo>
                <a:cubicBezTo>
                  <a:pt x="4154" y="6932"/>
                  <a:pt x="4418" y="7570"/>
                  <a:pt x="4090" y="8025"/>
                </a:cubicBezTo>
                <a:lnTo>
                  <a:pt x="3107" y="9391"/>
                </a:lnTo>
                <a:lnTo>
                  <a:pt x="4473" y="8417"/>
                </a:lnTo>
                <a:cubicBezTo>
                  <a:pt x="4610" y="8315"/>
                  <a:pt x="4764" y="8269"/>
                  <a:pt x="4914" y="8269"/>
                </a:cubicBezTo>
                <a:cubicBezTo>
                  <a:pt x="5263" y="8269"/>
                  <a:pt x="5593" y="8518"/>
                  <a:pt x="5657" y="8900"/>
                </a:cubicBezTo>
                <a:lnTo>
                  <a:pt x="6249" y="12497"/>
                </a:lnTo>
                <a:lnTo>
                  <a:pt x="6841" y="8900"/>
                </a:lnTo>
                <a:cubicBezTo>
                  <a:pt x="6904" y="8513"/>
                  <a:pt x="7232" y="8267"/>
                  <a:pt x="7579" y="8267"/>
                </a:cubicBezTo>
                <a:cubicBezTo>
                  <a:pt x="7731" y="8267"/>
                  <a:pt x="7887" y="8314"/>
                  <a:pt x="8025" y="8417"/>
                </a:cubicBezTo>
                <a:lnTo>
                  <a:pt x="9391" y="9391"/>
                </a:lnTo>
                <a:lnTo>
                  <a:pt x="8417" y="8025"/>
                </a:lnTo>
                <a:cubicBezTo>
                  <a:pt x="8089" y="7570"/>
                  <a:pt x="8362" y="6932"/>
                  <a:pt x="8899" y="6841"/>
                </a:cubicBezTo>
                <a:lnTo>
                  <a:pt x="12506" y="6249"/>
                </a:lnTo>
                <a:lnTo>
                  <a:pt x="8899" y="5657"/>
                </a:lnTo>
                <a:cubicBezTo>
                  <a:pt x="8344" y="5566"/>
                  <a:pt x="8089" y="4928"/>
                  <a:pt x="8417" y="4473"/>
                </a:cubicBezTo>
                <a:lnTo>
                  <a:pt x="9391" y="3107"/>
                </a:lnTo>
                <a:lnTo>
                  <a:pt x="8025" y="4081"/>
                </a:lnTo>
                <a:cubicBezTo>
                  <a:pt x="7888" y="4183"/>
                  <a:pt x="7734" y="4229"/>
                  <a:pt x="7584" y="4229"/>
                </a:cubicBezTo>
                <a:cubicBezTo>
                  <a:pt x="7235" y="4229"/>
                  <a:pt x="6905" y="3981"/>
                  <a:pt x="6841" y="3599"/>
                </a:cubicBezTo>
                <a:lnTo>
                  <a:pt x="6249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02" name="Google Shape;3002;p64"/>
          <p:cNvSpPr/>
          <p:nvPr/>
        </p:nvSpPr>
        <p:spPr>
          <a:xfrm>
            <a:off x="7846651" y="2240326"/>
            <a:ext cx="108153" cy="108153"/>
          </a:xfrm>
          <a:custGeom>
            <a:avLst/>
            <a:gdLst/>
            <a:ahLst/>
            <a:cxnLst/>
            <a:rect l="l" t="t" r="r" b="b"/>
            <a:pathLst>
              <a:path w="2141" h="2141" extrusionOk="0">
                <a:moveTo>
                  <a:pt x="1066" y="0"/>
                </a:moveTo>
                <a:lnTo>
                  <a:pt x="975" y="583"/>
                </a:lnTo>
                <a:cubicBezTo>
                  <a:pt x="938" y="783"/>
                  <a:pt x="784" y="947"/>
                  <a:pt x="583" y="975"/>
                </a:cubicBezTo>
                <a:lnTo>
                  <a:pt x="0" y="1066"/>
                </a:lnTo>
                <a:lnTo>
                  <a:pt x="583" y="1157"/>
                </a:lnTo>
                <a:cubicBezTo>
                  <a:pt x="784" y="1193"/>
                  <a:pt x="938" y="1357"/>
                  <a:pt x="975" y="1558"/>
                </a:cubicBezTo>
                <a:lnTo>
                  <a:pt x="1066" y="2140"/>
                </a:lnTo>
                <a:lnTo>
                  <a:pt x="1157" y="1558"/>
                </a:lnTo>
                <a:cubicBezTo>
                  <a:pt x="1194" y="1357"/>
                  <a:pt x="1357" y="1193"/>
                  <a:pt x="1558" y="1157"/>
                </a:cubicBezTo>
                <a:lnTo>
                  <a:pt x="2141" y="1066"/>
                </a:lnTo>
                <a:lnTo>
                  <a:pt x="1558" y="975"/>
                </a:lnTo>
                <a:cubicBezTo>
                  <a:pt x="1357" y="947"/>
                  <a:pt x="1194" y="783"/>
                  <a:pt x="1157" y="583"/>
                </a:cubicBezTo>
                <a:lnTo>
                  <a:pt x="1066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03" name="Google Shape;3003;p64"/>
          <p:cNvSpPr/>
          <p:nvPr/>
        </p:nvSpPr>
        <p:spPr>
          <a:xfrm>
            <a:off x="8031975" y="842505"/>
            <a:ext cx="274626" cy="274626"/>
          </a:xfrm>
          <a:custGeom>
            <a:avLst/>
            <a:gdLst/>
            <a:ahLst/>
            <a:cxnLst/>
            <a:rect l="l" t="t" r="r" b="b"/>
            <a:pathLst>
              <a:path w="2142" h="2142" extrusionOk="0">
                <a:moveTo>
                  <a:pt x="1066" y="1"/>
                </a:moveTo>
                <a:lnTo>
                  <a:pt x="975" y="584"/>
                </a:lnTo>
                <a:cubicBezTo>
                  <a:pt x="948" y="784"/>
                  <a:pt x="784" y="948"/>
                  <a:pt x="575" y="985"/>
                </a:cubicBezTo>
                <a:lnTo>
                  <a:pt x="1" y="1076"/>
                </a:lnTo>
                <a:lnTo>
                  <a:pt x="575" y="1167"/>
                </a:lnTo>
                <a:cubicBezTo>
                  <a:pt x="784" y="1194"/>
                  <a:pt x="948" y="1358"/>
                  <a:pt x="975" y="1558"/>
                </a:cubicBezTo>
                <a:lnTo>
                  <a:pt x="1066" y="2141"/>
                </a:lnTo>
                <a:lnTo>
                  <a:pt x="1157" y="1558"/>
                </a:lnTo>
                <a:cubicBezTo>
                  <a:pt x="1194" y="1358"/>
                  <a:pt x="1358" y="1194"/>
                  <a:pt x="1558" y="1167"/>
                </a:cubicBezTo>
                <a:lnTo>
                  <a:pt x="2141" y="1076"/>
                </a:lnTo>
                <a:lnTo>
                  <a:pt x="1558" y="985"/>
                </a:lnTo>
                <a:cubicBezTo>
                  <a:pt x="1358" y="948"/>
                  <a:pt x="1194" y="784"/>
                  <a:pt x="1157" y="584"/>
                </a:cubicBezTo>
                <a:lnTo>
                  <a:pt x="1066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2" name="Google Shape;3128;p66">
            <a:extLst>
              <a:ext uri="{FF2B5EF4-FFF2-40B4-BE49-F238E27FC236}">
                <a16:creationId xmlns:a16="http://schemas.microsoft.com/office/drawing/2014/main" id="{06276DDF-1606-02CA-8FE4-C6B36DE1BF8A}"/>
              </a:ext>
            </a:extLst>
          </p:cNvPr>
          <p:cNvGrpSpPr/>
          <p:nvPr/>
        </p:nvGrpSpPr>
        <p:grpSpPr>
          <a:xfrm>
            <a:off x="-13008" y="3612908"/>
            <a:ext cx="3125286" cy="866221"/>
            <a:chOff x="5905950" y="3917700"/>
            <a:chExt cx="1454975" cy="403250"/>
          </a:xfrm>
        </p:grpSpPr>
        <p:sp>
          <p:nvSpPr>
            <p:cNvPr id="43" name="Google Shape;3129;p66">
              <a:extLst>
                <a:ext uri="{FF2B5EF4-FFF2-40B4-BE49-F238E27FC236}">
                  <a16:creationId xmlns:a16="http://schemas.microsoft.com/office/drawing/2014/main" id="{C3E353B1-B893-68F8-BC2E-09A0C1823B48}"/>
                </a:ext>
              </a:extLst>
            </p:cNvPr>
            <p:cNvSpPr/>
            <p:nvPr/>
          </p:nvSpPr>
          <p:spPr>
            <a:xfrm>
              <a:off x="5905950" y="4148025"/>
              <a:ext cx="776575" cy="172925"/>
            </a:xfrm>
            <a:custGeom>
              <a:avLst/>
              <a:gdLst/>
              <a:ahLst/>
              <a:cxnLst/>
              <a:rect l="l" t="t" r="r" b="b"/>
              <a:pathLst>
                <a:path w="31063" h="6917" extrusionOk="0">
                  <a:moveTo>
                    <a:pt x="3458" y="1"/>
                  </a:moveTo>
                  <a:cubicBezTo>
                    <a:pt x="1548" y="1"/>
                    <a:pt x="1" y="1560"/>
                    <a:pt x="1" y="3459"/>
                  </a:cubicBezTo>
                  <a:cubicBezTo>
                    <a:pt x="1" y="5369"/>
                    <a:pt x="1548" y="6917"/>
                    <a:pt x="3458" y="6917"/>
                  </a:cubicBezTo>
                  <a:lnTo>
                    <a:pt x="31063" y="6917"/>
                  </a:lnTo>
                  <a:lnTo>
                    <a:pt x="3106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3130;p66">
              <a:extLst>
                <a:ext uri="{FF2B5EF4-FFF2-40B4-BE49-F238E27FC236}">
                  <a16:creationId xmlns:a16="http://schemas.microsoft.com/office/drawing/2014/main" id="{D31B681A-4B52-1CCA-D7F0-F2C4BCB19B94}"/>
                </a:ext>
              </a:extLst>
            </p:cNvPr>
            <p:cNvSpPr/>
            <p:nvPr/>
          </p:nvSpPr>
          <p:spPr>
            <a:xfrm>
              <a:off x="6593125" y="4148625"/>
              <a:ext cx="767800" cy="172025"/>
            </a:xfrm>
            <a:custGeom>
              <a:avLst/>
              <a:gdLst/>
              <a:ahLst/>
              <a:cxnLst/>
              <a:rect l="l" t="t" r="r" b="b"/>
              <a:pathLst>
                <a:path w="30712" h="6881" extrusionOk="0">
                  <a:moveTo>
                    <a:pt x="3459" y="0"/>
                  </a:moveTo>
                  <a:cubicBezTo>
                    <a:pt x="2498" y="0"/>
                    <a:pt x="1654" y="387"/>
                    <a:pt x="1021" y="1008"/>
                  </a:cubicBezTo>
                  <a:cubicBezTo>
                    <a:pt x="376" y="1641"/>
                    <a:pt x="1" y="2532"/>
                    <a:pt x="13" y="3493"/>
                  </a:cubicBezTo>
                  <a:cubicBezTo>
                    <a:pt x="36" y="5392"/>
                    <a:pt x="1642" y="6881"/>
                    <a:pt x="3529" y="6881"/>
                  </a:cubicBezTo>
                  <a:lnTo>
                    <a:pt x="30043" y="6881"/>
                  </a:lnTo>
                  <a:cubicBezTo>
                    <a:pt x="30418" y="6881"/>
                    <a:pt x="30711" y="6588"/>
                    <a:pt x="30711" y="6225"/>
                  </a:cubicBezTo>
                  <a:cubicBezTo>
                    <a:pt x="30711" y="5861"/>
                    <a:pt x="30418" y="5568"/>
                    <a:pt x="30043" y="5568"/>
                  </a:cubicBezTo>
                  <a:lnTo>
                    <a:pt x="27863" y="5568"/>
                  </a:lnTo>
                  <a:lnTo>
                    <a:pt x="27863" y="1325"/>
                  </a:lnTo>
                  <a:lnTo>
                    <a:pt x="27863" y="1313"/>
                  </a:lnTo>
                  <a:lnTo>
                    <a:pt x="30043" y="1313"/>
                  </a:lnTo>
                  <a:cubicBezTo>
                    <a:pt x="30418" y="1313"/>
                    <a:pt x="30711" y="1020"/>
                    <a:pt x="30711" y="657"/>
                  </a:cubicBezTo>
                  <a:cubicBezTo>
                    <a:pt x="30711" y="293"/>
                    <a:pt x="30418" y="0"/>
                    <a:pt x="30043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3131;p66">
              <a:extLst>
                <a:ext uri="{FF2B5EF4-FFF2-40B4-BE49-F238E27FC236}">
                  <a16:creationId xmlns:a16="http://schemas.microsoft.com/office/drawing/2014/main" id="{20C57C26-38DC-275F-C685-4E6EE51BAFC2}"/>
                </a:ext>
              </a:extLst>
            </p:cNvPr>
            <p:cNvSpPr/>
            <p:nvPr/>
          </p:nvSpPr>
          <p:spPr>
            <a:xfrm>
              <a:off x="6626250" y="4181725"/>
              <a:ext cx="700975" cy="105525"/>
            </a:xfrm>
            <a:custGeom>
              <a:avLst/>
              <a:gdLst/>
              <a:ahLst/>
              <a:cxnLst/>
              <a:rect l="l" t="t" r="r" b="b"/>
              <a:pathLst>
                <a:path w="28039" h="4221" extrusionOk="0">
                  <a:moveTo>
                    <a:pt x="2110" y="1"/>
                  </a:moveTo>
                  <a:cubicBezTo>
                    <a:pt x="962" y="1"/>
                    <a:pt x="0" y="939"/>
                    <a:pt x="0" y="2111"/>
                  </a:cubicBezTo>
                  <a:cubicBezTo>
                    <a:pt x="0" y="3283"/>
                    <a:pt x="962" y="4221"/>
                    <a:pt x="2110" y="4221"/>
                  </a:cubicBezTo>
                  <a:lnTo>
                    <a:pt x="28039" y="4221"/>
                  </a:lnTo>
                  <a:lnTo>
                    <a:pt x="2803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3132;p66">
              <a:extLst>
                <a:ext uri="{FF2B5EF4-FFF2-40B4-BE49-F238E27FC236}">
                  <a16:creationId xmlns:a16="http://schemas.microsoft.com/office/drawing/2014/main" id="{FF60E977-B1E6-8790-8E6D-85D767CC15A7}"/>
                </a:ext>
              </a:extLst>
            </p:cNvPr>
            <p:cNvSpPr/>
            <p:nvPr/>
          </p:nvSpPr>
          <p:spPr>
            <a:xfrm>
              <a:off x="5991225" y="4203125"/>
              <a:ext cx="540675" cy="58625"/>
            </a:xfrm>
            <a:custGeom>
              <a:avLst/>
              <a:gdLst/>
              <a:ahLst/>
              <a:cxnLst/>
              <a:rect l="l" t="t" r="r" b="b"/>
              <a:pathLst>
                <a:path w="21627" h="2345" fill="none" extrusionOk="0">
                  <a:moveTo>
                    <a:pt x="20455" y="2345"/>
                  </a:moveTo>
                  <a:lnTo>
                    <a:pt x="1173" y="2345"/>
                  </a:lnTo>
                  <a:cubicBezTo>
                    <a:pt x="528" y="2345"/>
                    <a:pt x="1" y="1817"/>
                    <a:pt x="1" y="1173"/>
                  </a:cubicBezTo>
                  <a:lnTo>
                    <a:pt x="1" y="1173"/>
                  </a:lnTo>
                  <a:cubicBezTo>
                    <a:pt x="1" y="528"/>
                    <a:pt x="528" y="1"/>
                    <a:pt x="1173" y="1"/>
                  </a:cubicBezTo>
                  <a:lnTo>
                    <a:pt x="20455" y="1"/>
                  </a:lnTo>
                  <a:cubicBezTo>
                    <a:pt x="21100" y="1"/>
                    <a:pt x="21627" y="528"/>
                    <a:pt x="21627" y="1173"/>
                  </a:cubicBezTo>
                  <a:lnTo>
                    <a:pt x="21627" y="1173"/>
                  </a:lnTo>
                  <a:cubicBezTo>
                    <a:pt x="21615" y="1817"/>
                    <a:pt x="21100" y="2345"/>
                    <a:pt x="20455" y="2345"/>
                  </a:cubicBezTo>
                  <a:close/>
                </a:path>
              </a:pathLst>
            </a:custGeom>
            <a:noFill/>
            <a:ln w="3800" cap="flat" cmpd="sng">
              <a:solidFill>
                <a:schemeClr val="accent5"/>
              </a:solidFill>
              <a:prstDash val="solid"/>
              <a:miter lim="117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3133;p66">
              <a:extLst>
                <a:ext uri="{FF2B5EF4-FFF2-40B4-BE49-F238E27FC236}">
                  <a16:creationId xmlns:a16="http://schemas.microsoft.com/office/drawing/2014/main" id="{9C30CB1E-7B3B-73D1-F143-C835ACBDA663}"/>
                </a:ext>
              </a:extLst>
            </p:cNvPr>
            <p:cNvSpPr/>
            <p:nvPr/>
          </p:nvSpPr>
          <p:spPr>
            <a:xfrm>
              <a:off x="6746400" y="4216025"/>
              <a:ext cx="579650" cy="25"/>
            </a:xfrm>
            <a:custGeom>
              <a:avLst/>
              <a:gdLst/>
              <a:ahLst/>
              <a:cxnLst/>
              <a:rect l="l" t="t" r="r" b="b"/>
              <a:pathLst>
                <a:path w="23186" h="1" extrusionOk="0">
                  <a:moveTo>
                    <a:pt x="0" y="0"/>
                  </a:moveTo>
                  <a:lnTo>
                    <a:pt x="23186" y="0"/>
                  </a:lnTo>
                </a:path>
              </a:pathLst>
            </a:custGeom>
            <a:solidFill>
              <a:srgbClr val="C963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3134;p66">
              <a:extLst>
                <a:ext uri="{FF2B5EF4-FFF2-40B4-BE49-F238E27FC236}">
                  <a16:creationId xmlns:a16="http://schemas.microsoft.com/office/drawing/2014/main" id="{C98D3188-E13D-A666-5820-B5D08D4B60E9}"/>
                </a:ext>
              </a:extLst>
            </p:cNvPr>
            <p:cNvSpPr/>
            <p:nvPr/>
          </p:nvSpPr>
          <p:spPr>
            <a:xfrm>
              <a:off x="6746400" y="4216025"/>
              <a:ext cx="579650" cy="25"/>
            </a:xfrm>
            <a:custGeom>
              <a:avLst/>
              <a:gdLst/>
              <a:ahLst/>
              <a:cxnLst/>
              <a:rect l="l" t="t" r="r" b="b"/>
              <a:pathLst>
                <a:path w="23186" h="1" fill="none" extrusionOk="0">
                  <a:moveTo>
                    <a:pt x="0" y="0"/>
                  </a:moveTo>
                  <a:lnTo>
                    <a:pt x="23186" y="0"/>
                  </a:lnTo>
                </a:path>
              </a:pathLst>
            </a:custGeom>
            <a:noFill/>
            <a:ln w="3800" cap="rnd" cmpd="sng">
              <a:solidFill>
                <a:schemeClr val="accent5"/>
              </a:solidFill>
              <a:prstDash val="solid"/>
              <a:miter lim="117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3135;p66">
              <a:extLst>
                <a:ext uri="{FF2B5EF4-FFF2-40B4-BE49-F238E27FC236}">
                  <a16:creationId xmlns:a16="http://schemas.microsoft.com/office/drawing/2014/main" id="{805BF70F-758F-4AC2-5B43-F685090D45ED}"/>
                </a:ext>
              </a:extLst>
            </p:cNvPr>
            <p:cNvSpPr/>
            <p:nvPr/>
          </p:nvSpPr>
          <p:spPr>
            <a:xfrm>
              <a:off x="6945375" y="4248850"/>
              <a:ext cx="382150" cy="25"/>
            </a:xfrm>
            <a:custGeom>
              <a:avLst/>
              <a:gdLst/>
              <a:ahLst/>
              <a:cxnLst/>
              <a:rect l="l" t="t" r="r" b="b"/>
              <a:pathLst>
                <a:path w="15286" h="1" fill="none" extrusionOk="0">
                  <a:moveTo>
                    <a:pt x="15285" y="0"/>
                  </a:moveTo>
                  <a:lnTo>
                    <a:pt x="13773" y="0"/>
                  </a:lnTo>
                  <a:lnTo>
                    <a:pt x="0" y="0"/>
                  </a:lnTo>
                </a:path>
              </a:pathLst>
            </a:custGeom>
            <a:noFill/>
            <a:ln w="3800" cap="rnd" cmpd="sng">
              <a:solidFill>
                <a:schemeClr val="accent5"/>
              </a:solidFill>
              <a:prstDash val="solid"/>
              <a:miter lim="117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3136;p66">
              <a:extLst>
                <a:ext uri="{FF2B5EF4-FFF2-40B4-BE49-F238E27FC236}">
                  <a16:creationId xmlns:a16="http://schemas.microsoft.com/office/drawing/2014/main" id="{F424EEC4-2AD4-E24F-CBF0-45B4BF50BDC1}"/>
                </a:ext>
              </a:extLst>
            </p:cNvPr>
            <p:cNvSpPr/>
            <p:nvPr/>
          </p:nvSpPr>
          <p:spPr>
            <a:xfrm>
              <a:off x="6023450" y="3917700"/>
              <a:ext cx="1273000" cy="231525"/>
            </a:xfrm>
            <a:custGeom>
              <a:avLst/>
              <a:gdLst/>
              <a:ahLst/>
              <a:cxnLst/>
              <a:rect l="l" t="t" r="r" b="b"/>
              <a:pathLst>
                <a:path w="50920" h="9261" extrusionOk="0">
                  <a:moveTo>
                    <a:pt x="1" y="1"/>
                  </a:moveTo>
                  <a:lnTo>
                    <a:pt x="1" y="9261"/>
                  </a:lnTo>
                  <a:lnTo>
                    <a:pt x="50920" y="9261"/>
                  </a:lnTo>
                  <a:lnTo>
                    <a:pt x="5092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3137;p66">
              <a:extLst>
                <a:ext uri="{FF2B5EF4-FFF2-40B4-BE49-F238E27FC236}">
                  <a16:creationId xmlns:a16="http://schemas.microsoft.com/office/drawing/2014/main" id="{28C411C5-B051-1B39-6EB2-2BF9713C206C}"/>
                </a:ext>
              </a:extLst>
            </p:cNvPr>
            <p:cNvSpPr/>
            <p:nvPr/>
          </p:nvSpPr>
          <p:spPr>
            <a:xfrm>
              <a:off x="6382725" y="3967825"/>
              <a:ext cx="553575" cy="128950"/>
            </a:xfrm>
            <a:custGeom>
              <a:avLst/>
              <a:gdLst/>
              <a:ahLst/>
              <a:cxnLst/>
              <a:rect l="l" t="t" r="r" b="b"/>
              <a:pathLst>
                <a:path w="22143" h="5158" extrusionOk="0">
                  <a:moveTo>
                    <a:pt x="2579" y="0"/>
                  </a:moveTo>
                  <a:cubicBezTo>
                    <a:pt x="1161" y="0"/>
                    <a:pt x="1" y="1161"/>
                    <a:pt x="1" y="2579"/>
                  </a:cubicBezTo>
                  <a:cubicBezTo>
                    <a:pt x="1" y="4009"/>
                    <a:pt x="1161" y="5158"/>
                    <a:pt x="2579" y="5158"/>
                  </a:cubicBezTo>
                  <a:lnTo>
                    <a:pt x="19564" y="5158"/>
                  </a:lnTo>
                  <a:cubicBezTo>
                    <a:pt x="20982" y="5158"/>
                    <a:pt x="22143" y="4021"/>
                    <a:pt x="22143" y="2579"/>
                  </a:cubicBezTo>
                  <a:cubicBezTo>
                    <a:pt x="22143" y="1161"/>
                    <a:pt x="20982" y="0"/>
                    <a:pt x="19564" y="0"/>
                  </a:cubicBezTo>
                  <a:close/>
                </a:path>
              </a:pathLst>
            </a:custGeom>
            <a:solidFill>
              <a:srgbClr val="193351">
                <a:alpha val="517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3138;p66">
              <a:extLst>
                <a:ext uri="{FF2B5EF4-FFF2-40B4-BE49-F238E27FC236}">
                  <a16:creationId xmlns:a16="http://schemas.microsoft.com/office/drawing/2014/main" id="{511BDCC3-FC5C-9744-FE38-1EAB676BA207}"/>
                </a:ext>
              </a:extLst>
            </p:cNvPr>
            <p:cNvSpPr/>
            <p:nvPr/>
          </p:nvSpPr>
          <p:spPr>
            <a:xfrm>
              <a:off x="6160900" y="3917700"/>
              <a:ext cx="32850" cy="231525"/>
            </a:xfrm>
            <a:custGeom>
              <a:avLst/>
              <a:gdLst/>
              <a:ahLst/>
              <a:cxnLst/>
              <a:rect l="l" t="t" r="r" b="b"/>
              <a:pathLst>
                <a:path w="1314" h="9261" extrusionOk="0">
                  <a:moveTo>
                    <a:pt x="0" y="1"/>
                  </a:moveTo>
                  <a:lnTo>
                    <a:pt x="0" y="9261"/>
                  </a:lnTo>
                  <a:lnTo>
                    <a:pt x="1313" y="9261"/>
                  </a:lnTo>
                  <a:lnTo>
                    <a:pt x="1313" y="1"/>
                  </a:lnTo>
                  <a:close/>
                </a:path>
              </a:pathLst>
            </a:custGeom>
            <a:solidFill>
              <a:srgbClr val="193351">
                <a:alpha val="517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3139;p66">
              <a:extLst>
                <a:ext uri="{FF2B5EF4-FFF2-40B4-BE49-F238E27FC236}">
                  <a16:creationId xmlns:a16="http://schemas.microsoft.com/office/drawing/2014/main" id="{7DBFD90D-494E-0DD1-59D1-A7F164FE7903}"/>
                </a:ext>
              </a:extLst>
            </p:cNvPr>
            <p:cNvSpPr/>
            <p:nvPr/>
          </p:nvSpPr>
          <p:spPr>
            <a:xfrm>
              <a:off x="6225650" y="3917700"/>
              <a:ext cx="32850" cy="231525"/>
            </a:xfrm>
            <a:custGeom>
              <a:avLst/>
              <a:gdLst/>
              <a:ahLst/>
              <a:cxnLst/>
              <a:rect l="l" t="t" r="r" b="b"/>
              <a:pathLst>
                <a:path w="1314" h="9261" extrusionOk="0">
                  <a:moveTo>
                    <a:pt x="1" y="1"/>
                  </a:moveTo>
                  <a:lnTo>
                    <a:pt x="1" y="9261"/>
                  </a:lnTo>
                  <a:lnTo>
                    <a:pt x="1314" y="9261"/>
                  </a:lnTo>
                  <a:lnTo>
                    <a:pt x="1314" y="1"/>
                  </a:lnTo>
                  <a:close/>
                </a:path>
              </a:pathLst>
            </a:custGeom>
            <a:solidFill>
              <a:srgbClr val="193351">
                <a:alpha val="517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3140;p66">
              <a:extLst>
                <a:ext uri="{FF2B5EF4-FFF2-40B4-BE49-F238E27FC236}">
                  <a16:creationId xmlns:a16="http://schemas.microsoft.com/office/drawing/2014/main" id="{DBC6C6EC-3038-8C60-C23D-2F939F913DA4}"/>
                </a:ext>
              </a:extLst>
            </p:cNvPr>
            <p:cNvSpPr/>
            <p:nvPr/>
          </p:nvSpPr>
          <p:spPr>
            <a:xfrm>
              <a:off x="7061125" y="3917700"/>
              <a:ext cx="33125" cy="231525"/>
            </a:xfrm>
            <a:custGeom>
              <a:avLst/>
              <a:gdLst/>
              <a:ahLst/>
              <a:cxnLst/>
              <a:rect l="l" t="t" r="r" b="b"/>
              <a:pathLst>
                <a:path w="1325" h="9261" extrusionOk="0">
                  <a:moveTo>
                    <a:pt x="0" y="1"/>
                  </a:moveTo>
                  <a:lnTo>
                    <a:pt x="0" y="9261"/>
                  </a:lnTo>
                  <a:lnTo>
                    <a:pt x="1325" y="9261"/>
                  </a:lnTo>
                  <a:lnTo>
                    <a:pt x="1325" y="1"/>
                  </a:lnTo>
                  <a:close/>
                </a:path>
              </a:pathLst>
            </a:custGeom>
            <a:solidFill>
              <a:srgbClr val="193351">
                <a:alpha val="517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3141;p66">
              <a:extLst>
                <a:ext uri="{FF2B5EF4-FFF2-40B4-BE49-F238E27FC236}">
                  <a16:creationId xmlns:a16="http://schemas.microsoft.com/office/drawing/2014/main" id="{D8C19F75-5109-EF90-E135-A76B64D009AE}"/>
                </a:ext>
              </a:extLst>
            </p:cNvPr>
            <p:cNvSpPr/>
            <p:nvPr/>
          </p:nvSpPr>
          <p:spPr>
            <a:xfrm>
              <a:off x="7125875" y="3917700"/>
              <a:ext cx="33150" cy="231525"/>
            </a:xfrm>
            <a:custGeom>
              <a:avLst/>
              <a:gdLst/>
              <a:ahLst/>
              <a:cxnLst/>
              <a:rect l="l" t="t" r="r" b="b"/>
              <a:pathLst>
                <a:path w="1326" h="9261" extrusionOk="0">
                  <a:moveTo>
                    <a:pt x="1" y="1"/>
                  </a:moveTo>
                  <a:lnTo>
                    <a:pt x="1" y="9261"/>
                  </a:lnTo>
                  <a:lnTo>
                    <a:pt x="1325" y="9261"/>
                  </a:lnTo>
                  <a:lnTo>
                    <a:pt x="1325" y="1"/>
                  </a:lnTo>
                  <a:close/>
                </a:path>
              </a:pathLst>
            </a:custGeom>
            <a:solidFill>
              <a:srgbClr val="193351">
                <a:alpha val="517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3142;p66">
              <a:extLst>
                <a:ext uri="{FF2B5EF4-FFF2-40B4-BE49-F238E27FC236}">
                  <a16:creationId xmlns:a16="http://schemas.microsoft.com/office/drawing/2014/main" id="{05206C3A-4A17-5AE3-E5C9-AD5BBA03523D}"/>
                </a:ext>
              </a:extLst>
            </p:cNvPr>
            <p:cNvSpPr/>
            <p:nvPr/>
          </p:nvSpPr>
          <p:spPr>
            <a:xfrm>
              <a:off x="6142150" y="3917700"/>
              <a:ext cx="3525" cy="231525"/>
            </a:xfrm>
            <a:custGeom>
              <a:avLst/>
              <a:gdLst/>
              <a:ahLst/>
              <a:cxnLst/>
              <a:rect l="l" t="t" r="r" b="b"/>
              <a:pathLst>
                <a:path w="141" h="9261" extrusionOk="0">
                  <a:moveTo>
                    <a:pt x="0" y="1"/>
                  </a:moveTo>
                  <a:lnTo>
                    <a:pt x="0" y="9261"/>
                  </a:lnTo>
                  <a:lnTo>
                    <a:pt x="141" y="9261"/>
                  </a:lnTo>
                  <a:lnTo>
                    <a:pt x="141" y="1"/>
                  </a:lnTo>
                  <a:close/>
                </a:path>
              </a:pathLst>
            </a:custGeom>
            <a:solidFill>
              <a:srgbClr val="193351">
                <a:alpha val="517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3143;p66">
              <a:extLst>
                <a:ext uri="{FF2B5EF4-FFF2-40B4-BE49-F238E27FC236}">
                  <a16:creationId xmlns:a16="http://schemas.microsoft.com/office/drawing/2014/main" id="{D8B19BE3-2408-AEE6-BD36-108471F04604}"/>
                </a:ext>
              </a:extLst>
            </p:cNvPr>
            <p:cNvSpPr/>
            <p:nvPr/>
          </p:nvSpPr>
          <p:spPr>
            <a:xfrm>
              <a:off x="7176875" y="3917700"/>
              <a:ext cx="3525" cy="231525"/>
            </a:xfrm>
            <a:custGeom>
              <a:avLst/>
              <a:gdLst/>
              <a:ahLst/>
              <a:cxnLst/>
              <a:rect l="l" t="t" r="r" b="b"/>
              <a:pathLst>
                <a:path w="141" h="9261" extrusionOk="0">
                  <a:moveTo>
                    <a:pt x="0" y="1"/>
                  </a:moveTo>
                  <a:lnTo>
                    <a:pt x="0" y="9261"/>
                  </a:lnTo>
                  <a:lnTo>
                    <a:pt x="141" y="9261"/>
                  </a:lnTo>
                  <a:lnTo>
                    <a:pt x="141" y="1"/>
                  </a:lnTo>
                  <a:close/>
                </a:path>
              </a:pathLst>
            </a:custGeom>
            <a:solidFill>
              <a:srgbClr val="193351">
                <a:alpha val="517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3144;p66">
              <a:extLst>
                <a:ext uri="{FF2B5EF4-FFF2-40B4-BE49-F238E27FC236}">
                  <a16:creationId xmlns:a16="http://schemas.microsoft.com/office/drawing/2014/main" id="{44F8427E-8DAD-952E-36D2-4AE0364128F8}"/>
                </a:ext>
              </a:extLst>
            </p:cNvPr>
            <p:cNvSpPr/>
            <p:nvPr/>
          </p:nvSpPr>
          <p:spPr>
            <a:xfrm>
              <a:off x="6458625" y="4010025"/>
              <a:ext cx="411450" cy="25"/>
            </a:xfrm>
            <a:custGeom>
              <a:avLst/>
              <a:gdLst/>
              <a:ahLst/>
              <a:cxnLst/>
              <a:rect l="l" t="t" r="r" b="b"/>
              <a:pathLst>
                <a:path w="16458" h="1" extrusionOk="0">
                  <a:moveTo>
                    <a:pt x="1" y="0"/>
                  </a:moveTo>
                  <a:lnTo>
                    <a:pt x="16458" y="0"/>
                  </a:lnTo>
                </a:path>
              </a:pathLst>
            </a:custGeom>
            <a:solidFill>
              <a:srgbClr val="7677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3145;p66">
              <a:extLst>
                <a:ext uri="{FF2B5EF4-FFF2-40B4-BE49-F238E27FC236}">
                  <a16:creationId xmlns:a16="http://schemas.microsoft.com/office/drawing/2014/main" id="{587C0D70-E04E-0241-6C06-1FF025A2B42F}"/>
                </a:ext>
              </a:extLst>
            </p:cNvPr>
            <p:cNvSpPr/>
            <p:nvPr/>
          </p:nvSpPr>
          <p:spPr>
            <a:xfrm>
              <a:off x="6458625" y="4010025"/>
              <a:ext cx="411450" cy="25"/>
            </a:xfrm>
            <a:custGeom>
              <a:avLst/>
              <a:gdLst/>
              <a:ahLst/>
              <a:cxnLst/>
              <a:rect l="l" t="t" r="r" b="b"/>
              <a:pathLst>
                <a:path w="16458" h="1" fill="none" extrusionOk="0">
                  <a:moveTo>
                    <a:pt x="1" y="0"/>
                  </a:moveTo>
                  <a:lnTo>
                    <a:pt x="16458" y="0"/>
                  </a:lnTo>
                </a:path>
              </a:pathLst>
            </a:custGeom>
            <a:noFill/>
            <a:ln w="3800" cap="flat" cmpd="sng">
              <a:solidFill>
                <a:schemeClr val="accent6"/>
              </a:solidFill>
              <a:prstDash val="solid"/>
              <a:miter lim="117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3146;p66">
              <a:extLst>
                <a:ext uri="{FF2B5EF4-FFF2-40B4-BE49-F238E27FC236}">
                  <a16:creationId xmlns:a16="http://schemas.microsoft.com/office/drawing/2014/main" id="{114D24B8-4477-D818-FCD1-83F5E314B250}"/>
                </a:ext>
              </a:extLst>
            </p:cNvPr>
            <p:cNvSpPr/>
            <p:nvPr/>
          </p:nvSpPr>
          <p:spPr>
            <a:xfrm>
              <a:off x="6457450" y="4049875"/>
              <a:ext cx="411175" cy="25"/>
            </a:xfrm>
            <a:custGeom>
              <a:avLst/>
              <a:gdLst/>
              <a:ahLst/>
              <a:cxnLst/>
              <a:rect l="l" t="t" r="r" b="b"/>
              <a:pathLst>
                <a:path w="16447" h="1" extrusionOk="0">
                  <a:moveTo>
                    <a:pt x="1" y="0"/>
                  </a:moveTo>
                  <a:lnTo>
                    <a:pt x="16446" y="0"/>
                  </a:lnTo>
                </a:path>
              </a:pathLst>
            </a:custGeom>
            <a:solidFill>
              <a:srgbClr val="7677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3147;p66">
              <a:extLst>
                <a:ext uri="{FF2B5EF4-FFF2-40B4-BE49-F238E27FC236}">
                  <a16:creationId xmlns:a16="http://schemas.microsoft.com/office/drawing/2014/main" id="{04C50368-3FA2-99D9-D29B-FEB9C586C5B6}"/>
                </a:ext>
              </a:extLst>
            </p:cNvPr>
            <p:cNvSpPr/>
            <p:nvPr/>
          </p:nvSpPr>
          <p:spPr>
            <a:xfrm>
              <a:off x="6457450" y="4049875"/>
              <a:ext cx="411175" cy="25"/>
            </a:xfrm>
            <a:custGeom>
              <a:avLst/>
              <a:gdLst/>
              <a:ahLst/>
              <a:cxnLst/>
              <a:rect l="l" t="t" r="r" b="b"/>
              <a:pathLst>
                <a:path w="16447" h="1" fill="none" extrusionOk="0">
                  <a:moveTo>
                    <a:pt x="1" y="0"/>
                  </a:moveTo>
                  <a:lnTo>
                    <a:pt x="16446" y="0"/>
                  </a:lnTo>
                </a:path>
              </a:pathLst>
            </a:custGeom>
            <a:noFill/>
            <a:ln w="3800" cap="flat" cmpd="sng">
              <a:solidFill>
                <a:schemeClr val="accent6"/>
              </a:solidFill>
              <a:prstDash val="solid"/>
              <a:miter lim="1172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2" name="Google Shape;4257;p71">
            <a:extLst>
              <a:ext uri="{FF2B5EF4-FFF2-40B4-BE49-F238E27FC236}">
                <a16:creationId xmlns:a16="http://schemas.microsoft.com/office/drawing/2014/main" id="{5ADF90E6-2B4E-0C4A-D062-E8D129459F83}"/>
              </a:ext>
            </a:extLst>
          </p:cNvPr>
          <p:cNvGrpSpPr/>
          <p:nvPr/>
        </p:nvGrpSpPr>
        <p:grpSpPr>
          <a:xfrm>
            <a:off x="0" y="1666891"/>
            <a:ext cx="2973786" cy="1940415"/>
            <a:chOff x="1604725" y="2002325"/>
            <a:chExt cx="4673750" cy="2957950"/>
          </a:xfrm>
        </p:grpSpPr>
        <p:sp>
          <p:nvSpPr>
            <p:cNvPr id="63" name="Google Shape;4258;p71">
              <a:extLst>
                <a:ext uri="{FF2B5EF4-FFF2-40B4-BE49-F238E27FC236}">
                  <a16:creationId xmlns:a16="http://schemas.microsoft.com/office/drawing/2014/main" id="{E7D25026-CBE8-4235-3A65-6B70EC8E1062}"/>
                </a:ext>
              </a:extLst>
            </p:cNvPr>
            <p:cNvSpPr/>
            <p:nvPr/>
          </p:nvSpPr>
          <p:spPr>
            <a:xfrm>
              <a:off x="1604725" y="2003050"/>
              <a:ext cx="957300" cy="561850"/>
            </a:xfrm>
            <a:custGeom>
              <a:avLst/>
              <a:gdLst/>
              <a:ahLst/>
              <a:cxnLst/>
              <a:rect l="l" t="t" r="r" b="b"/>
              <a:pathLst>
                <a:path w="38292" h="22474" extrusionOk="0">
                  <a:moveTo>
                    <a:pt x="14924" y="0"/>
                  </a:moveTo>
                  <a:cubicBezTo>
                    <a:pt x="12637" y="0"/>
                    <a:pt x="10221" y="587"/>
                    <a:pt x="7694" y="1949"/>
                  </a:cubicBezTo>
                  <a:cubicBezTo>
                    <a:pt x="7694" y="1949"/>
                    <a:pt x="229" y="6049"/>
                    <a:pt x="1" y="21512"/>
                  </a:cubicBezTo>
                  <a:lnTo>
                    <a:pt x="38291" y="22473"/>
                  </a:lnTo>
                  <a:cubicBezTo>
                    <a:pt x="38291" y="22473"/>
                    <a:pt x="29081" y="0"/>
                    <a:pt x="1492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4" name="Google Shape;4259;p71">
              <a:extLst>
                <a:ext uri="{FF2B5EF4-FFF2-40B4-BE49-F238E27FC236}">
                  <a16:creationId xmlns:a16="http://schemas.microsoft.com/office/drawing/2014/main" id="{24345CB0-7297-4146-E0E1-1AC7D8176845}"/>
                </a:ext>
              </a:extLst>
            </p:cNvPr>
            <p:cNvSpPr/>
            <p:nvPr/>
          </p:nvSpPr>
          <p:spPr>
            <a:xfrm>
              <a:off x="1941950" y="2002325"/>
              <a:ext cx="3617775" cy="2952325"/>
            </a:xfrm>
            <a:custGeom>
              <a:avLst/>
              <a:gdLst/>
              <a:ahLst/>
              <a:cxnLst/>
              <a:rect l="l" t="t" r="r" b="b"/>
              <a:pathLst>
                <a:path w="144711" h="118093" extrusionOk="0">
                  <a:moveTo>
                    <a:pt x="162" y="1"/>
                  </a:moveTo>
                  <a:cubicBezTo>
                    <a:pt x="56" y="1"/>
                    <a:pt x="1" y="4"/>
                    <a:pt x="1" y="4"/>
                  </a:cubicBezTo>
                  <a:lnTo>
                    <a:pt x="357" y="4"/>
                  </a:lnTo>
                  <a:cubicBezTo>
                    <a:pt x="280" y="2"/>
                    <a:pt x="214" y="1"/>
                    <a:pt x="162" y="1"/>
                  </a:cubicBezTo>
                  <a:close/>
                  <a:moveTo>
                    <a:pt x="357" y="4"/>
                  </a:moveTo>
                  <a:lnTo>
                    <a:pt x="357" y="4"/>
                  </a:lnTo>
                  <a:cubicBezTo>
                    <a:pt x="3068" y="79"/>
                    <a:pt x="20507" y="1915"/>
                    <a:pt x="27384" y="36320"/>
                  </a:cubicBezTo>
                  <a:cubicBezTo>
                    <a:pt x="33888" y="68891"/>
                    <a:pt x="39152" y="117178"/>
                    <a:pt x="71242" y="117811"/>
                  </a:cubicBezTo>
                  <a:cubicBezTo>
                    <a:pt x="81939" y="118022"/>
                    <a:pt x="92231" y="118092"/>
                    <a:pt x="101199" y="118092"/>
                  </a:cubicBezTo>
                  <a:cubicBezTo>
                    <a:pt x="119136" y="118092"/>
                    <a:pt x="131778" y="117811"/>
                    <a:pt x="131778" y="117811"/>
                  </a:cubicBezTo>
                  <a:lnTo>
                    <a:pt x="144711" y="117811"/>
                  </a:lnTo>
                  <a:cubicBezTo>
                    <a:pt x="112620" y="117178"/>
                    <a:pt x="107483" y="68866"/>
                    <a:pt x="100852" y="36320"/>
                  </a:cubicBezTo>
                  <a:cubicBezTo>
                    <a:pt x="94222" y="3800"/>
                    <a:pt x="73469" y="4"/>
                    <a:pt x="73469" y="4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5" name="Google Shape;4260;p71">
              <a:extLst>
                <a:ext uri="{FF2B5EF4-FFF2-40B4-BE49-F238E27FC236}">
                  <a16:creationId xmlns:a16="http://schemas.microsoft.com/office/drawing/2014/main" id="{D72BC2B6-7DE4-E1DC-8DC8-30FC9BFE5C13}"/>
                </a:ext>
              </a:extLst>
            </p:cNvPr>
            <p:cNvSpPr/>
            <p:nvPr/>
          </p:nvSpPr>
          <p:spPr>
            <a:xfrm>
              <a:off x="4013400" y="4576200"/>
              <a:ext cx="2265075" cy="384075"/>
            </a:xfrm>
            <a:custGeom>
              <a:avLst/>
              <a:gdLst/>
              <a:ahLst/>
              <a:cxnLst/>
              <a:rect l="l" t="t" r="r" b="b"/>
              <a:pathLst>
                <a:path w="90603" h="15363" extrusionOk="0">
                  <a:moveTo>
                    <a:pt x="13236" y="0"/>
                  </a:moveTo>
                  <a:cubicBezTo>
                    <a:pt x="13312" y="4227"/>
                    <a:pt x="11440" y="8453"/>
                    <a:pt x="8251" y="11262"/>
                  </a:cubicBezTo>
                  <a:cubicBezTo>
                    <a:pt x="5973" y="13287"/>
                    <a:pt x="3012" y="14527"/>
                    <a:pt x="0" y="14856"/>
                  </a:cubicBezTo>
                  <a:lnTo>
                    <a:pt x="78277" y="15362"/>
                  </a:lnTo>
                  <a:cubicBezTo>
                    <a:pt x="89995" y="15362"/>
                    <a:pt x="90602" y="0"/>
                    <a:pt x="9060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6" name="Google Shape;4261;p71">
              <a:extLst>
                <a:ext uri="{FF2B5EF4-FFF2-40B4-BE49-F238E27FC236}">
                  <a16:creationId xmlns:a16="http://schemas.microsoft.com/office/drawing/2014/main" id="{F2C9FAA0-0A64-7201-8E88-3C02263DB0CB}"/>
                </a:ext>
              </a:extLst>
            </p:cNvPr>
            <p:cNvSpPr/>
            <p:nvPr/>
          </p:nvSpPr>
          <p:spPr>
            <a:xfrm>
              <a:off x="2598050" y="2327600"/>
              <a:ext cx="1305275" cy="5725"/>
            </a:xfrm>
            <a:custGeom>
              <a:avLst/>
              <a:gdLst/>
              <a:ahLst/>
              <a:cxnLst/>
              <a:rect l="l" t="t" r="r" b="b"/>
              <a:pathLst>
                <a:path w="52211" h="229" extrusionOk="0">
                  <a:moveTo>
                    <a:pt x="26119" y="1"/>
                  </a:moveTo>
                  <a:cubicBezTo>
                    <a:pt x="11693" y="1"/>
                    <a:pt x="1" y="51"/>
                    <a:pt x="1" y="127"/>
                  </a:cubicBezTo>
                  <a:cubicBezTo>
                    <a:pt x="1" y="178"/>
                    <a:pt x="11693" y="229"/>
                    <a:pt x="26119" y="229"/>
                  </a:cubicBezTo>
                  <a:cubicBezTo>
                    <a:pt x="40519" y="229"/>
                    <a:pt x="52211" y="178"/>
                    <a:pt x="52211" y="127"/>
                  </a:cubicBezTo>
                  <a:cubicBezTo>
                    <a:pt x="52211" y="51"/>
                    <a:pt x="40519" y="1"/>
                    <a:pt x="2611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7" name="Google Shape;4262;p71">
              <a:extLst>
                <a:ext uri="{FF2B5EF4-FFF2-40B4-BE49-F238E27FC236}">
                  <a16:creationId xmlns:a16="http://schemas.microsoft.com/office/drawing/2014/main" id="{EC806BEA-7A5A-E3E4-F600-7F940A51996E}"/>
                </a:ext>
              </a:extLst>
            </p:cNvPr>
            <p:cNvSpPr/>
            <p:nvPr/>
          </p:nvSpPr>
          <p:spPr>
            <a:xfrm>
              <a:off x="2651200" y="2459200"/>
              <a:ext cx="1252125" cy="5725"/>
            </a:xfrm>
            <a:custGeom>
              <a:avLst/>
              <a:gdLst/>
              <a:ahLst/>
              <a:cxnLst/>
              <a:rect l="l" t="t" r="r" b="b"/>
              <a:pathLst>
                <a:path w="50085" h="229" extrusionOk="0">
                  <a:moveTo>
                    <a:pt x="25056" y="1"/>
                  </a:moveTo>
                  <a:cubicBezTo>
                    <a:pt x="11212" y="1"/>
                    <a:pt x="1" y="51"/>
                    <a:pt x="1" y="102"/>
                  </a:cubicBezTo>
                  <a:cubicBezTo>
                    <a:pt x="1" y="178"/>
                    <a:pt x="11212" y="229"/>
                    <a:pt x="25056" y="229"/>
                  </a:cubicBezTo>
                  <a:cubicBezTo>
                    <a:pt x="38874" y="229"/>
                    <a:pt x="50085" y="178"/>
                    <a:pt x="50085" y="102"/>
                  </a:cubicBezTo>
                  <a:cubicBezTo>
                    <a:pt x="50085" y="51"/>
                    <a:pt x="38874" y="1"/>
                    <a:pt x="2505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8" name="Google Shape;4263;p71">
              <a:extLst>
                <a:ext uri="{FF2B5EF4-FFF2-40B4-BE49-F238E27FC236}">
                  <a16:creationId xmlns:a16="http://schemas.microsoft.com/office/drawing/2014/main" id="{716236AE-BFD2-B59B-D6B5-8765D934E7D1}"/>
                </a:ext>
              </a:extLst>
            </p:cNvPr>
            <p:cNvSpPr/>
            <p:nvPr/>
          </p:nvSpPr>
          <p:spPr>
            <a:xfrm>
              <a:off x="2710050" y="2576900"/>
              <a:ext cx="1161025" cy="5075"/>
            </a:xfrm>
            <a:custGeom>
              <a:avLst/>
              <a:gdLst/>
              <a:ahLst/>
              <a:cxnLst/>
              <a:rect l="l" t="t" r="r" b="b"/>
              <a:pathLst>
                <a:path w="46441" h="203" extrusionOk="0">
                  <a:moveTo>
                    <a:pt x="23208" y="0"/>
                  </a:moveTo>
                  <a:cubicBezTo>
                    <a:pt x="10377" y="0"/>
                    <a:pt x="0" y="51"/>
                    <a:pt x="0" y="101"/>
                  </a:cubicBezTo>
                  <a:cubicBezTo>
                    <a:pt x="0" y="152"/>
                    <a:pt x="10377" y="203"/>
                    <a:pt x="23208" y="203"/>
                  </a:cubicBezTo>
                  <a:cubicBezTo>
                    <a:pt x="36039" y="203"/>
                    <a:pt x="46440" y="152"/>
                    <a:pt x="46440" y="101"/>
                  </a:cubicBezTo>
                  <a:cubicBezTo>
                    <a:pt x="46440" y="51"/>
                    <a:pt x="36039" y="0"/>
                    <a:pt x="2320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949" name="Google Shape;8455;p83">
            <a:extLst>
              <a:ext uri="{FF2B5EF4-FFF2-40B4-BE49-F238E27FC236}">
                <a16:creationId xmlns:a16="http://schemas.microsoft.com/office/drawing/2014/main" id="{EC56B218-2A1F-C566-1542-0B0B2E349ADD}"/>
              </a:ext>
            </a:extLst>
          </p:cNvPr>
          <p:cNvGrpSpPr/>
          <p:nvPr/>
        </p:nvGrpSpPr>
        <p:grpSpPr>
          <a:xfrm rot="20509722">
            <a:off x="959140" y="2373218"/>
            <a:ext cx="903213" cy="857297"/>
            <a:chOff x="2970874" y="2329763"/>
            <a:chExt cx="403651" cy="305996"/>
          </a:xfrm>
          <a:solidFill>
            <a:schemeClr val="accent2">
              <a:lumMod val="75000"/>
            </a:schemeClr>
          </a:solidFill>
        </p:grpSpPr>
        <p:sp>
          <p:nvSpPr>
            <p:cNvPr id="2950" name="Google Shape;8456;p83">
              <a:extLst>
                <a:ext uri="{FF2B5EF4-FFF2-40B4-BE49-F238E27FC236}">
                  <a16:creationId xmlns:a16="http://schemas.microsoft.com/office/drawing/2014/main" id="{4ACD5C4A-0A60-9592-D007-D35F0FBCFEBE}"/>
                </a:ext>
              </a:extLst>
            </p:cNvPr>
            <p:cNvSpPr/>
            <p:nvPr/>
          </p:nvSpPr>
          <p:spPr>
            <a:xfrm>
              <a:off x="3054158" y="2352909"/>
              <a:ext cx="98233" cy="259704"/>
            </a:xfrm>
            <a:custGeom>
              <a:avLst/>
              <a:gdLst/>
              <a:ahLst/>
              <a:cxnLst/>
              <a:rect l="l" t="t" r="r" b="b"/>
              <a:pathLst>
                <a:path w="3739" h="9885" extrusionOk="0">
                  <a:moveTo>
                    <a:pt x="3739" y="1"/>
                  </a:moveTo>
                  <a:lnTo>
                    <a:pt x="3572" y="49"/>
                  </a:lnTo>
                  <a:cubicBezTo>
                    <a:pt x="2053" y="507"/>
                    <a:pt x="777" y="1533"/>
                    <a:pt x="0" y="2914"/>
                  </a:cubicBezTo>
                  <a:lnTo>
                    <a:pt x="0" y="6964"/>
                  </a:lnTo>
                  <a:cubicBezTo>
                    <a:pt x="777" y="8352"/>
                    <a:pt x="2053" y="9378"/>
                    <a:pt x="3572" y="9836"/>
                  </a:cubicBezTo>
                  <a:lnTo>
                    <a:pt x="3739" y="9885"/>
                  </a:lnTo>
                  <a:lnTo>
                    <a:pt x="373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1" name="Google Shape;8457;p83">
              <a:extLst>
                <a:ext uri="{FF2B5EF4-FFF2-40B4-BE49-F238E27FC236}">
                  <a16:creationId xmlns:a16="http://schemas.microsoft.com/office/drawing/2014/main" id="{C63633B3-6B50-6E98-E600-CE41B7C9B0FA}"/>
                </a:ext>
              </a:extLst>
            </p:cNvPr>
            <p:cNvSpPr/>
            <p:nvPr/>
          </p:nvSpPr>
          <p:spPr>
            <a:xfrm>
              <a:off x="3054158" y="2512908"/>
              <a:ext cx="98233" cy="99704"/>
            </a:xfrm>
            <a:custGeom>
              <a:avLst/>
              <a:gdLst/>
              <a:ahLst/>
              <a:cxnLst/>
              <a:rect l="l" t="t" r="r" b="b"/>
              <a:pathLst>
                <a:path w="3739" h="3795" extrusionOk="0">
                  <a:moveTo>
                    <a:pt x="0" y="1"/>
                  </a:moveTo>
                  <a:lnTo>
                    <a:pt x="0" y="874"/>
                  </a:lnTo>
                  <a:cubicBezTo>
                    <a:pt x="777" y="2262"/>
                    <a:pt x="2053" y="3288"/>
                    <a:pt x="3572" y="3746"/>
                  </a:cubicBezTo>
                  <a:lnTo>
                    <a:pt x="3739" y="3795"/>
                  </a:lnTo>
                  <a:lnTo>
                    <a:pt x="3739" y="2921"/>
                  </a:lnTo>
                  <a:lnTo>
                    <a:pt x="3572" y="2865"/>
                  </a:lnTo>
                  <a:cubicBezTo>
                    <a:pt x="2053" y="2414"/>
                    <a:pt x="777" y="138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2" name="Google Shape;8458;p83">
              <a:extLst>
                <a:ext uri="{FF2B5EF4-FFF2-40B4-BE49-F238E27FC236}">
                  <a16:creationId xmlns:a16="http://schemas.microsoft.com/office/drawing/2014/main" id="{7E57528A-2914-A746-B43B-B49DDBD4A8B3}"/>
                </a:ext>
              </a:extLst>
            </p:cNvPr>
            <p:cNvSpPr/>
            <p:nvPr/>
          </p:nvSpPr>
          <p:spPr>
            <a:xfrm>
              <a:off x="2970874" y="2429441"/>
              <a:ext cx="83310" cy="106456"/>
            </a:xfrm>
            <a:custGeom>
              <a:avLst/>
              <a:gdLst/>
              <a:ahLst/>
              <a:cxnLst/>
              <a:rect l="l" t="t" r="r" b="b"/>
              <a:pathLst>
                <a:path w="3171" h="4052" extrusionOk="0">
                  <a:moveTo>
                    <a:pt x="1381" y="1"/>
                  </a:moveTo>
                  <a:cubicBezTo>
                    <a:pt x="618" y="1"/>
                    <a:pt x="0" y="618"/>
                    <a:pt x="0" y="1381"/>
                  </a:cubicBezTo>
                  <a:lnTo>
                    <a:pt x="0" y="2678"/>
                  </a:lnTo>
                  <a:cubicBezTo>
                    <a:pt x="0" y="3434"/>
                    <a:pt x="618" y="4051"/>
                    <a:pt x="1381" y="4051"/>
                  </a:cubicBezTo>
                  <a:lnTo>
                    <a:pt x="3170" y="4051"/>
                  </a:lnTo>
                  <a:lnTo>
                    <a:pt x="317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3" name="Google Shape;8459;p83">
              <a:extLst>
                <a:ext uri="{FF2B5EF4-FFF2-40B4-BE49-F238E27FC236}">
                  <a16:creationId xmlns:a16="http://schemas.microsoft.com/office/drawing/2014/main" id="{855C4DE2-9A1E-F786-4294-15E1C36178F0}"/>
                </a:ext>
              </a:extLst>
            </p:cNvPr>
            <p:cNvSpPr/>
            <p:nvPr/>
          </p:nvSpPr>
          <p:spPr>
            <a:xfrm>
              <a:off x="2970874" y="2476652"/>
              <a:ext cx="83310" cy="59244"/>
            </a:xfrm>
            <a:custGeom>
              <a:avLst/>
              <a:gdLst/>
              <a:ahLst/>
              <a:cxnLst/>
              <a:rect l="l" t="t" r="r" b="b"/>
              <a:pathLst>
                <a:path w="3171" h="2255" extrusionOk="0">
                  <a:moveTo>
                    <a:pt x="0" y="0"/>
                  </a:moveTo>
                  <a:lnTo>
                    <a:pt x="0" y="881"/>
                  </a:lnTo>
                  <a:cubicBezTo>
                    <a:pt x="0" y="1637"/>
                    <a:pt x="618" y="2254"/>
                    <a:pt x="1381" y="2254"/>
                  </a:cubicBezTo>
                  <a:lnTo>
                    <a:pt x="3170" y="2254"/>
                  </a:lnTo>
                  <a:lnTo>
                    <a:pt x="3170" y="1381"/>
                  </a:lnTo>
                  <a:lnTo>
                    <a:pt x="1381" y="1381"/>
                  </a:lnTo>
                  <a:cubicBezTo>
                    <a:pt x="618" y="1381"/>
                    <a:pt x="0" y="763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4" name="Google Shape;8460;p83">
              <a:extLst>
                <a:ext uri="{FF2B5EF4-FFF2-40B4-BE49-F238E27FC236}">
                  <a16:creationId xmlns:a16="http://schemas.microsoft.com/office/drawing/2014/main" id="{5A88A870-279D-24CA-4016-BCC1EA7A32D5}"/>
                </a:ext>
              </a:extLst>
            </p:cNvPr>
            <p:cNvSpPr/>
            <p:nvPr/>
          </p:nvSpPr>
          <p:spPr>
            <a:xfrm>
              <a:off x="3215760" y="2442156"/>
              <a:ext cx="33392" cy="81313"/>
            </a:xfrm>
            <a:custGeom>
              <a:avLst/>
              <a:gdLst/>
              <a:ahLst/>
              <a:cxnLst/>
              <a:rect l="l" t="t" r="r" b="b"/>
              <a:pathLst>
                <a:path w="1271" h="3095" extrusionOk="0">
                  <a:moveTo>
                    <a:pt x="308" y="0"/>
                  </a:moveTo>
                  <a:cubicBezTo>
                    <a:pt x="141" y="0"/>
                    <a:pt x="0" y="208"/>
                    <a:pt x="140" y="370"/>
                  </a:cubicBezTo>
                  <a:cubicBezTo>
                    <a:pt x="792" y="1022"/>
                    <a:pt x="792" y="2069"/>
                    <a:pt x="140" y="2721"/>
                  </a:cubicBezTo>
                  <a:cubicBezTo>
                    <a:pt x="57" y="2804"/>
                    <a:pt x="57" y="2943"/>
                    <a:pt x="140" y="3026"/>
                  </a:cubicBezTo>
                  <a:cubicBezTo>
                    <a:pt x="186" y="3072"/>
                    <a:pt x="245" y="3095"/>
                    <a:pt x="302" y="3095"/>
                  </a:cubicBezTo>
                  <a:cubicBezTo>
                    <a:pt x="358" y="3095"/>
                    <a:pt x="412" y="3074"/>
                    <a:pt x="452" y="3033"/>
                  </a:cubicBezTo>
                  <a:cubicBezTo>
                    <a:pt x="1271" y="2208"/>
                    <a:pt x="1271" y="883"/>
                    <a:pt x="452" y="58"/>
                  </a:cubicBezTo>
                  <a:cubicBezTo>
                    <a:pt x="406" y="18"/>
                    <a:pt x="356" y="0"/>
                    <a:pt x="30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5" name="Google Shape;8461;p83">
              <a:extLst>
                <a:ext uri="{FF2B5EF4-FFF2-40B4-BE49-F238E27FC236}">
                  <a16:creationId xmlns:a16="http://schemas.microsoft.com/office/drawing/2014/main" id="{E1CB95EC-065C-E0D3-3E0F-C54B9E446A23}"/>
                </a:ext>
              </a:extLst>
            </p:cNvPr>
            <p:cNvSpPr/>
            <p:nvPr/>
          </p:nvSpPr>
          <p:spPr>
            <a:xfrm>
              <a:off x="3256561" y="2401513"/>
              <a:ext cx="55829" cy="162627"/>
            </a:xfrm>
            <a:custGeom>
              <a:avLst/>
              <a:gdLst/>
              <a:ahLst/>
              <a:cxnLst/>
              <a:rect l="l" t="t" r="r" b="b"/>
              <a:pathLst>
                <a:path w="2125" h="6190" extrusionOk="0">
                  <a:moveTo>
                    <a:pt x="308" y="1"/>
                  </a:moveTo>
                  <a:cubicBezTo>
                    <a:pt x="141" y="1"/>
                    <a:pt x="1" y="207"/>
                    <a:pt x="141" y="363"/>
                  </a:cubicBezTo>
                  <a:cubicBezTo>
                    <a:pt x="1646" y="1875"/>
                    <a:pt x="1646" y="4310"/>
                    <a:pt x="141" y="5822"/>
                  </a:cubicBezTo>
                  <a:cubicBezTo>
                    <a:pt x="58" y="5905"/>
                    <a:pt x="58" y="6044"/>
                    <a:pt x="141" y="6127"/>
                  </a:cubicBezTo>
                  <a:cubicBezTo>
                    <a:pt x="183" y="6169"/>
                    <a:pt x="238" y="6190"/>
                    <a:pt x="294" y="6190"/>
                  </a:cubicBezTo>
                  <a:cubicBezTo>
                    <a:pt x="351" y="6190"/>
                    <a:pt x="408" y="6169"/>
                    <a:pt x="453" y="6127"/>
                  </a:cubicBezTo>
                  <a:cubicBezTo>
                    <a:pt x="2125" y="4449"/>
                    <a:pt x="2125" y="1737"/>
                    <a:pt x="453" y="58"/>
                  </a:cubicBezTo>
                  <a:cubicBezTo>
                    <a:pt x="407" y="18"/>
                    <a:pt x="356" y="1"/>
                    <a:pt x="30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6" name="Google Shape;8462;p83">
              <a:extLst>
                <a:ext uri="{FF2B5EF4-FFF2-40B4-BE49-F238E27FC236}">
                  <a16:creationId xmlns:a16="http://schemas.microsoft.com/office/drawing/2014/main" id="{9AAF50DB-0458-780A-8D35-FB89AFFDECDB}"/>
                </a:ext>
              </a:extLst>
            </p:cNvPr>
            <p:cNvSpPr/>
            <p:nvPr/>
          </p:nvSpPr>
          <p:spPr>
            <a:xfrm>
              <a:off x="3296653" y="2361421"/>
              <a:ext cx="77872" cy="242758"/>
            </a:xfrm>
            <a:custGeom>
              <a:avLst/>
              <a:gdLst/>
              <a:ahLst/>
              <a:cxnLst/>
              <a:rect l="l" t="t" r="r" b="b"/>
              <a:pathLst>
                <a:path w="2964" h="9240" extrusionOk="0">
                  <a:moveTo>
                    <a:pt x="302" y="1"/>
                  </a:moveTo>
                  <a:cubicBezTo>
                    <a:pt x="137" y="1"/>
                    <a:pt x="1" y="208"/>
                    <a:pt x="141" y="370"/>
                  </a:cubicBezTo>
                  <a:cubicBezTo>
                    <a:pt x="2478" y="2715"/>
                    <a:pt x="2478" y="6516"/>
                    <a:pt x="141" y="8867"/>
                  </a:cubicBezTo>
                  <a:cubicBezTo>
                    <a:pt x="51" y="8950"/>
                    <a:pt x="51" y="9089"/>
                    <a:pt x="141" y="9172"/>
                  </a:cubicBezTo>
                  <a:cubicBezTo>
                    <a:pt x="183" y="9217"/>
                    <a:pt x="238" y="9240"/>
                    <a:pt x="294" y="9240"/>
                  </a:cubicBezTo>
                  <a:cubicBezTo>
                    <a:pt x="349" y="9240"/>
                    <a:pt x="405" y="9217"/>
                    <a:pt x="446" y="9172"/>
                  </a:cubicBezTo>
                  <a:cubicBezTo>
                    <a:pt x="2964" y="6661"/>
                    <a:pt x="2964" y="2576"/>
                    <a:pt x="446" y="58"/>
                  </a:cubicBezTo>
                  <a:cubicBezTo>
                    <a:pt x="400" y="18"/>
                    <a:pt x="350" y="1"/>
                    <a:pt x="30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7" name="Google Shape;8463;p83">
              <a:extLst>
                <a:ext uri="{FF2B5EF4-FFF2-40B4-BE49-F238E27FC236}">
                  <a16:creationId xmlns:a16="http://schemas.microsoft.com/office/drawing/2014/main" id="{7C76709E-E68C-DA14-A6CB-1ABF48089AEA}"/>
                </a:ext>
              </a:extLst>
            </p:cNvPr>
            <p:cNvSpPr/>
            <p:nvPr/>
          </p:nvSpPr>
          <p:spPr>
            <a:xfrm>
              <a:off x="3151287" y="2329763"/>
              <a:ext cx="37727" cy="305996"/>
            </a:xfrm>
            <a:custGeom>
              <a:avLst/>
              <a:gdLst/>
              <a:ahLst/>
              <a:cxnLst/>
              <a:rect l="l" t="t" r="r" b="b"/>
              <a:pathLst>
                <a:path w="1436" h="11647" extrusionOk="0">
                  <a:moveTo>
                    <a:pt x="458" y="1"/>
                  </a:moveTo>
                  <a:cubicBezTo>
                    <a:pt x="208" y="1"/>
                    <a:pt x="0" y="202"/>
                    <a:pt x="0" y="451"/>
                  </a:cubicBezTo>
                  <a:lnTo>
                    <a:pt x="0" y="11196"/>
                  </a:lnTo>
                  <a:cubicBezTo>
                    <a:pt x="0" y="11445"/>
                    <a:pt x="208" y="11646"/>
                    <a:pt x="458" y="11646"/>
                  </a:cubicBezTo>
                  <a:lnTo>
                    <a:pt x="985" y="11646"/>
                  </a:lnTo>
                  <a:cubicBezTo>
                    <a:pt x="1235" y="11646"/>
                    <a:pt x="1436" y="11445"/>
                    <a:pt x="1436" y="11196"/>
                  </a:cubicBezTo>
                  <a:lnTo>
                    <a:pt x="1436" y="451"/>
                  </a:lnTo>
                  <a:cubicBezTo>
                    <a:pt x="1436" y="202"/>
                    <a:pt x="1235" y="1"/>
                    <a:pt x="98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8" name="Google Shape;8464;p83">
              <a:extLst>
                <a:ext uri="{FF2B5EF4-FFF2-40B4-BE49-F238E27FC236}">
                  <a16:creationId xmlns:a16="http://schemas.microsoft.com/office/drawing/2014/main" id="{61EFEF34-172F-5A30-999A-A246E3A5E3D1}"/>
                </a:ext>
              </a:extLst>
            </p:cNvPr>
            <p:cNvSpPr/>
            <p:nvPr/>
          </p:nvSpPr>
          <p:spPr>
            <a:xfrm>
              <a:off x="3151287" y="2329763"/>
              <a:ext cx="30450" cy="305996"/>
            </a:xfrm>
            <a:custGeom>
              <a:avLst/>
              <a:gdLst/>
              <a:ahLst/>
              <a:cxnLst/>
              <a:rect l="l" t="t" r="r" b="b"/>
              <a:pathLst>
                <a:path w="1159" h="11647" extrusionOk="0">
                  <a:moveTo>
                    <a:pt x="458" y="1"/>
                  </a:moveTo>
                  <a:cubicBezTo>
                    <a:pt x="208" y="1"/>
                    <a:pt x="0" y="202"/>
                    <a:pt x="0" y="451"/>
                  </a:cubicBezTo>
                  <a:lnTo>
                    <a:pt x="0" y="11196"/>
                  </a:lnTo>
                  <a:cubicBezTo>
                    <a:pt x="0" y="11445"/>
                    <a:pt x="208" y="11646"/>
                    <a:pt x="458" y="11646"/>
                  </a:cubicBezTo>
                  <a:lnTo>
                    <a:pt x="985" y="11646"/>
                  </a:lnTo>
                  <a:cubicBezTo>
                    <a:pt x="1041" y="11646"/>
                    <a:pt x="1103" y="11633"/>
                    <a:pt x="1158" y="11612"/>
                  </a:cubicBezTo>
                  <a:cubicBezTo>
                    <a:pt x="985" y="11542"/>
                    <a:pt x="881" y="11376"/>
                    <a:pt x="881" y="11196"/>
                  </a:cubicBezTo>
                  <a:lnTo>
                    <a:pt x="881" y="451"/>
                  </a:lnTo>
                  <a:cubicBezTo>
                    <a:pt x="881" y="271"/>
                    <a:pt x="992" y="105"/>
                    <a:pt x="1158" y="35"/>
                  </a:cubicBezTo>
                  <a:cubicBezTo>
                    <a:pt x="1103" y="8"/>
                    <a:pt x="1048" y="1"/>
                    <a:pt x="98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Language Arts Subject for Middle School: Acrostic Poems Activities by Slidesgo">
  <a:themeElements>
    <a:clrScheme name="Simple Light">
      <a:dk1>
        <a:srgbClr val="44584F"/>
      </a:dk1>
      <a:lt1>
        <a:srgbClr val="D4D9D3"/>
      </a:lt1>
      <a:dk2>
        <a:srgbClr val="193351"/>
      </a:dk2>
      <a:lt2>
        <a:srgbClr val="EEF1ED"/>
      </a:lt2>
      <a:accent1>
        <a:srgbClr val="274970"/>
      </a:accent1>
      <a:accent2>
        <a:srgbClr val="547768"/>
      </a:accent2>
      <a:accent3>
        <a:srgbClr val="ADB6AC"/>
      </a:accent3>
      <a:accent4>
        <a:srgbClr val="AC7761"/>
      </a:accent4>
      <a:accent5>
        <a:srgbClr val="D79F93"/>
      </a:accent5>
      <a:accent6>
        <a:srgbClr val="EADAC2"/>
      </a:accent6>
      <a:hlink>
        <a:srgbClr val="44584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159</Words>
  <Application>Microsoft Office PowerPoint</Application>
  <PresentationFormat>Экран (16:9)</PresentationFormat>
  <Paragraphs>27</Paragraphs>
  <Slides>6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4" baseType="lpstr">
      <vt:lpstr>Alice</vt:lpstr>
      <vt:lpstr>Wingdings</vt:lpstr>
      <vt:lpstr>Times New Roman</vt:lpstr>
      <vt:lpstr>Bebas Neue</vt:lpstr>
      <vt:lpstr>Raleway Black</vt:lpstr>
      <vt:lpstr>Arial</vt:lpstr>
      <vt:lpstr>Calibri</vt:lpstr>
      <vt:lpstr>Language Arts Subject for Middle School: Acrostic Poems Activities by Slidesgo</vt:lpstr>
      <vt:lpstr>Литературное чтение</vt:lpstr>
      <vt:lpstr>Презентация PowerPoint</vt:lpstr>
      <vt:lpstr>Кассиль Лев Абрамович  (1905-1970г.)   Прозаик. Родился в Покровской слободе (ныне г. Энгельс) Саратовской губернии в семье врача и учительницы музыки. </vt:lpstr>
      <vt:lpstr>02</vt:lpstr>
      <vt:lpstr>«Отметки Риммы Лебедевой»</vt:lpstr>
      <vt:lpstr>ВОПРОСЫ: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Литературное чтение</dc:title>
  <dc:creator>Дарина</dc:creator>
  <cp:lastModifiedBy>Дарина</cp:lastModifiedBy>
  <cp:revision>1</cp:revision>
  <dcterms:modified xsi:type="dcterms:W3CDTF">2023-04-19T13:11:30Z</dcterms:modified>
</cp:coreProperties>
</file>