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47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D1BC2-92B5-4745-8279-736E75BCAAFE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28AC-74C0-4311-ACA9-5A5021F26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D1BC2-92B5-4745-8279-736E75BCAAFE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28AC-74C0-4311-ACA9-5A5021F26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D1BC2-92B5-4745-8279-736E75BCAAFE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28AC-74C0-4311-ACA9-5A5021F26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D1BC2-92B5-4745-8279-736E75BCAAFE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28AC-74C0-4311-ACA9-5A5021F26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D1BC2-92B5-4745-8279-736E75BCAAFE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28AC-74C0-4311-ACA9-5A5021F26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D1BC2-92B5-4745-8279-736E75BCAAFE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28AC-74C0-4311-ACA9-5A5021F26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D1BC2-92B5-4745-8279-736E75BCAAFE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28AC-74C0-4311-ACA9-5A5021F26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D1BC2-92B5-4745-8279-736E75BCAAFE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28AC-74C0-4311-ACA9-5A5021F26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D1BC2-92B5-4745-8279-736E75BCAAFE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28AC-74C0-4311-ACA9-5A5021F26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D1BC2-92B5-4745-8279-736E75BCAAFE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28AC-74C0-4311-ACA9-5A5021F26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D1BC2-92B5-4745-8279-736E75BCAAFE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28AC-74C0-4311-ACA9-5A5021F26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D1BC2-92B5-4745-8279-736E75BCAAFE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E28AC-74C0-4311-ACA9-5A5021F26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ы для презентаций музыкаль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123728" y="188640"/>
            <a:ext cx="70202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 Black" pitchFamily="34" charset="0"/>
              </a:rPr>
              <a:t>          </a:t>
            </a:r>
            <a:r>
              <a:rPr lang="ru-RU" sz="3600" dirty="0" smtClean="0">
                <a:latin typeface="Arial Black" pitchFamily="34" charset="0"/>
              </a:rPr>
              <a:t>        </a:t>
            </a: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Пойте</a:t>
            </a:r>
            <a:endParaRPr lang="ru-RU" sz="36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  вместе  с  </a:t>
            </a: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нами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Музыкальный руководитель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Сиротина Наталья Степановна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6056" y="5013176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Шпаргалка  для  родителей</a:t>
            </a:r>
          </a:p>
          <a:p>
            <a:r>
              <a:rPr lang="ru-RU" b="1" dirty="0" smtClean="0"/>
              <a:t>   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146" name="Picture 2" descr="Картинки по запросу дети и музы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908720"/>
            <a:ext cx="3970018" cy="3816424"/>
          </a:xfrm>
          <a:prstGeom prst="rect">
            <a:avLst/>
          </a:prstGeom>
          <a:noFill/>
        </p:spPr>
      </p:pic>
      <p:pic>
        <p:nvPicPr>
          <p:cNvPr id="6148" name="Picture 4" descr="Картинки по запросу дети и музы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780928"/>
            <a:ext cx="2088232" cy="2088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и по запросу фоны для презентаций музыкаль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764704"/>
            <a:ext cx="38164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                  Зайка</a:t>
            </a:r>
          </a:p>
          <a:p>
            <a:r>
              <a:rPr lang="ru-RU" b="1" dirty="0" smtClean="0"/>
              <a:t>Сл. </a:t>
            </a:r>
            <a:r>
              <a:rPr lang="ru-RU" b="1" dirty="0" err="1" smtClean="0"/>
              <a:t>Т.Бабаджан</a:t>
            </a:r>
            <a:r>
              <a:rPr lang="ru-RU" b="1" dirty="0" smtClean="0"/>
              <a:t>           </a:t>
            </a:r>
            <a:r>
              <a:rPr lang="ru-RU" b="1" dirty="0" err="1" smtClean="0"/>
              <a:t>рус.нар</a:t>
            </a:r>
            <a:r>
              <a:rPr lang="ru-RU" b="1" dirty="0" smtClean="0"/>
              <a:t> мел.</a:t>
            </a:r>
          </a:p>
          <a:p>
            <a:endParaRPr lang="ru-RU" b="1" dirty="0"/>
          </a:p>
          <a:p>
            <a:pPr marL="342900" indent="-342900">
              <a:buAutoNum type="arabicPeriod"/>
            </a:pPr>
            <a:r>
              <a:rPr lang="ru-RU" b="1" dirty="0" smtClean="0"/>
              <a:t>Заинька-зайка,</a:t>
            </a:r>
          </a:p>
          <a:p>
            <a:pPr marL="342900" indent="-342900"/>
            <a:r>
              <a:rPr lang="ru-RU" b="1" dirty="0" smtClean="0"/>
              <a:t>      Маленький зайка!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  Длинные  ушки,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  Быстрые  ножки.</a:t>
            </a:r>
          </a:p>
          <a:p>
            <a:pPr marL="342900" indent="-342900"/>
            <a:endParaRPr lang="ru-RU" b="1" dirty="0" smtClean="0"/>
          </a:p>
          <a:p>
            <a:pPr marL="342900" indent="-342900"/>
            <a:r>
              <a:rPr lang="ru-RU" b="1" dirty="0" smtClean="0"/>
              <a:t>2. Заинька-зайка,</a:t>
            </a:r>
          </a:p>
          <a:p>
            <a:pPr marL="342900" indent="-342900"/>
            <a:r>
              <a:rPr lang="ru-RU" b="1" dirty="0" smtClean="0"/>
              <a:t>      Маленький зайка!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  Деток  боишься, 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  Зайка – трусишка.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 Ай!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4048" y="764704"/>
            <a:ext cx="388843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Слушаем  музыку</a:t>
            </a:r>
          </a:p>
          <a:p>
            <a:endParaRPr lang="ru-RU" dirty="0"/>
          </a:p>
          <a:p>
            <a:pPr marL="342900" indent="-342900">
              <a:buAutoNum type="arabicPeriod"/>
            </a:pPr>
            <a:r>
              <a:rPr lang="ru-RU" b="1" dirty="0" smtClean="0"/>
              <a:t>«Колыбельная» муз. </a:t>
            </a:r>
            <a:r>
              <a:rPr lang="ru-RU" b="1" dirty="0" err="1" smtClean="0"/>
              <a:t>Раухвергера</a:t>
            </a:r>
            <a:r>
              <a:rPr lang="ru-RU" b="1" dirty="0" smtClean="0"/>
              <a:t> 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«Дождик»    </a:t>
            </a:r>
            <a:r>
              <a:rPr lang="ru-RU" b="1" dirty="0" err="1" smtClean="0"/>
              <a:t>муз.нар</a:t>
            </a:r>
            <a:r>
              <a:rPr lang="ru-RU" b="1" dirty="0" smtClean="0"/>
              <a:t>.  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«Полянка» р.н.м . 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«Ах вы, сени» р.н.м.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«Осенью» </a:t>
            </a:r>
            <a:r>
              <a:rPr lang="ru-RU" b="1" dirty="0" err="1" smtClean="0"/>
              <a:t>Майкопара</a:t>
            </a:r>
            <a:endParaRPr lang="ru-RU" b="1" dirty="0" smtClean="0"/>
          </a:p>
          <a:p>
            <a:pPr marL="342900" indent="-342900">
              <a:buAutoNum type="arabicPeriod"/>
            </a:pPr>
            <a:r>
              <a:rPr lang="ru-RU" b="1" dirty="0" smtClean="0"/>
              <a:t>«Птичка» Э.Григ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«Шутка» И.С..бах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« Плясовая» </a:t>
            </a:r>
            <a:r>
              <a:rPr lang="ru-RU" b="1" dirty="0" err="1" smtClean="0"/>
              <a:t>А.Лядов</a:t>
            </a:r>
            <a:endParaRPr lang="ru-RU" b="1" dirty="0" smtClean="0"/>
          </a:p>
          <a:p>
            <a:pPr marL="342900" indent="-342900">
              <a:buAutoNum type="arabicPeriod"/>
            </a:pPr>
            <a:r>
              <a:rPr lang="ru-RU" b="1" dirty="0" smtClean="0"/>
              <a:t>«Полька» М.Глинка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«Игра в лошадки» П. Чайковский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«Прогулка и дождик»              </a:t>
            </a:r>
          </a:p>
          <a:p>
            <a:pPr marL="342900" indent="-342900"/>
            <a:r>
              <a:rPr lang="ru-RU" b="1" dirty="0" smtClean="0"/>
              <a:t>                                       </a:t>
            </a:r>
            <a:r>
              <a:rPr lang="ru-RU" b="1" dirty="0" err="1" smtClean="0"/>
              <a:t>М.Рахвергера</a:t>
            </a:r>
            <a:endParaRPr lang="ru-RU" b="1" dirty="0" smtClean="0"/>
          </a:p>
          <a:p>
            <a:pPr marL="342900" indent="-342900">
              <a:buAutoNum type="arabicPeriod"/>
            </a:pPr>
            <a:r>
              <a:rPr lang="ru-RU" b="1" dirty="0" smtClean="0"/>
              <a:t>«Воробушки» М. </a:t>
            </a:r>
            <a:r>
              <a:rPr lang="ru-RU" b="1" dirty="0" err="1" smtClean="0"/>
              <a:t>Красева</a:t>
            </a:r>
            <a:endParaRPr lang="ru-RU" b="1" dirty="0" smtClean="0"/>
          </a:p>
          <a:p>
            <a:pPr marL="342900" indent="-342900">
              <a:buAutoNum type="arabicPeriod"/>
            </a:pPr>
            <a:r>
              <a:rPr lang="ru-RU" b="1" dirty="0" smtClean="0"/>
              <a:t>«Музыкальная табакерка»</a:t>
            </a:r>
          </a:p>
          <a:p>
            <a:pPr marL="342900" indent="-342900"/>
            <a:r>
              <a:rPr lang="ru-RU" b="1" dirty="0" smtClean="0"/>
              <a:t>                                            А. </a:t>
            </a:r>
            <a:r>
              <a:rPr lang="ru-RU" b="1" dirty="0" err="1" smtClean="0"/>
              <a:t>Лядов</a:t>
            </a:r>
            <a:endParaRPr lang="ru-RU" b="1" dirty="0" smtClean="0"/>
          </a:p>
          <a:p>
            <a:pPr marL="342900" indent="-342900">
              <a:buAutoNum type="arabicPeriod"/>
            </a:pPr>
            <a:endParaRPr lang="ru-RU" b="1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16388" name="Picture 4" descr="Картинки по запросу зайчик мультяш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4149080"/>
            <a:ext cx="1694246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фоны для презентаций музыкаль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1196752"/>
            <a:ext cx="38884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                Птичка</a:t>
            </a:r>
          </a:p>
          <a:p>
            <a:r>
              <a:rPr lang="ru-RU" b="1" dirty="0"/>
              <a:t>с</a:t>
            </a:r>
            <a:r>
              <a:rPr lang="ru-RU" b="1" dirty="0" smtClean="0"/>
              <a:t>л. Н.Найденовой     муз. </a:t>
            </a:r>
            <a:r>
              <a:rPr lang="ru-RU" b="1" dirty="0" err="1" smtClean="0"/>
              <a:t>Т.Попатенко</a:t>
            </a:r>
            <a:endParaRPr lang="ru-RU" b="1" dirty="0" smtClean="0"/>
          </a:p>
          <a:p>
            <a:endParaRPr lang="ru-RU" b="1" dirty="0"/>
          </a:p>
          <a:p>
            <a:pPr marL="342900" indent="-342900">
              <a:buAutoNum type="arabicPeriod"/>
            </a:pPr>
            <a:r>
              <a:rPr lang="ru-RU" b="1" dirty="0" smtClean="0"/>
              <a:t>Маленькая птичка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Прилетела  к нам, к нам, к нам.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Маленькой птичке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Зернышки я дам, дам, дам.  </a:t>
            </a:r>
          </a:p>
          <a:p>
            <a:pPr marL="342900" indent="-342900"/>
            <a:endParaRPr lang="ru-RU" b="1" dirty="0"/>
          </a:p>
          <a:p>
            <a:pPr marL="342900" indent="-342900"/>
            <a:r>
              <a:rPr lang="ru-RU" b="1" dirty="0" smtClean="0"/>
              <a:t>2. Маленькая птичка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Зернышки клюет, клюет.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Маленькая птичка 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Песенки  поет, поет</a:t>
            </a:r>
          </a:p>
          <a:p>
            <a:pPr marL="342900" indent="-342900"/>
            <a:r>
              <a:rPr lang="ru-RU" b="1" dirty="0" smtClean="0"/>
              <a:t>  Чик-чирик, чик-чирик, чик-чирик.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788024" y="764704"/>
            <a:ext cx="40324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      Спи, мой  мишка</a:t>
            </a:r>
          </a:p>
          <a:p>
            <a:r>
              <a:rPr lang="ru-RU" b="1" dirty="0"/>
              <a:t>с</a:t>
            </a:r>
            <a:r>
              <a:rPr lang="ru-RU" b="1" dirty="0" smtClean="0"/>
              <a:t>л. Ю.Островского </a:t>
            </a:r>
          </a:p>
          <a:p>
            <a:r>
              <a:rPr lang="ru-RU" b="1" dirty="0" smtClean="0"/>
              <a:t>                                  муз. Е. Тиличеевой</a:t>
            </a:r>
          </a:p>
          <a:p>
            <a:endParaRPr lang="ru-RU" b="1" dirty="0"/>
          </a:p>
          <a:p>
            <a:pPr marL="342900" indent="-342900">
              <a:buAutoNum type="arabicPeriod"/>
            </a:pPr>
            <a:r>
              <a:rPr lang="ru-RU" b="1" dirty="0" smtClean="0"/>
              <a:t>Спать не хочет бурый Мишка – 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   Уж такой он шалунишка.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   Я </a:t>
            </a:r>
            <a:r>
              <a:rPr lang="ru-RU" b="1" dirty="0" err="1" smtClean="0"/>
              <a:t>Топтыжку</a:t>
            </a:r>
            <a:r>
              <a:rPr lang="ru-RU" b="1" dirty="0" smtClean="0"/>
              <a:t> покачаю: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   - Баю-баю,  баю-баю.</a:t>
            </a:r>
          </a:p>
          <a:p>
            <a:pPr marL="342900" indent="-342900"/>
            <a:endParaRPr lang="ru-RU" b="1" dirty="0"/>
          </a:p>
          <a:p>
            <a:pPr marL="342900" indent="-342900">
              <a:buAutoNum type="arabicPeriod" startAt="2"/>
            </a:pPr>
            <a:r>
              <a:rPr lang="ru-RU" b="1" dirty="0" smtClean="0"/>
              <a:t>Ты ложись-ка на кроватку,</a:t>
            </a:r>
          </a:p>
          <a:p>
            <a:pPr marL="342900" indent="-342900"/>
            <a:r>
              <a:rPr lang="ru-RU" b="1" dirty="0" smtClean="0"/>
              <a:t>       Спи, мой Мишка, сладко-сладко.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   Я ведь тоже засыпаю: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   - Баю-баю, баю-баю!</a:t>
            </a:r>
            <a:endParaRPr lang="ru-RU" b="1" dirty="0"/>
          </a:p>
        </p:txBody>
      </p:sp>
      <p:sp>
        <p:nvSpPr>
          <p:cNvPr id="14340" name="AutoShape 4" descr="Картинки по запросу птичка мультяшна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Картинки по запросу птичка мультяшна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Картинки по запросу птичка мультяшна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Картинки по запросу птичка мультяшна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8" name="AutoShape 12" descr="Картинки по запросу птичка мультяшна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50" name="Picture 14" descr="Картинки по запросу птичка мультяш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40"/>
            <a:ext cx="1761088" cy="1445560"/>
          </a:xfrm>
          <a:prstGeom prst="rect">
            <a:avLst/>
          </a:prstGeom>
          <a:noFill/>
        </p:spPr>
      </p:pic>
      <p:sp>
        <p:nvSpPr>
          <p:cNvPr id="14352" name="AutoShape 16" descr="Картинки по запросу птичка мультяшна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54" name="Picture 18" descr="Картинки по запросу птичка мультяшна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051720" y="5085184"/>
            <a:ext cx="1255491" cy="1368152"/>
          </a:xfrm>
          <a:prstGeom prst="rect">
            <a:avLst/>
          </a:prstGeom>
          <a:noFill/>
        </p:spPr>
      </p:pic>
      <p:sp>
        <p:nvSpPr>
          <p:cNvPr id="14356" name="AutoShape 20" descr="Картинки по запросу спящий мишка мультяшна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8" name="AutoShape 22" descr="Картинки по запросу спящий мишка мультяшна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60" name="AutoShape 24" descr="Картинки по запросу спящий мишка мультяшна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62" name="Picture 26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4005064"/>
            <a:ext cx="1342049" cy="1512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фоны для презентаций музыкаль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67544" y="764704"/>
            <a:ext cx="35283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</a:t>
            </a:r>
            <a:r>
              <a:rPr lang="ru-RU" b="1" dirty="0" smtClean="0">
                <a:latin typeface="Arial Black" pitchFamily="34" charset="0"/>
              </a:rPr>
              <a:t>Дождик</a:t>
            </a:r>
          </a:p>
          <a:p>
            <a:r>
              <a:rPr lang="ru-RU" b="1" dirty="0" smtClean="0"/>
              <a:t>сл. </a:t>
            </a:r>
            <a:r>
              <a:rPr lang="ru-RU" b="1" dirty="0" err="1" smtClean="0"/>
              <a:t>А.Барто</a:t>
            </a:r>
            <a:r>
              <a:rPr lang="ru-RU" b="1" dirty="0" smtClean="0"/>
              <a:t>            р.н.прибаутка</a:t>
            </a:r>
          </a:p>
          <a:p>
            <a:endParaRPr lang="ru-RU" b="1" dirty="0" smtClean="0"/>
          </a:p>
          <a:p>
            <a:r>
              <a:rPr lang="ru-RU" b="1" dirty="0" smtClean="0"/>
              <a:t>Кап! Кап! Кап!</a:t>
            </a:r>
          </a:p>
          <a:p>
            <a:r>
              <a:rPr lang="ru-RU" b="1" dirty="0" smtClean="0"/>
              <a:t> Кап! Кап! Кап! Кап!</a:t>
            </a:r>
          </a:p>
          <a:p>
            <a:r>
              <a:rPr lang="ru-RU" b="1" dirty="0" smtClean="0"/>
              <a:t>Дождик, дождик, кап, да кап!</a:t>
            </a:r>
          </a:p>
          <a:p>
            <a:r>
              <a:rPr lang="ru-RU" b="1" dirty="0" smtClean="0"/>
              <a:t>Мокрые дорожки.</a:t>
            </a:r>
          </a:p>
          <a:p>
            <a:r>
              <a:rPr lang="ru-RU" b="1" dirty="0" smtClean="0"/>
              <a:t>Нам нельзя идти гулять,</a:t>
            </a:r>
          </a:p>
          <a:p>
            <a:r>
              <a:rPr lang="ru-RU" b="1" dirty="0" smtClean="0"/>
              <a:t>Мы промочим  ножки.    </a:t>
            </a:r>
          </a:p>
          <a:p>
            <a:r>
              <a:rPr lang="ru-RU" b="1" dirty="0" smtClean="0"/>
              <a:t>Кап! Кап! Кап!</a:t>
            </a:r>
          </a:p>
          <a:p>
            <a:r>
              <a:rPr lang="ru-RU" b="1" dirty="0" smtClean="0"/>
              <a:t> Кап! Кап! Кап! Кап!</a:t>
            </a:r>
          </a:p>
          <a:p>
            <a:endParaRPr lang="ru-RU" dirty="0"/>
          </a:p>
          <a:p>
            <a:r>
              <a:rPr lang="ru-RU" dirty="0" smtClean="0"/>
              <a:t>   </a:t>
            </a:r>
          </a:p>
          <a:p>
            <a:r>
              <a:rPr lang="ru-RU" dirty="0" smtClean="0"/>
              <a:t>                      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148064" y="980728"/>
            <a:ext cx="33843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      Машенька – Маша</a:t>
            </a:r>
          </a:p>
          <a:p>
            <a:r>
              <a:rPr lang="ru-RU" b="1" dirty="0"/>
              <a:t>с</a:t>
            </a:r>
            <a:r>
              <a:rPr lang="ru-RU" b="1" dirty="0" smtClean="0"/>
              <a:t>л. и муз. С. </a:t>
            </a:r>
            <a:r>
              <a:rPr lang="ru-RU" b="1" dirty="0" err="1" smtClean="0"/>
              <a:t>Невельштейн</a:t>
            </a:r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Машенька – Маша,</a:t>
            </a:r>
          </a:p>
          <a:p>
            <a:r>
              <a:rPr lang="ru-RU" b="1" dirty="0" smtClean="0"/>
              <a:t> Куколка наша,</a:t>
            </a:r>
          </a:p>
          <a:p>
            <a:r>
              <a:rPr lang="ru-RU" b="1" dirty="0" smtClean="0"/>
              <a:t>В санки садилась,</a:t>
            </a:r>
          </a:p>
          <a:p>
            <a:r>
              <a:rPr lang="ru-RU" b="1" dirty="0" smtClean="0"/>
              <a:t>С горки покатилась.</a:t>
            </a:r>
          </a:p>
          <a:p>
            <a:r>
              <a:rPr lang="ru-RU" b="1" dirty="0" smtClean="0"/>
              <a:t>В санки садилась,</a:t>
            </a:r>
          </a:p>
          <a:p>
            <a:r>
              <a:rPr lang="ru-RU" b="1" dirty="0" smtClean="0"/>
              <a:t>С горки покатилась.</a:t>
            </a:r>
          </a:p>
          <a:p>
            <a:r>
              <a:rPr lang="ru-RU" b="1" dirty="0" err="1" smtClean="0"/>
              <a:t>У-у-у-у-х</a:t>
            </a:r>
            <a:r>
              <a:rPr lang="ru-RU" b="1" dirty="0" smtClean="0"/>
              <a:t>!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076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www.stihi.ru/pics/2014/02/24/9550.jpg?495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3717032"/>
            <a:ext cx="2238375" cy="2543175"/>
          </a:xfrm>
          <a:prstGeom prst="rect">
            <a:avLst/>
          </a:prstGeom>
          <a:noFill/>
        </p:spPr>
      </p:pic>
      <p:pic>
        <p:nvPicPr>
          <p:cNvPr id="3082" name="Picture 10" descr="Картинки по запросу кукла на санках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50" y="2636912"/>
            <a:ext cx="2571750" cy="2876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фоны для презентаций музыкаль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23528" y="476672"/>
            <a:ext cx="396044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             Кошка</a:t>
            </a:r>
          </a:p>
          <a:p>
            <a:r>
              <a:rPr lang="ru-RU" b="1" dirty="0"/>
              <a:t> </a:t>
            </a:r>
            <a:r>
              <a:rPr lang="ru-RU" b="1" dirty="0" smtClean="0"/>
              <a:t>сл. Н.Френкель  </a:t>
            </a:r>
          </a:p>
          <a:p>
            <a:r>
              <a:rPr lang="ru-RU" b="1" dirty="0" smtClean="0"/>
              <a:t>                          муз. А.Александрова</a:t>
            </a:r>
          </a:p>
          <a:p>
            <a:endParaRPr lang="ru-RU" b="1" dirty="0"/>
          </a:p>
          <a:p>
            <a:pPr marL="342900" indent="-342900">
              <a:buAutoNum type="arabicPeriod"/>
            </a:pPr>
            <a:r>
              <a:rPr lang="ru-RU" b="1" dirty="0" smtClean="0"/>
              <a:t>Киска к детям подошла,</a:t>
            </a:r>
          </a:p>
          <a:p>
            <a:pPr marL="342900" indent="-342900"/>
            <a:r>
              <a:rPr lang="ru-RU" b="1" dirty="0" smtClean="0"/>
              <a:t>       Молочка просила, </a:t>
            </a:r>
          </a:p>
          <a:p>
            <a:pPr marL="342900" indent="-342900"/>
            <a:r>
              <a:rPr lang="ru-RU" b="1" dirty="0" smtClean="0"/>
              <a:t>Молочка просила,</a:t>
            </a:r>
          </a:p>
          <a:p>
            <a:pPr marL="342900" indent="-342900"/>
            <a:r>
              <a:rPr lang="ru-RU" b="1" dirty="0" smtClean="0"/>
              <a:t>«Мяу» говорила.</a:t>
            </a:r>
          </a:p>
          <a:p>
            <a:pPr marL="342900" indent="-342900"/>
            <a:r>
              <a:rPr lang="ru-RU" b="1" dirty="0" smtClean="0"/>
              <a:t>Мяу…. Мяу….. Мяу….</a:t>
            </a:r>
          </a:p>
          <a:p>
            <a:pPr marL="342900" indent="-342900"/>
            <a:endParaRPr lang="ru-RU" b="1" dirty="0"/>
          </a:p>
          <a:p>
            <a:pPr marL="342900" indent="-342900"/>
            <a:r>
              <a:rPr lang="ru-RU" b="1" dirty="0" smtClean="0"/>
              <a:t>2. Угостили молочком – </a:t>
            </a:r>
          </a:p>
          <a:p>
            <a:pPr marL="342900" indent="-342900"/>
            <a:r>
              <a:rPr lang="ru-RU" b="1" dirty="0" smtClean="0"/>
              <a:t>Кисонька  поела,</a:t>
            </a:r>
          </a:p>
          <a:p>
            <a:pPr marL="342900" indent="-342900"/>
            <a:r>
              <a:rPr lang="ru-RU" b="1" dirty="0" smtClean="0"/>
              <a:t>Кисонька поела,</a:t>
            </a:r>
          </a:p>
          <a:p>
            <a:pPr marL="342900" indent="-342900"/>
            <a:r>
              <a:rPr lang="ru-RU" b="1" dirty="0" smtClean="0"/>
              <a:t>Песенку запела:</a:t>
            </a:r>
          </a:p>
          <a:p>
            <a:pPr marL="342900" indent="-342900"/>
            <a:r>
              <a:rPr lang="ru-RU" b="1" dirty="0" err="1" smtClean="0"/>
              <a:t>Мур</a:t>
            </a:r>
            <a:r>
              <a:rPr lang="ru-RU" b="1" dirty="0" smtClean="0"/>
              <a:t>…   </a:t>
            </a:r>
            <a:r>
              <a:rPr lang="ru-RU" b="1" dirty="0" err="1" smtClean="0"/>
              <a:t>Мур</a:t>
            </a:r>
            <a:r>
              <a:rPr lang="ru-RU" b="1" dirty="0" smtClean="0"/>
              <a:t>….  </a:t>
            </a:r>
            <a:r>
              <a:rPr lang="ru-RU" b="1" dirty="0" err="1" smtClean="0"/>
              <a:t>Мур</a:t>
            </a:r>
            <a:r>
              <a:rPr lang="ru-RU" b="1" dirty="0" smtClean="0"/>
              <a:t>….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860032" y="260648"/>
            <a:ext cx="4032448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           Дед  Мороз</a:t>
            </a:r>
          </a:p>
          <a:p>
            <a:r>
              <a:rPr lang="ru-RU" b="1" dirty="0" smtClean="0"/>
              <a:t> сл.Т.Волгиной     </a:t>
            </a:r>
            <a:r>
              <a:rPr lang="ru-RU" b="1" dirty="0" err="1" smtClean="0"/>
              <a:t>муз.А.Филиппенко</a:t>
            </a:r>
            <a:endParaRPr lang="ru-RU" b="1" dirty="0" smtClean="0"/>
          </a:p>
          <a:p>
            <a:endParaRPr lang="ru-RU" b="1" dirty="0" smtClean="0"/>
          </a:p>
          <a:p>
            <a:pPr marL="342900" indent="-342900">
              <a:buAutoNum type="arabicPeriod"/>
            </a:pPr>
            <a:r>
              <a:rPr lang="ru-RU" b="1" dirty="0" smtClean="0"/>
              <a:t>Дед Мороз, Дед  Мороз</a:t>
            </a:r>
          </a:p>
          <a:p>
            <a:pPr marL="342900" indent="-342900"/>
            <a:r>
              <a:rPr lang="ru-RU" b="1" dirty="0" smtClean="0"/>
              <a:t>Деткам  елочку  принес.</a:t>
            </a:r>
          </a:p>
          <a:p>
            <a:pPr marL="342900" indent="-342900"/>
            <a:r>
              <a:rPr lang="ru-RU" b="1" dirty="0" smtClean="0"/>
              <a:t>Дед Мороз, Дед  Мороз</a:t>
            </a:r>
          </a:p>
          <a:p>
            <a:pPr marL="342900" indent="-342900"/>
            <a:r>
              <a:rPr lang="ru-RU" b="1" dirty="0" smtClean="0"/>
              <a:t>Деткам  елочку  принес.</a:t>
            </a:r>
          </a:p>
          <a:p>
            <a:pPr marL="342900" indent="-342900"/>
            <a:r>
              <a:rPr lang="ru-RU" b="1" dirty="0" smtClean="0"/>
              <a:t>А на ней фонарики,</a:t>
            </a:r>
          </a:p>
          <a:p>
            <a:pPr marL="342900" indent="-342900"/>
            <a:r>
              <a:rPr lang="ru-RU" b="1" dirty="0" smtClean="0"/>
              <a:t>Золотые шарики.</a:t>
            </a:r>
          </a:p>
          <a:p>
            <a:pPr marL="342900" indent="-342900"/>
            <a:r>
              <a:rPr lang="ru-RU" b="1" dirty="0" smtClean="0"/>
              <a:t>А на ней фонарики,</a:t>
            </a:r>
          </a:p>
          <a:p>
            <a:pPr marL="342900" indent="-342900"/>
            <a:r>
              <a:rPr lang="ru-RU" b="1" dirty="0" smtClean="0"/>
              <a:t>Золотые шарики.</a:t>
            </a:r>
          </a:p>
          <a:p>
            <a:pPr marL="342900" indent="-342900"/>
            <a:endParaRPr lang="ru-RU" b="1" dirty="0" smtClean="0"/>
          </a:p>
          <a:p>
            <a:pPr marL="342900" indent="-342900"/>
            <a:r>
              <a:rPr lang="ru-RU" b="1" dirty="0" smtClean="0"/>
              <a:t>2. Дед Мороз, Дед  Мороз</a:t>
            </a:r>
          </a:p>
          <a:p>
            <a:pPr marL="342900" indent="-342900"/>
            <a:r>
              <a:rPr lang="ru-RU" b="1" dirty="0" smtClean="0"/>
              <a:t>Деткам  сладости  принес.</a:t>
            </a:r>
          </a:p>
          <a:p>
            <a:pPr marL="342900" indent="-342900"/>
            <a:r>
              <a:rPr lang="ru-RU" b="1" dirty="0" smtClean="0"/>
              <a:t>Дед Мороз, Дед  Мороз</a:t>
            </a:r>
          </a:p>
          <a:p>
            <a:pPr marL="342900" indent="-342900"/>
            <a:r>
              <a:rPr lang="ru-RU" b="1" dirty="0" smtClean="0"/>
              <a:t>Деткам  сладости принес.</a:t>
            </a:r>
          </a:p>
          <a:p>
            <a:pPr marL="342900" indent="-342900"/>
            <a:r>
              <a:rPr lang="ru-RU" b="1" dirty="0" smtClean="0"/>
              <a:t>Вафли ароматные,</a:t>
            </a:r>
          </a:p>
          <a:p>
            <a:pPr marL="342900" indent="-342900"/>
            <a:r>
              <a:rPr lang="ru-RU" b="1" dirty="0" smtClean="0"/>
              <a:t>И конфеты мятные.</a:t>
            </a:r>
          </a:p>
          <a:p>
            <a:pPr marL="342900" indent="-342900"/>
            <a:r>
              <a:rPr lang="ru-RU" b="1" dirty="0" smtClean="0"/>
              <a:t>Вафли ароматные,</a:t>
            </a:r>
          </a:p>
          <a:p>
            <a:pPr marL="342900" indent="-342900"/>
            <a:r>
              <a:rPr lang="ru-RU" b="1" dirty="0" smtClean="0"/>
              <a:t>И конфеты мятные.</a:t>
            </a:r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  <a:p>
            <a:endParaRPr lang="ru-RU" dirty="0"/>
          </a:p>
        </p:txBody>
      </p:sp>
      <p:pic>
        <p:nvPicPr>
          <p:cNvPr id="2052" name="Picture 4" descr="Картинки по запросу кошка мультяш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933056"/>
            <a:ext cx="1835957" cy="2755012"/>
          </a:xfrm>
          <a:prstGeom prst="rect">
            <a:avLst/>
          </a:prstGeom>
          <a:noFill/>
        </p:spPr>
      </p:pic>
      <p:pic>
        <p:nvPicPr>
          <p:cNvPr id="2054" name="Picture 6" descr="Похожее изображение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1844824"/>
            <a:ext cx="1663874" cy="21944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фоны для презентаций музыкаль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1520" y="692696"/>
            <a:ext cx="432048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                 Собачка</a:t>
            </a:r>
          </a:p>
          <a:p>
            <a:r>
              <a:rPr lang="ru-RU" b="1" dirty="0"/>
              <a:t> </a:t>
            </a:r>
            <a:r>
              <a:rPr lang="ru-RU" b="1" dirty="0" smtClean="0"/>
              <a:t>сл. Н.Комисаровой   </a:t>
            </a:r>
            <a:r>
              <a:rPr lang="ru-RU" b="1" dirty="0" err="1" smtClean="0"/>
              <a:t>муз.М.Раухвергерав</a:t>
            </a:r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К нам пришла собачка,  умная собачка,</a:t>
            </a:r>
          </a:p>
          <a:p>
            <a:r>
              <a:rPr lang="ru-RU" b="1" dirty="0" smtClean="0"/>
              <a:t>С детками  играет, очень громко лает.</a:t>
            </a:r>
          </a:p>
          <a:p>
            <a:endParaRPr lang="ru-RU" b="1" dirty="0"/>
          </a:p>
          <a:p>
            <a:r>
              <a:rPr lang="ru-RU" b="1" dirty="0" smtClean="0"/>
              <a:t>Гав! Гав! Гав!  </a:t>
            </a:r>
          </a:p>
          <a:p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                     </a:t>
            </a:r>
            <a:r>
              <a:rPr lang="ru-RU" b="1" dirty="0" smtClean="0">
                <a:latin typeface="Arial Black" pitchFamily="34" charset="0"/>
              </a:rPr>
              <a:t>Бобик </a:t>
            </a:r>
          </a:p>
          <a:p>
            <a:r>
              <a:rPr lang="ru-RU" b="1" dirty="0"/>
              <a:t> </a:t>
            </a:r>
            <a:r>
              <a:rPr lang="ru-RU" b="1" dirty="0" smtClean="0"/>
              <a:t>сл.Н.Найденовой   муз. Т. </a:t>
            </a:r>
            <a:r>
              <a:rPr lang="ru-RU" b="1" dirty="0" err="1" smtClean="0"/>
              <a:t>Попатенко</a:t>
            </a:r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Вот наш Бобик, славный пес! Гав! Гав!</a:t>
            </a:r>
          </a:p>
          <a:p>
            <a:r>
              <a:rPr lang="ru-RU" b="1" dirty="0" smtClean="0"/>
              <a:t>Белый лобик, черный нос. Гав! Гав!</a:t>
            </a:r>
          </a:p>
          <a:p>
            <a:r>
              <a:rPr lang="ru-RU" b="1" dirty="0" smtClean="0"/>
              <a:t>Бобик, Бобик, лапку дай! Гав! Гав!</a:t>
            </a:r>
          </a:p>
          <a:p>
            <a:r>
              <a:rPr lang="ru-RU" b="1" dirty="0" smtClean="0"/>
              <a:t>Сядь на коврик и не лай. Гав!</a:t>
            </a:r>
          </a:p>
          <a:p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292080" y="764704"/>
            <a:ext cx="352839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   У елочки душистой</a:t>
            </a:r>
          </a:p>
          <a:p>
            <a:r>
              <a:rPr lang="ru-RU" b="1" dirty="0"/>
              <a:t> </a:t>
            </a:r>
            <a:r>
              <a:rPr lang="ru-RU" b="1" dirty="0" smtClean="0"/>
              <a:t>сл. и  муз. </a:t>
            </a:r>
            <a:r>
              <a:rPr lang="ru-RU" b="1" dirty="0" err="1" smtClean="0"/>
              <a:t>М.Чарной</a:t>
            </a:r>
            <a:endParaRPr lang="ru-RU" b="1" dirty="0" smtClean="0"/>
          </a:p>
          <a:p>
            <a:r>
              <a:rPr lang="ru-RU" b="1" dirty="0" smtClean="0"/>
              <a:t>   </a:t>
            </a:r>
            <a:endParaRPr lang="ru-RU" b="1" dirty="0"/>
          </a:p>
          <a:p>
            <a:pPr marL="342900" indent="-342900">
              <a:buAutoNum type="arabicPeriod"/>
            </a:pPr>
            <a:r>
              <a:rPr lang="ru-RU" b="1" dirty="0" smtClean="0"/>
              <a:t>У елочки душистой</a:t>
            </a:r>
          </a:p>
          <a:p>
            <a:pPr marL="342900" indent="-342900"/>
            <a:r>
              <a:rPr lang="ru-RU" b="1" dirty="0" smtClean="0"/>
              <a:t>Песенку поем. </a:t>
            </a:r>
          </a:p>
          <a:p>
            <a:pPr marL="342900" indent="-342900"/>
            <a:r>
              <a:rPr lang="ru-RU" b="1" dirty="0" smtClean="0"/>
              <a:t>На веточках пушистых </a:t>
            </a:r>
          </a:p>
          <a:p>
            <a:pPr marL="342900" indent="-342900"/>
            <a:r>
              <a:rPr lang="ru-RU" b="1" dirty="0" smtClean="0"/>
              <a:t>Шары блестят кругом.</a:t>
            </a:r>
          </a:p>
          <a:p>
            <a:pPr marL="342900" indent="-342900"/>
            <a:r>
              <a:rPr lang="ru-RU" b="1" dirty="0" smtClean="0"/>
              <a:t>На веточках пушистых </a:t>
            </a:r>
          </a:p>
          <a:p>
            <a:pPr marL="342900" indent="-342900"/>
            <a:r>
              <a:rPr lang="ru-RU" b="1" dirty="0" smtClean="0"/>
              <a:t>Шары блестят кругом.</a:t>
            </a:r>
          </a:p>
          <a:p>
            <a:pPr marL="342900" indent="-342900"/>
            <a:endParaRPr lang="ru-RU" b="1" dirty="0" smtClean="0"/>
          </a:p>
          <a:p>
            <a:pPr marL="342900" indent="-342900"/>
            <a:r>
              <a:rPr lang="ru-RU" b="1" dirty="0" smtClean="0"/>
              <a:t>2. Украсили мы сами</a:t>
            </a:r>
          </a:p>
          <a:p>
            <a:pPr marL="342900" indent="-342900"/>
            <a:r>
              <a:rPr lang="ru-RU" b="1" dirty="0" smtClean="0"/>
              <a:t>Елочку звездой,</a:t>
            </a:r>
          </a:p>
          <a:p>
            <a:pPr marL="342900" indent="-342900"/>
            <a:r>
              <a:rPr lang="ru-RU" b="1" dirty="0" smtClean="0"/>
              <a:t>Мы все расскажем маме,</a:t>
            </a:r>
          </a:p>
          <a:p>
            <a:pPr marL="342900" indent="-342900"/>
            <a:r>
              <a:rPr lang="ru-RU" b="1" dirty="0" smtClean="0"/>
              <a:t>Когда придем домой.</a:t>
            </a:r>
          </a:p>
          <a:p>
            <a:pPr marL="342900" indent="-342900"/>
            <a:r>
              <a:rPr lang="ru-RU" b="1" dirty="0" smtClean="0"/>
              <a:t>Мы все расскажем маме,</a:t>
            </a:r>
          </a:p>
          <a:p>
            <a:pPr marL="342900" indent="-342900"/>
            <a:r>
              <a:rPr lang="ru-RU" b="1" dirty="0" smtClean="0"/>
              <a:t>Когда придем домой.</a:t>
            </a:r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8" name="Picture 4" descr="Картинки по запросу елочка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1700808"/>
            <a:ext cx="1440160" cy="2365771"/>
          </a:xfrm>
          <a:prstGeom prst="rect">
            <a:avLst/>
          </a:prstGeom>
          <a:noFill/>
        </p:spPr>
      </p:pic>
      <p:pic>
        <p:nvPicPr>
          <p:cNvPr id="1030" name="Picture 6" descr="Картинки по запросу собачка рисуно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2132856"/>
            <a:ext cx="1440160" cy="1440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615</Words>
  <Application>Microsoft Office PowerPoint</Application>
  <PresentationFormat>Экран (4:3)</PresentationFormat>
  <Paragraphs>159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mimag2014</dc:creator>
  <cp:lastModifiedBy>HP</cp:lastModifiedBy>
  <cp:revision>37</cp:revision>
  <dcterms:created xsi:type="dcterms:W3CDTF">2017-09-21T04:57:36Z</dcterms:created>
  <dcterms:modified xsi:type="dcterms:W3CDTF">2022-08-30T12:06:11Z</dcterms:modified>
</cp:coreProperties>
</file>